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F7E1-BE81-4A49-955E-4101FED7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89522-BB01-B044-8510-8F05F553D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C3D98-D26F-904E-B14A-E76BC575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DDFFC-43A3-7641-8163-5E13319F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D9644-F2AA-9E4E-B546-52380058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85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2158C-FAA7-6A4E-9FCC-7DC915F6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FE85B-1FBD-3445-BCC0-D68824B59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6EEC7-F817-1C4E-AF53-C9D74137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37B4E-DB0C-3F4C-8BFD-C5CA7F98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1F1FF-CFC8-444B-AE32-5E1AE25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4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E1DA0E-F43A-5941-B765-4F3E522DB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AF1F7-1A65-E449-924E-AFC6F4F9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6F54C-4810-3744-B781-9F2D14CD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116C7-B4E5-8747-8421-4D5F0EB0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CD5D2-C726-4440-BD3A-7E99FEB3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61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0389-D7AA-2748-8A04-6F0A4CA3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B5AAE-DE87-3049-AF65-52872A9D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72BBC-29E1-8B4F-9842-C6F00528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4A7C7-A752-7343-B327-D23707CC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BB1EF-A668-3045-9C7A-C461D4A0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3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245B5-4E2A-2645-BF8B-59229C77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9C2D3C-4EAE-9544-9B67-53320E98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71C9A-30E7-3244-A829-847D88D0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49A0F-828C-BE4D-AA69-899BC695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76208-45D1-0442-87D8-F3A0CC5C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00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7FC4F-0A60-3A46-8EDE-11AAD66E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CFCC4-F11C-FE48-9775-9136D4B81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F07F3-78FF-2647-BBCD-6316C5048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16173-EB24-FD4C-A189-577E3E5F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E57312-EA77-1B4D-9098-48BC53DC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6A5BA-3CD6-5042-913F-7E4CD1D3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04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F8257-7B5E-8A4E-8873-C0CE37E4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94820-864A-A448-8D68-005CECC1F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D9EE9-E791-CB47-9D6D-D2982AFF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0C2EDB-B6CE-8C4E-A731-0373D850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05CB8D-0376-1746-96CF-593325A13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E9405-594E-8148-A9B6-548930C6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0A17B8-458F-7D4D-B0A3-4BA6F8E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7278CB-7BBA-1F4D-B6C4-9A97F01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73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E9B3D-BDC3-3A4B-A9E5-2BCFE882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5418CD-A400-6749-987B-CBC59C4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CFBDA-21F1-1741-A9A7-4C6AC660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EB4A6-474A-3847-8A18-2E42D290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6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DA7E3-F32A-F140-B8B1-4E1A2624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1F9955-F13C-2F47-8508-BA5F294F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A1702-4182-9D4D-94AA-EA4F9E1E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0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A7D47-93CD-D242-AD91-682E8944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1FE1A-6681-7441-98E9-89C05FEA5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F25F7-36E6-7645-9952-814E30F32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F9A65-FBD2-2849-9A80-ECED48BF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38AEF-FC93-5743-99D2-9A66C524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FC15B-B6E9-6D4B-8DB5-1010225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0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C61A-AD10-2243-8587-B3366993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B1549A-9882-ED4D-A8A5-B70584EA3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B3AB3B-FE66-C44E-BDF8-A0F17682F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10D74-4BFD-B64C-A286-787BE73E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88EBF-410D-9F4D-A076-48FE2B40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27FBB-9AD8-7742-8B88-890D19F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15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4FA946-8B8C-BE42-8DD4-826DE772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C1054-6799-D942-AE91-FE7748D5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CE4CA-B9C7-894A-A5AA-13455E85A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8A6CE-EC68-C442-A555-14BAEC7E2CAB}" type="datetimeFigureOut">
              <a:rPr kumimoji="1" lang="zh-CN" altLang="en-US" smtClean="0"/>
              <a:t>2022/4/2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B3FC0-85AB-0646-A1B2-A4D17DBC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FD26E-0D97-034C-AA87-FE69A5B0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7822D-DC4C-A140-892E-A23DAA7F37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80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CEBE2D8-2AF7-AB44-B66F-CD6EC6C50705}"/>
              </a:ext>
            </a:extLst>
          </p:cNvPr>
          <p:cNvGrpSpPr/>
          <p:nvPr/>
        </p:nvGrpSpPr>
        <p:grpSpPr>
          <a:xfrm>
            <a:off x="0" y="410308"/>
            <a:ext cx="11805138" cy="5645002"/>
            <a:chOff x="0" y="410308"/>
            <a:chExt cx="11805138" cy="56450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423731C-DFCD-2345-8096-F28D7542E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52" y="662013"/>
              <a:ext cx="4380035" cy="461581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868EED-3220-4F42-975D-381982017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6195" y="802690"/>
              <a:ext cx="6473413" cy="433201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8C35ED1-ED05-AE46-AB77-913B9B680B44}"/>
                </a:ext>
              </a:extLst>
            </p:cNvPr>
            <p:cNvSpPr/>
            <p:nvPr/>
          </p:nvSpPr>
          <p:spPr>
            <a:xfrm>
              <a:off x="0" y="410308"/>
              <a:ext cx="11805138" cy="5645002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E0E20202-FAC3-8C4B-989E-10B9C46B4ED3}"/>
                </a:ext>
              </a:extLst>
            </p:cNvPr>
            <p:cNvCxnSpPr>
              <a:cxnSpLocks/>
            </p:cNvCxnSpPr>
            <p:nvPr/>
          </p:nvCxnSpPr>
          <p:spPr>
            <a:xfrm>
              <a:off x="4996195" y="414338"/>
              <a:ext cx="0" cy="564097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6C2CC16-AADB-A44D-AE07-3FAA71606263}"/>
                </a:ext>
              </a:extLst>
            </p:cNvPr>
            <p:cNvSpPr txBox="1"/>
            <p:nvPr/>
          </p:nvSpPr>
          <p:spPr>
            <a:xfrm>
              <a:off x="1326523" y="5466513"/>
              <a:ext cx="2343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2</a:t>
              </a:r>
              <a:r>
                <a:rPr kumimoji="1" lang="zh-CN" altLang="en-US" sz="2000" dirty="0"/>
                <a:t> * </a:t>
              </a:r>
              <a:r>
                <a:rPr kumimoji="1" lang="en-US" altLang="zh-CN" sz="2000" dirty="0"/>
                <a:t>2</a:t>
              </a:r>
              <a:r>
                <a:rPr kumimoji="1" lang="zh-CN" altLang="en-US" sz="2000" dirty="0"/>
                <a:t> 视频卡片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A86445-C8F4-D74D-93E0-70B4E98DF842}"/>
                </a:ext>
              </a:extLst>
            </p:cNvPr>
            <p:cNvSpPr txBox="1"/>
            <p:nvPr/>
          </p:nvSpPr>
          <p:spPr>
            <a:xfrm>
              <a:off x="7649241" y="5466513"/>
              <a:ext cx="2343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1</a:t>
              </a:r>
              <a:r>
                <a:rPr kumimoji="1" lang="zh-CN" altLang="en-US" sz="2000" dirty="0"/>
                <a:t> * </a:t>
              </a:r>
              <a:r>
                <a:rPr kumimoji="1" lang="en-US" altLang="zh-CN" sz="2000" dirty="0"/>
                <a:t>2</a:t>
              </a:r>
              <a:r>
                <a:rPr kumimoji="1" lang="zh-CN" altLang="en-US" sz="2000" dirty="0"/>
                <a:t> 视频卡片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735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10</Words>
  <Application>Microsoft Macintosh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2022-04-02T04:27:50Z</dcterms:created>
  <dcterms:modified xsi:type="dcterms:W3CDTF">2022-04-02T09:31:19Z</dcterms:modified>
</cp:coreProperties>
</file>