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08"/>
    <p:restoredTop sz="94552"/>
  </p:normalViewPr>
  <p:slideViewPr>
    <p:cSldViewPr snapToGrid="0" snapToObjects="1">
      <p:cViewPr>
        <p:scale>
          <a:sx n="55" d="100"/>
          <a:sy n="55" d="100"/>
        </p:scale>
        <p:origin x="1048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D4393-B074-C24D-8A23-1094DB5A9C2F}" type="datetimeFigureOut">
              <a:rPr kumimoji="1" lang="zh-CN" altLang="en-US" smtClean="0"/>
              <a:t>2021/11/5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410E8-A582-5746-98F3-937D86BB3B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862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410E8-A582-5746-98F3-937D86BB3B2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9022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410E8-A582-5746-98F3-937D86BB3B2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6365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2D6AD-E5F7-1843-ABA6-B3938E1B3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B86EAC-8906-0541-B773-225219B6C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93E35C-4BBB-2C49-9B68-7010F2D2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7403-111E-6D4F-91C5-12C3CC070F33}" type="datetimeFigureOut">
              <a:rPr kumimoji="1" lang="zh-CN" altLang="en-US" smtClean="0"/>
              <a:t>2021/11/5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0EDD7-0189-F640-8DEC-3C980584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82278-5060-BB4D-B150-A0988EEB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092A-CDCA-4848-8C2E-B362B9A1E1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743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BA5DA-D585-494A-A39B-B5270045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9BA897-C6BD-F443-A22D-5606DEDBC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1E98EA-76D1-5C4B-9DAC-60A99949C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7403-111E-6D4F-91C5-12C3CC070F33}" type="datetimeFigureOut">
              <a:rPr kumimoji="1" lang="zh-CN" altLang="en-US" smtClean="0"/>
              <a:t>2021/11/5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7B1A4A-5636-8544-B3AF-037F2BD1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1DAEE-FFF4-3B4B-BE15-42BCFE16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092A-CDCA-4848-8C2E-B362B9A1E1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505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4910C7-A34B-8346-8EBD-AEA9F26D6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E7305D-B069-0D4A-8AA4-691C57A3E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233716-83A0-884C-BBF0-384BCDAD6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7403-111E-6D4F-91C5-12C3CC070F33}" type="datetimeFigureOut">
              <a:rPr kumimoji="1" lang="zh-CN" altLang="en-US" smtClean="0"/>
              <a:t>2021/11/5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0DC84D-EB3B-F045-9A87-E04528AE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A39F0F-8CF7-9944-BF20-DDF73569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092A-CDCA-4848-8C2E-B362B9A1E1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209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14324-E5D3-FB47-AB9B-A836128E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53CCD-CA1B-2044-BF08-4B1DD29EC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0ACCD5-9FF9-F84E-9CBF-DCF2A383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7403-111E-6D4F-91C5-12C3CC070F33}" type="datetimeFigureOut">
              <a:rPr kumimoji="1" lang="zh-CN" altLang="en-US" smtClean="0"/>
              <a:t>2021/11/5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C64324-52F7-0B4B-B0D6-1F50F3AD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8F70B8-690B-954B-AB24-007962A3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092A-CDCA-4848-8C2E-B362B9A1E1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26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52D47-AEEB-824F-B9C5-62F93DAF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5C329F-0073-024E-9B0D-FBD7A91E1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FEFB79-3586-3745-95EA-B8F48D57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7403-111E-6D4F-91C5-12C3CC070F33}" type="datetimeFigureOut">
              <a:rPr kumimoji="1" lang="zh-CN" altLang="en-US" smtClean="0"/>
              <a:t>2021/11/5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7C3885-0CF7-544A-89A4-07322885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E1DBC-77C7-7443-97F8-7F17C380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092A-CDCA-4848-8C2E-B362B9A1E1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039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9649B-0952-354A-B0C0-0DB68BFC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7A34E-D0BF-434B-8518-1660B23A4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B2F45A-538A-AC45-8DA4-E4C2B302A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DCFE0E-CDEC-9E47-8921-EB03983A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7403-111E-6D4F-91C5-12C3CC070F33}" type="datetimeFigureOut">
              <a:rPr kumimoji="1" lang="zh-CN" altLang="en-US" smtClean="0"/>
              <a:t>2021/11/5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28A7F-9B22-8843-812D-99E098C9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586764-39B0-EF40-937A-7429C617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092A-CDCA-4848-8C2E-B362B9A1E1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360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985A0-40FE-FC4C-B80A-02A6E0720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2542E3-842C-DE44-9B8A-26804453E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279CDC-22B4-C94F-9722-9AB3BBE67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069E44-FB00-414D-8B57-3AC4A0A13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D3BF86-F6AC-9848-B66D-D0C65126A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E149AF-BE51-934A-AF1E-4FDFDF9D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7403-111E-6D4F-91C5-12C3CC070F33}" type="datetimeFigureOut">
              <a:rPr kumimoji="1" lang="zh-CN" altLang="en-US" smtClean="0"/>
              <a:t>2021/11/5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149D4A-9142-B249-AE2A-1AC438B3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2176D5-481A-8846-B83A-AE65311C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092A-CDCA-4848-8C2E-B362B9A1E1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024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1721F-4337-0646-97EE-BA4223FD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F0BC58-DF1D-E648-8E86-5296E870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7403-111E-6D4F-91C5-12C3CC070F33}" type="datetimeFigureOut">
              <a:rPr kumimoji="1" lang="zh-CN" altLang="en-US" smtClean="0"/>
              <a:t>2021/11/5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30DDDB-7271-DD4D-9EED-D912CB39E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F48052-4FD6-3B46-9EF5-0853ED17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092A-CDCA-4848-8C2E-B362B9A1E1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273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F8FD37-E9A7-AA43-B4BE-51348A5AE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7403-111E-6D4F-91C5-12C3CC070F33}" type="datetimeFigureOut">
              <a:rPr kumimoji="1" lang="zh-CN" altLang="en-US" smtClean="0"/>
              <a:t>2021/11/5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0B1B4F-3B94-3B45-A0E2-5C1D7A11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128154-C51D-9F4A-BDF2-0675F2F7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092A-CDCA-4848-8C2E-B362B9A1E1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15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893BD-2D8C-6E48-B707-89FCE93B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6D9CA7-90EA-EA4D-82F2-19F52BF03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FA83FA-E9A1-C343-AD61-EE79187D9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EE7EFA-5DD4-7842-98D4-F0B787AF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7403-111E-6D4F-91C5-12C3CC070F33}" type="datetimeFigureOut">
              <a:rPr kumimoji="1" lang="zh-CN" altLang="en-US" smtClean="0"/>
              <a:t>2021/11/5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D173BD-6BFE-6540-B9F3-1E34E29A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922457-852C-CC45-B633-A4344633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092A-CDCA-4848-8C2E-B362B9A1E1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291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DFB99-A14C-5F46-A1D6-D5A32AF84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9DDDD0-D57E-994A-A309-0E9E4E487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5FBDDD-0103-2043-AB7E-A9E31DBA6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5CE649-8FD9-BB48-A05D-37B518E29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7403-111E-6D4F-91C5-12C3CC070F33}" type="datetimeFigureOut">
              <a:rPr kumimoji="1" lang="zh-CN" altLang="en-US" smtClean="0"/>
              <a:t>2021/11/5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04CC10-5428-D44A-B12B-19D3AD97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15284B-54B6-4642-853C-A5B66966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092A-CDCA-4848-8C2E-B362B9A1E1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212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ED565A-6EFF-3C48-8547-1BBDCB45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CD8BEB-F077-5C4B-84D3-92FDC139F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1DD8C9-4307-1F4C-878F-B51E71A28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17403-111E-6D4F-91C5-12C3CC070F33}" type="datetimeFigureOut">
              <a:rPr kumimoji="1" lang="zh-CN" altLang="en-US" smtClean="0"/>
              <a:t>2021/11/5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543C42-3086-0443-8140-7C6846489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7F1DB2-1DEE-894E-9A72-2EF05FBAA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1092A-CDCA-4848-8C2E-B362B9A1E1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81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11.png"/><Relationship Id="rId19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31AE3614-F588-9843-B8A5-DDE4DA8ACB12}"/>
              </a:ext>
            </a:extLst>
          </p:cNvPr>
          <p:cNvGrpSpPr/>
          <p:nvPr/>
        </p:nvGrpSpPr>
        <p:grpSpPr>
          <a:xfrm>
            <a:off x="158750" y="1714500"/>
            <a:ext cx="11874500" cy="4649798"/>
            <a:chOff x="158750" y="1714500"/>
            <a:chExt cx="11874500" cy="464979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2177CE5-DCA5-F742-B2EB-730E05E6E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750" y="1714500"/>
              <a:ext cx="11874500" cy="342900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8D82F17-B573-1C44-917C-703C4C4CE079}"/>
                </a:ext>
              </a:extLst>
            </p:cNvPr>
            <p:cNvSpPr/>
            <p:nvPr/>
          </p:nvSpPr>
          <p:spPr>
            <a:xfrm>
              <a:off x="2696901" y="3090441"/>
              <a:ext cx="1307940" cy="109959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CCE34CD-FE2C-EE46-A056-E9D722C218C7}"/>
                </a:ext>
              </a:extLst>
            </p:cNvPr>
            <p:cNvSpPr/>
            <p:nvPr/>
          </p:nvSpPr>
          <p:spPr>
            <a:xfrm>
              <a:off x="1096700" y="2734840"/>
              <a:ext cx="2205299" cy="1773659"/>
            </a:xfrm>
            <a:prstGeom prst="rect">
              <a:avLst/>
            </a:prstGeom>
            <a:noFill/>
            <a:ln w="25400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312120F-6A5E-A648-8BCB-C7D3328EF873}"/>
                </a:ext>
              </a:extLst>
            </p:cNvPr>
            <p:cNvSpPr/>
            <p:nvPr/>
          </p:nvSpPr>
          <p:spPr>
            <a:xfrm>
              <a:off x="1164701" y="2870200"/>
              <a:ext cx="2840140" cy="1955799"/>
            </a:xfrm>
            <a:prstGeom prst="rect">
              <a:avLst/>
            </a:pr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A2C2D2B-2D89-044F-B98D-C8DAE0DD022A}"/>
                </a:ext>
              </a:extLst>
            </p:cNvPr>
            <p:cNvSpPr/>
            <p:nvPr/>
          </p:nvSpPr>
          <p:spPr>
            <a:xfrm>
              <a:off x="9677399" y="3229054"/>
              <a:ext cx="1349900" cy="785230"/>
            </a:xfrm>
            <a:prstGeom prst="rect">
              <a:avLst/>
            </a:pr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8BAEB05-E8F3-8B46-9889-5C655F9AA221}"/>
                </a:ext>
              </a:extLst>
            </p:cNvPr>
            <p:cNvSpPr/>
            <p:nvPr/>
          </p:nvSpPr>
          <p:spPr>
            <a:xfrm>
              <a:off x="7865801" y="3229054"/>
              <a:ext cx="805647" cy="78523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48DA7BC-0FDB-8245-BF79-71C788311DBD}"/>
                </a:ext>
              </a:extLst>
            </p:cNvPr>
            <p:cNvSpPr/>
            <p:nvPr/>
          </p:nvSpPr>
          <p:spPr>
            <a:xfrm>
              <a:off x="5194299" y="3229055"/>
              <a:ext cx="1113261" cy="785230"/>
            </a:xfrm>
            <a:prstGeom prst="rect">
              <a:avLst/>
            </a:prstGeom>
            <a:noFill/>
            <a:ln w="25400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0">
              <a:extLst>
                <a:ext uri="{FF2B5EF4-FFF2-40B4-BE49-F238E27FC236}">
                  <a16:creationId xmlns:a16="http://schemas.microsoft.com/office/drawing/2014/main" id="{D8F7F654-7468-444D-BA13-4820AEAE958F}"/>
                </a:ext>
              </a:extLst>
            </p:cNvPr>
            <p:cNvSpPr/>
            <p:nvPr/>
          </p:nvSpPr>
          <p:spPr>
            <a:xfrm>
              <a:off x="2933700" y="1894171"/>
              <a:ext cx="2908300" cy="1344329"/>
            </a:xfrm>
            <a:custGeom>
              <a:avLst/>
              <a:gdLst>
                <a:gd name="connsiteX0" fmla="*/ 0 w 2908300"/>
                <a:gd name="connsiteY0" fmla="*/ 823629 h 1344329"/>
                <a:gd name="connsiteX1" fmla="*/ 1104900 w 2908300"/>
                <a:gd name="connsiteY1" fmla="*/ 10829 h 1344329"/>
                <a:gd name="connsiteX2" fmla="*/ 2908300 w 2908300"/>
                <a:gd name="connsiteY2" fmla="*/ 1344329 h 1344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08300" h="1344329">
                  <a:moveTo>
                    <a:pt x="0" y="823629"/>
                  </a:moveTo>
                  <a:cubicBezTo>
                    <a:pt x="310091" y="373837"/>
                    <a:pt x="620183" y="-75954"/>
                    <a:pt x="1104900" y="10829"/>
                  </a:cubicBezTo>
                  <a:cubicBezTo>
                    <a:pt x="1589617" y="97612"/>
                    <a:pt x="2248958" y="720970"/>
                    <a:pt x="2908300" y="1344329"/>
                  </a:cubicBezTo>
                </a:path>
              </a:pathLst>
            </a:custGeom>
            <a:noFill/>
            <a:ln w="25400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任意形状 11">
              <a:extLst>
                <a:ext uri="{FF2B5EF4-FFF2-40B4-BE49-F238E27FC236}">
                  <a16:creationId xmlns:a16="http://schemas.microsoft.com/office/drawing/2014/main" id="{C82E463D-38C2-9445-A56A-4CDE8EA1894E}"/>
                </a:ext>
              </a:extLst>
            </p:cNvPr>
            <p:cNvSpPr/>
            <p:nvPr/>
          </p:nvSpPr>
          <p:spPr>
            <a:xfrm>
              <a:off x="3543300" y="4038600"/>
              <a:ext cx="6997700" cy="2325698"/>
            </a:xfrm>
            <a:custGeom>
              <a:avLst/>
              <a:gdLst>
                <a:gd name="connsiteX0" fmla="*/ 0 w 6997700"/>
                <a:gd name="connsiteY0" fmla="*/ 800100 h 2325698"/>
                <a:gd name="connsiteX1" fmla="*/ 4089400 w 6997700"/>
                <a:gd name="connsiteY1" fmla="*/ 2311400 h 2325698"/>
                <a:gd name="connsiteX2" fmla="*/ 6997700 w 6997700"/>
                <a:gd name="connsiteY2" fmla="*/ 0 h 2325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97700" h="2325698">
                  <a:moveTo>
                    <a:pt x="0" y="800100"/>
                  </a:moveTo>
                  <a:cubicBezTo>
                    <a:pt x="1461558" y="1622425"/>
                    <a:pt x="2923117" y="2444750"/>
                    <a:pt x="4089400" y="2311400"/>
                  </a:cubicBezTo>
                  <a:cubicBezTo>
                    <a:pt x="5255683" y="2178050"/>
                    <a:pt x="6126691" y="1089025"/>
                    <a:pt x="6997700" y="0"/>
                  </a:cubicBezTo>
                </a:path>
              </a:pathLst>
            </a:cu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任意形状 12">
              <a:extLst>
                <a:ext uri="{FF2B5EF4-FFF2-40B4-BE49-F238E27FC236}">
                  <a16:creationId xmlns:a16="http://schemas.microsoft.com/office/drawing/2014/main" id="{9C312C5B-D3D4-2B4F-92A2-C5AF59E58C48}"/>
                </a:ext>
              </a:extLst>
            </p:cNvPr>
            <p:cNvSpPr/>
            <p:nvPr/>
          </p:nvSpPr>
          <p:spPr>
            <a:xfrm>
              <a:off x="3632200" y="4025900"/>
              <a:ext cx="4635500" cy="915780"/>
            </a:xfrm>
            <a:custGeom>
              <a:avLst/>
              <a:gdLst>
                <a:gd name="connsiteX0" fmla="*/ 0 w 4635500"/>
                <a:gd name="connsiteY0" fmla="*/ 165100 h 915780"/>
                <a:gd name="connsiteX1" fmla="*/ 3543300 w 4635500"/>
                <a:gd name="connsiteY1" fmla="*/ 914400 h 915780"/>
                <a:gd name="connsiteX2" fmla="*/ 4635500 w 4635500"/>
                <a:gd name="connsiteY2" fmla="*/ 0 h 915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35500" h="915780">
                  <a:moveTo>
                    <a:pt x="0" y="165100"/>
                  </a:moveTo>
                  <a:cubicBezTo>
                    <a:pt x="1385358" y="553508"/>
                    <a:pt x="2770717" y="941917"/>
                    <a:pt x="3543300" y="914400"/>
                  </a:cubicBezTo>
                  <a:cubicBezTo>
                    <a:pt x="4315883" y="886883"/>
                    <a:pt x="4475691" y="443441"/>
                    <a:pt x="4635500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153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FF0B356-E5D0-D345-960B-2913911700A4}"/>
              </a:ext>
            </a:extLst>
          </p:cNvPr>
          <p:cNvSpPr/>
          <p:nvPr/>
        </p:nvSpPr>
        <p:spPr>
          <a:xfrm>
            <a:off x="3816218" y="485474"/>
            <a:ext cx="4638501" cy="703257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sp>
        <p:nvSpPr>
          <p:cNvPr id="9" name="圆柱体 8">
            <a:extLst>
              <a:ext uri="{FF2B5EF4-FFF2-40B4-BE49-F238E27FC236}">
                <a16:creationId xmlns:a16="http://schemas.microsoft.com/office/drawing/2014/main" id="{0DC266BA-5ACB-C346-BAF0-2FF15911DDF9}"/>
              </a:ext>
            </a:extLst>
          </p:cNvPr>
          <p:cNvSpPr/>
          <p:nvPr/>
        </p:nvSpPr>
        <p:spPr>
          <a:xfrm>
            <a:off x="4913497" y="5161384"/>
            <a:ext cx="2194560" cy="2211186"/>
          </a:xfrm>
          <a:prstGeom prst="can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/>
              <a:t>Data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Pool</a:t>
            </a:r>
            <a:endParaRPr kumimoji="1" lang="zh-CN" altLang="en-US" sz="3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CBD545E-96F4-4D49-BDD9-95FB09A4E173}"/>
              </a:ext>
            </a:extLst>
          </p:cNvPr>
          <p:cNvSpPr txBox="1"/>
          <p:nvPr/>
        </p:nvSpPr>
        <p:spPr>
          <a:xfrm>
            <a:off x="4132101" y="651729"/>
            <a:ext cx="1529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Dataset</a:t>
            </a:r>
            <a:endParaRPr kumimoji="1" lang="zh-CN" altLang="en-US" sz="2800" b="1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358A8CC-BE9B-C34A-92FD-1FE015EE16B8}"/>
              </a:ext>
            </a:extLst>
          </p:cNvPr>
          <p:cNvSpPr/>
          <p:nvPr/>
        </p:nvSpPr>
        <p:spPr>
          <a:xfrm>
            <a:off x="11369717" y="485474"/>
            <a:ext cx="4638501" cy="129678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6C64E47-673B-254E-80D5-C72346F1372B}"/>
              </a:ext>
            </a:extLst>
          </p:cNvPr>
          <p:cNvSpPr txBox="1"/>
          <p:nvPr/>
        </p:nvSpPr>
        <p:spPr>
          <a:xfrm>
            <a:off x="11915584" y="869445"/>
            <a:ext cx="3311238" cy="526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Dataloader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#1</a:t>
            </a:r>
            <a:endParaRPr kumimoji="1" lang="zh-CN" altLang="en-US" sz="2800" b="1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EDAF00E-1E2F-DB44-9A29-DF5B037CA000}"/>
              </a:ext>
            </a:extLst>
          </p:cNvPr>
          <p:cNvSpPr/>
          <p:nvPr/>
        </p:nvSpPr>
        <p:spPr>
          <a:xfrm>
            <a:off x="11369717" y="2169045"/>
            <a:ext cx="4638501" cy="129678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8782CBB-005E-6A4C-A70D-0A8114F287C0}"/>
              </a:ext>
            </a:extLst>
          </p:cNvPr>
          <p:cNvSpPr txBox="1"/>
          <p:nvPr/>
        </p:nvSpPr>
        <p:spPr>
          <a:xfrm>
            <a:off x="11915584" y="2555827"/>
            <a:ext cx="3048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Dataloader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#2</a:t>
            </a:r>
            <a:endParaRPr kumimoji="1" lang="zh-CN" altLang="en-US" sz="28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8CB1EA8-23FC-DC40-80CE-C5F815BD4DEE}"/>
              </a:ext>
            </a:extLst>
          </p:cNvPr>
          <p:cNvSpPr txBox="1"/>
          <p:nvPr/>
        </p:nvSpPr>
        <p:spPr>
          <a:xfrm>
            <a:off x="13418588" y="3727441"/>
            <a:ext cx="738664" cy="5985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3600" b="1" dirty="0"/>
              <a:t>…</a:t>
            </a:r>
            <a:endParaRPr kumimoji="1" lang="zh-CN" altLang="en-US" sz="3600" b="1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F2298E5-65B7-1A49-8539-012319D0A3DC}"/>
              </a:ext>
            </a:extLst>
          </p:cNvPr>
          <p:cNvSpPr/>
          <p:nvPr/>
        </p:nvSpPr>
        <p:spPr>
          <a:xfrm>
            <a:off x="11369717" y="4325957"/>
            <a:ext cx="4638501" cy="129678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1BE8FF4-6817-B34B-AC5E-87CD529AE2C0}"/>
              </a:ext>
            </a:extLst>
          </p:cNvPr>
          <p:cNvSpPr txBox="1"/>
          <p:nvPr/>
        </p:nvSpPr>
        <p:spPr>
          <a:xfrm>
            <a:off x="11915584" y="4733521"/>
            <a:ext cx="3311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Dataloader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#N-1</a:t>
            </a:r>
            <a:endParaRPr kumimoji="1" lang="zh-CN" altLang="en-US" sz="2800" b="1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A8458E3-48FF-6140-8BC2-394CF888093B}"/>
              </a:ext>
            </a:extLst>
          </p:cNvPr>
          <p:cNvSpPr/>
          <p:nvPr/>
        </p:nvSpPr>
        <p:spPr>
          <a:xfrm>
            <a:off x="11369716" y="6221260"/>
            <a:ext cx="4638501" cy="129678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5D809F4-CF15-9444-8DA6-A30DD9006AA0}"/>
              </a:ext>
            </a:extLst>
          </p:cNvPr>
          <p:cNvSpPr txBox="1"/>
          <p:nvPr/>
        </p:nvSpPr>
        <p:spPr>
          <a:xfrm>
            <a:off x="11915584" y="6608043"/>
            <a:ext cx="3311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err="1"/>
              <a:t>Dataloader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#N</a:t>
            </a:r>
            <a:endParaRPr kumimoji="1" lang="zh-CN" altLang="en-US" sz="2800" b="1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F882C2-33E0-6046-9300-613990741C09}"/>
              </a:ext>
            </a:extLst>
          </p:cNvPr>
          <p:cNvSpPr/>
          <p:nvPr/>
        </p:nvSpPr>
        <p:spPr>
          <a:xfrm>
            <a:off x="4400879" y="1782259"/>
            <a:ext cx="3469178" cy="106403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</a:rPr>
              <a:t>__</a:t>
            </a:r>
            <a:r>
              <a:rPr kumimoji="1" lang="en-US" altLang="zh-CN" sz="3200" b="1" dirty="0" err="1">
                <a:solidFill>
                  <a:schemeClr val="tx1"/>
                </a:solidFill>
              </a:rPr>
              <a:t>getitem</a:t>
            </a:r>
            <a:r>
              <a:rPr kumimoji="1" lang="en-US" altLang="zh-CN" sz="3200" b="1" dirty="0">
                <a:solidFill>
                  <a:schemeClr val="tx1"/>
                </a:solidFill>
              </a:rPr>
              <a:t>__</a:t>
            </a:r>
            <a:endParaRPr kumimoji="1"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C09C4AE5-C42E-B447-93FB-2BF1C8911AEB}"/>
              </a:ext>
            </a:extLst>
          </p:cNvPr>
          <p:cNvSpPr/>
          <p:nvPr/>
        </p:nvSpPr>
        <p:spPr>
          <a:xfrm>
            <a:off x="4400879" y="3490044"/>
            <a:ext cx="3469178" cy="106403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</a:rPr>
              <a:t>preprocess</a:t>
            </a:r>
            <a:endParaRPr kumimoji="1" lang="zh-CN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55AD47C1-B85A-5546-88FF-8B520E059390}"/>
              </a:ext>
            </a:extLst>
          </p:cNvPr>
          <p:cNvCxnSpPr>
            <a:stCxn id="9" idx="1"/>
          </p:cNvCxnSpPr>
          <p:nvPr/>
        </p:nvCxnSpPr>
        <p:spPr>
          <a:xfrm flipV="1">
            <a:off x="6010777" y="4554074"/>
            <a:ext cx="16626" cy="6073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2A21DB9F-4418-F24E-BB27-A278E5807933}"/>
              </a:ext>
            </a:extLst>
          </p:cNvPr>
          <p:cNvCxnSpPr/>
          <p:nvPr/>
        </p:nvCxnSpPr>
        <p:spPr>
          <a:xfrm flipV="1">
            <a:off x="6027403" y="2862678"/>
            <a:ext cx="16626" cy="6073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梯形 28">
            <a:extLst>
              <a:ext uri="{FF2B5EF4-FFF2-40B4-BE49-F238E27FC236}">
                <a16:creationId xmlns:a16="http://schemas.microsoft.com/office/drawing/2014/main" id="{EC48777C-656D-7F47-8919-29419F8FB42D}"/>
              </a:ext>
            </a:extLst>
          </p:cNvPr>
          <p:cNvSpPr/>
          <p:nvPr/>
        </p:nvSpPr>
        <p:spPr>
          <a:xfrm rot="16200000">
            <a:off x="8439014" y="3636919"/>
            <a:ext cx="2942943" cy="999608"/>
          </a:xfrm>
          <a:prstGeom prst="trapezoid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D433DBA-2F61-B646-9818-F20953C27FD0}"/>
              </a:ext>
            </a:extLst>
          </p:cNvPr>
          <p:cNvSpPr txBox="1"/>
          <p:nvPr/>
        </p:nvSpPr>
        <p:spPr>
          <a:xfrm>
            <a:off x="9648081" y="3043719"/>
            <a:ext cx="615553" cy="25644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2800" b="1" dirty="0"/>
              <a:t>多进程调度器</a:t>
            </a:r>
          </a:p>
        </p:txBody>
      </p:sp>
      <p:sp>
        <p:nvSpPr>
          <p:cNvPr id="33" name="虚尾箭头 32">
            <a:extLst>
              <a:ext uri="{FF2B5EF4-FFF2-40B4-BE49-F238E27FC236}">
                <a16:creationId xmlns:a16="http://schemas.microsoft.com/office/drawing/2014/main" id="{9377891A-DAAE-0145-A32E-B498AA6AD5A2}"/>
              </a:ext>
            </a:extLst>
          </p:cNvPr>
          <p:cNvSpPr/>
          <p:nvPr/>
        </p:nvSpPr>
        <p:spPr>
          <a:xfrm>
            <a:off x="8552740" y="3837465"/>
            <a:ext cx="756456" cy="598516"/>
          </a:xfrm>
          <a:prstGeom prst="stripedRightArrow">
            <a:avLst/>
          </a:prstGeom>
          <a:solidFill>
            <a:schemeClr val="accent6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sp>
        <p:nvSpPr>
          <p:cNvPr id="65" name="任意形状 64">
            <a:extLst>
              <a:ext uri="{FF2B5EF4-FFF2-40B4-BE49-F238E27FC236}">
                <a16:creationId xmlns:a16="http://schemas.microsoft.com/office/drawing/2014/main" id="{EDEA51EC-8112-FA40-86AB-6A46ACC634D8}"/>
              </a:ext>
            </a:extLst>
          </p:cNvPr>
          <p:cNvSpPr/>
          <p:nvPr/>
        </p:nvSpPr>
        <p:spPr>
          <a:xfrm>
            <a:off x="10453285" y="1133869"/>
            <a:ext cx="827762" cy="2975957"/>
          </a:xfrm>
          <a:custGeom>
            <a:avLst/>
            <a:gdLst>
              <a:gd name="connsiteX0" fmla="*/ 29740 w 827762"/>
              <a:gd name="connsiteY0" fmla="*/ 2975957 h 2975957"/>
              <a:gd name="connsiteX1" fmla="*/ 96242 w 827762"/>
              <a:gd name="connsiteY1" fmla="*/ 615142 h 2975957"/>
              <a:gd name="connsiteX2" fmla="*/ 827762 w 827762"/>
              <a:gd name="connsiteY2" fmla="*/ 0 h 2975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762" h="2975957">
                <a:moveTo>
                  <a:pt x="29740" y="2975957"/>
                </a:moveTo>
                <a:cubicBezTo>
                  <a:pt x="-3511" y="2043546"/>
                  <a:pt x="-36762" y="1111135"/>
                  <a:pt x="96242" y="615142"/>
                </a:cubicBezTo>
                <a:cubicBezTo>
                  <a:pt x="229246" y="119149"/>
                  <a:pt x="697529" y="85898"/>
                  <a:pt x="827762" y="0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任意形状 66">
            <a:extLst>
              <a:ext uri="{FF2B5EF4-FFF2-40B4-BE49-F238E27FC236}">
                <a16:creationId xmlns:a16="http://schemas.microsoft.com/office/drawing/2014/main" id="{138039AE-F800-BD4F-AEEA-0B4748D0F9AD}"/>
              </a:ext>
            </a:extLst>
          </p:cNvPr>
          <p:cNvSpPr/>
          <p:nvPr/>
        </p:nvSpPr>
        <p:spPr>
          <a:xfrm>
            <a:off x="10461810" y="1150495"/>
            <a:ext cx="835863" cy="2926080"/>
          </a:xfrm>
          <a:custGeom>
            <a:avLst/>
            <a:gdLst>
              <a:gd name="connsiteX0" fmla="*/ 21215 w 835863"/>
              <a:gd name="connsiteY0" fmla="*/ 2926080 h 2926080"/>
              <a:gd name="connsiteX1" fmla="*/ 104343 w 835863"/>
              <a:gd name="connsiteY1" fmla="*/ 798021 h 2926080"/>
              <a:gd name="connsiteX2" fmla="*/ 835863 w 835863"/>
              <a:gd name="connsiteY2" fmla="*/ 0 h 2926080"/>
              <a:gd name="connsiteX3" fmla="*/ 835863 w 835863"/>
              <a:gd name="connsiteY3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5863" h="2926080">
                <a:moveTo>
                  <a:pt x="21215" y="2926080"/>
                </a:moveTo>
                <a:cubicBezTo>
                  <a:pt x="-5109" y="2105890"/>
                  <a:pt x="-31432" y="1285701"/>
                  <a:pt x="104343" y="798021"/>
                </a:cubicBezTo>
                <a:cubicBezTo>
                  <a:pt x="240118" y="310341"/>
                  <a:pt x="835863" y="0"/>
                  <a:pt x="835863" y="0"/>
                </a:cubicBezTo>
                <a:lnTo>
                  <a:pt x="835863" y="0"/>
                </a:lnTo>
              </a:path>
            </a:pathLst>
          </a:custGeom>
          <a:ln w="3810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任意形状 67">
            <a:extLst>
              <a:ext uri="{FF2B5EF4-FFF2-40B4-BE49-F238E27FC236}">
                <a16:creationId xmlns:a16="http://schemas.microsoft.com/office/drawing/2014/main" id="{C0BED150-B67D-7A47-9736-C09E3E4D66E0}"/>
              </a:ext>
            </a:extLst>
          </p:cNvPr>
          <p:cNvSpPr/>
          <p:nvPr/>
        </p:nvSpPr>
        <p:spPr>
          <a:xfrm>
            <a:off x="10549527" y="2813040"/>
            <a:ext cx="748146" cy="1197033"/>
          </a:xfrm>
          <a:custGeom>
            <a:avLst/>
            <a:gdLst>
              <a:gd name="connsiteX0" fmla="*/ 0 w 748146"/>
              <a:gd name="connsiteY0" fmla="*/ 1197033 h 1197033"/>
              <a:gd name="connsiteX1" fmla="*/ 748146 w 748146"/>
              <a:gd name="connsiteY1" fmla="*/ 0 h 119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8146" h="1197033">
                <a:moveTo>
                  <a:pt x="0" y="1197033"/>
                </a:moveTo>
                <a:lnTo>
                  <a:pt x="748146" y="0"/>
                </a:lnTo>
              </a:path>
            </a:pathLst>
          </a:custGeom>
          <a:ln w="3810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任意形状 69">
            <a:extLst>
              <a:ext uri="{FF2B5EF4-FFF2-40B4-BE49-F238E27FC236}">
                <a16:creationId xmlns:a16="http://schemas.microsoft.com/office/drawing/2014/main" id="{DDBA53D6-6A1C-7145-BBBE-4AD9CFFBC842}"/>
              </a:ext>
            </a:extLst>
          </p:cNvPr>
          <p:cNvSpPr/>
          <p:nvPr/>
        </p:nvSpPr>
        <p:spPr>
          <a:xfrm>
            <a:off x="10532902" y="4176327"/>
            <a:ext cx="731520" cy="847899"/>
          </a:xfrm>
          <a:custGeom>
            <a:avLst/>
            <a:gdLst>
              <a:gd name="connsiteX0" fmla="*/ 0 w 731520"/>
              <a:gd name="connsiteY0" fmla="*/ 0 h 847899"/>
              <a:gd name="connsiteX1" fmla="*/ 731520 w 731520"/>
              <a:gd name="connsiteY1" fmla="*/ 847899 h 84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1520" h="847899">
                <a:moveTo>
                  <a:pt x="0" y="0"/>
                </a:moveTo>
                <a:lnTo>
                  <a:pt x="731520" y="847899"/>
                </a:lnTo>
              </a:path>
            </a:pathLst>
          </a:custGeom>
          <a:ln w="3810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任意形状 70">
            <a:extLst>
              <a:ext uri="{FF2B5EF4-FFF2-40B4-BE49-F238E27FC236}">
                <a16:creationId xmlns:a16="http://schemas.microsoft.com/office/drawing/2014/main" id="{5EA7BD4C-E895-344E-989D-2607193AA422}"/>
              </a:ext>
            </a:extLst>
          </p:cNvPr>
          <p:cNvSpPr/>
          <p:nvPr/>
        </p:nvSpPr>
        <p:spPr>
          <a:xfrm>
            <a:off x="10513163" y="4242829"/>
            <a:ext cx="784510" cy="2726575"/>
          </a:xfrm>
          <a:custGeom>
            <a:avLst/>
            <a:gdLst>
              <a:gd name="connsiteX0" fmla="*/ 3113 w 784510"/>
              <a:gd name="connsiteY0" fmla="*/ 0 h 2726575"/>
              <a:gd name="connsiteX1" fmla="*/ 119491 w 784510"/>
              <a:gd name="connsiteY1" fmla="*/ 2244437 h 2726575"/>
              <a:gd name="connsiteX2" fmla="*/ 784510 w 784510"/>
              <a:gd name="connsiteY2" fmla="*/ 2726575 h 272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4510" h="2726575">
                <a:moveTo>
                  <a:pt x="3113" y="0"/>
                </a:moveTo>
                <a:cubicBezTo>
                  <a:pt x="-3815" y="895004"/>
                  <a:pt x="-10742" y="1790008"/>
                  <a:pt x="119491" y="2244437"/>
                </a:cubicBezTo>
                <a:cubicBezTo>
                  <a:pt x="249724" y="2698866"/>
                  <a:pt x="517117" y="2712720"/>
                  <a:pt x="784510" y="2726575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云形 71">
            <a:extLst>
              <a:ext uri="{FF2B5EF4-FFF2-40B4-BE49-F238E27FC236}">
                <a16:creationId xmlns:a16="http://schemas.microsoft.com/office/drawing/2014/main" id="{A1DF7F51-EF83-EA4F-B39B-9916E50A65F8}"/>
              </a:ext>
            </a:extLst>
          </p:cNvPr>
          <p:cNvSpPr/>
          <p:nvPr/>
        </p:nvSpPr>
        <p:spPr>
          <a:xfrm>
            <a:off x="-640980" y="5472807"/>
            <a:ext cx="3084400" cy="1658456"/>
          </a:xfrm>
          <a:prstGeom prst="cloud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dirty="0"/>
              <a:t>Cluster</a:t>
            </a:r>
            <a:endParaRPr kumimoji="1" lang="zh-CN" altLang="en-US" sz="3200" dirty="0"/>
          </a:p>
        </p:txBody>
      </p:sp>
      <p:sp>
        <p:nvSpPr>
          <p:cNvPr id="73" name="上下箭头 72">
            <a:extLst>
              <a:ext uri="{FF2B5EF4-FFF2-40B4-BE49-F238E27FC236}">
                <a16:creationId xmlns:a16="http://schemas.microsoft.com/office/drawing/2014/main" id="{F8E54F91-BC06-5841-B224-A7C0B41069BF}"/>
              </a:ext>
            </a:extLst>
          </p:cNvPr>
          <p:cNvSpPr/>
          <p:nvPr/>
        </p:nvSpPr>
        <p:spPr>
          <a:xfrm rot="5400000">
            <a:off x="3202476" y="5283999"/>
            <a:ext cx="855468" cy="1874522"/>
          </a:xfrm>
          <a:prstGeom prst="upDownArrow">
            <a:avLst/>
          </a:prstGeom>
          <a:solidFill>
            <a:schemeClr val="accent6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96140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1A45EC4C-DDAF-0940-91E7-6E6970D170A2}"/>
              </a:ext>
            </a:extLst>
          </p:cNvPr>
          <p:cNvGrpSpPr/>
          <p:nvPr/>
        </p:nvGrpSpPr>
        <p:grpSpPr>
          <a:xfrm>
            <a:off x="-3863013" y="-158370"/>
            <a:ext cx="17385243" cy="7174740"/>
            <a:chOff x="-3863013" y="-158370"/>
            <a:chExt cx="17385243" cy="717474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1F9A9A5-C806-BF4A-B531-898A2C790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518799" y="2615776"/>
              <a:ext cx="1841287" cy="1780586"/>
            </a:xfrm>
            <a:prstGeom prst="rect">
              <a:avLst/>
            </a:prstGeom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CEDE505-2125-7A48-938A-9EE6B438F005}"/>
                </a:ext>
              </a:extLst>
            </p:cNvPr>
            <p:cNvSpPr/>
            <p:nvPr/>
          </p:nvSpPr>
          <p:spPr>
            <a:xfrm>
              <a:off x="1369905" y="-158370"/>
              <a:ext cx="4434184" cy="665870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8" name="云形 7">
              <a:extLst>
                <a:ext uri="{FF2B5EF4-FFF2-40B4-BE49-F238E27FC236}">
                  <a16:creationId xmlns:a16="http://schemas.microsoft.com/office/drawing/2014/main" id="{F638B37E-ABCC-8941-996C-1F55009F415C}"/>
                </a:ext>
              </a:extLst>
            </p:cNvPr>
            <p:cNvSpPr/>
            <p:nvPr/>
          </p:nvSpPr>
          <p:spPr>
            <a:xfrm>
              <a:off x="-3863013" y="4533100"/>
              <a:ext cx="3084400" cy="1658456"/>
            </a:xfrm>
            <a:prstGeom prst="cloud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600" dirty="0"/>
                <a:t>Cluster</a:t>
              </a:r>
              <a:endParaRPr kumimoji="1" lang="zh-CN" altLang="en-US" sz="3200" dirty="0"/>
            </a:p>
          </p:txBody>
        </p:sp>
        <p:sp>
          <p:nvSpPr>
            <p:cNvPr id="9" name="上下箭头 8">
              <a:extLst>
                <a:ext uri="{FF2B5EF4-FFF2-40B4-BE49-F238E27FC236}">
                  <a16:creationId xmlns:a16="http://schemas.microsoft.com/office/drawing/2014/main" id="{761EC939-5207-0247-B32C-09ED3BA7F6F9}"/>
                </a:ext>
              </a:extLst>
            </p:cNvPr>
            <p:cNvSpPr/>
            <p:nvPr/>
          </p:nvSpPr>
          <p:spPr>
            <a:xfrm rot="5400000">
              <a:off x="205411" y="3616785"/>
              <a:ext cx="500644" cy="2059798"/>
            </a:xfrm>
            <a:prstGeom prst="upDownArrow">
              <a:avLst/>
            </a:prstGeom>
            <a:solidFill>
              <a:schemeClr val="accent6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712C0E7-0726-9741-BC3E-031E39B7DC23}"/>
                </a:ext>
              </a:extLst>
            </p:cNvPr>
            <p:cNvGrpSpPr/>
            <p:nvPr/>
          </p:nvGrpSpPr>
          <p:grpSpPr>
            <a:xfrm>
              <a:off x="1655616" y="4396362"/>
              <a:ext cx="3944814" cy="1753300"/>
              <a:chOff x="2362200" y="4689450"/>
              <a:chExt cx="3944814" cy="1753300"/>
            </a:xfrm>
          </p:grpSpPr>
          <p:sp>
            <p:nvSpPr>
              <p:cNvPr id="7" name="圆柱体 6">
                <a:extLst>
                  <a:ext uri="{FF2B5EF4-FFF2-40B4-BE49-F238E27FC236}">
                    <a16:creationId xmlns:a16="http://schemas.microsoft.com/office/drawing/2014/main" id="{B0B46A17-2E25-CD40-924A-B7B2A4370022}"/>
                  </a:ext>
                </a:extLst>
              </p:cNvPr>
              <p:cNvSpPr/>
              <p:nvPr/>
            </p:nvSpPr>
            <p:spPr>
              <a:xfrm rot="5400000">
                <a:off x="3457957" y="3593693"/>
                <a:ext cx="1753300" cy="3944814"/>
              </a:xfrm>
              <a:prstGeom prst="can">
                <a:avLst>
                  <a:gd name="adj" fmla="val 22129"/>
                </a:avLst>
              </a:prstGeom>
              <a:solidFill>
                <a:schemeClr val="accent2">
                  <a:lumMod val="60000"/>
                  <a:lumOff val="40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 dirty="0"/>
              </a:p>
            </p:txBody>
          </p:sp>
          <p:sp>
            <p:nvSpPr>
              <p:cNvPr id="3" name="圆柱体 2">
                <a:extLst>
                  <a:ext uri="{FF2B5EF4-FFF2-40B4-BE49-F238E27FC236}">
                    <a16:creationId xmlns:a16="http://schemas.microsoft.com/office/drawing/2014/main" id="{A2FCFA41-4559-3340-9DF3-8A3C631BD13D}"/>
                  </a:ext>
                </a:extLst>
              </p:cNvPr>
              <p:cNvSpPr/>
              <p:nvPr/>
            </p:nvSpPr>
            <p:spPr>
              <a:xfrm>
                <a:off x="2566647" y="5266222"/>
                <a:ext cx="762707" cy="1029071"/>
              </a:xfrm>
              <a:prstGeom prst="can">
                <a:avLst/>
              </a:prstGeom>
              <a:solidFill>
                <a:schemeClr val="accent6">
                  <a:lumMod val="60000"/>
                  <a:lumOff val="40000"/>
                  <a:alpha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/>
                  <a:t>Data</a:t>
                </a:r>
              </a:p>
              <a:p>
                <a:pPr algn="ctr"/>
                <a:r>
                  <a:rPr kumimoji="1" lang="en-US" altLang="zh-CN" sz="2000" dirty="0"/>
                  <a:t>Pool</a:t>
                </a:r>
                <a:r>
                  <a:rPr kumimoji="1" lang="zh-CN" altLang="en-US" sz="2000" dirty="0"/>
                  <a:t> </a:t>
                </a:r>
              </a:p>
            </p:txBody>
          </p:sp>
          <p:sp>
            <p:nvSpPr>
              <p:cNvPr id="4" name="圆柱体 3">
                <a:extLst>
                  <a:ext uri="{FF2B5EF4-FFF2-40B4-BE49-F238E27FC236}">
                    <a16:creationId xmlns:a16="http://schemas.microsoft.com/office/drawing/2014/main" id="{080A395C-EF35-4B4F-8407-20AA2B78F88E}"/>
                  </a:ext>
                </a:extLst>
              </p:cNvPr>
              <p:cNvSpPr/>
              <p:nvPr/>
            </p:nvSpPr>
            <p:spPr>
              <a:xfrm>
                <a:off x="3382572" y="5266222"/>
                <a:ext cx="762707" cy="1029071"/>
              </a:xfrm>
              <a:prstGeom prst="can">
                <a:avLst/>
              </a:prstGeom>
              <a:solidFill>
                <a:schemeClr val="accent6">
                  <a:lumMod val="60000"/>
                  <a:lumOff val="40000"/>
                  <a:alpha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/>
                  <a:t>Data</a:t>
                </a:r>
              </a:p>
              <a:p>
                <a:pPr algn="ctr"/>
                <a:r>
                  <a:rPr kumimoji="1" lang="en-US" altLang="zh-CN" sz="2000" dirty="0"/>
                  <a:t>Pool</a:t>
                </a:r>
                <a:r>
                  <a:rPr kumimoji="1" lang="zh-CN" altLang="en-US" sz="2000" dirty="0"/>
                  <a:t> </a:t>
                </a:r>
              </a:p>
            </p:txBody>
          </p:sp>
          <p:sp>
            <p:nvSpPr>
              <p:cNvPr id="5" name="圆柱体 4">
                <a:extLst>
                  <a:ext uri="{FF2B5EF4-FFF2-40B4-BE49-F238E27FC236}">
                    <a16:creationId xmlns:a16="http://schemas.microsoft.com/office/drawing/2014/main" id="{B3028907-997E-A44F-9088-06428FBED1E0}"/>
                  </a:ext>
                </a:extLst>
              </p:cNvPr>
              <p:cNvSpPr/>
              <p:nvPr/>
            </p:nvSpPr>
            <p:spPr>
              <a:xfrm>
                <a:off x="4198497" y="5266222"/>
                <a:ext cx="762707" cy="1029071"/>
              </a:xfrm>
              <a:prstGeom prst="can">
                <a:avLst/>
              </a:prstGeom>
              <a:solidFill>
                <a:schemeClr val="accent6">
                  <a:lumMod val="60000"/>
                  <a:lumOff val="40000"/>
                  <a:alpha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/>
                  <a:t>Data</a:t>
                </a:r>
              </a:p>
              <a:p>
                <a:pPr algn="ctr"/>
                <a:r>
                  <a:rPr kumimoji="1" lang="en-US" altLang="zh-CN" sz="2000" dirty="0"/>
                  <a:t>Pool</a:t>
                </a:r>
                <a:r>
                  <a:rPr kumimoji="1" lang="zh-CN" altLang="en-US" sz="2000" dirty="0"/>
                  <a:t> </a:t>
                </a:r>
              </a:p>
            </p:txBody>
          </p:sp>
          <p:sp>
            <p:nvSpPr>
              <p:cNvPr id="6" name="圆柱体 5">
                <a:extLst>
                  <a:ext uri="{FF2B5EF4-FFF2-40B4-BE49-F238E27FC236}">
                    <a16:creationId xmlns:a16="http://schemas.microsoft.com/office/drawing/2014/main" id="{975FC4B4-4463-4643-8F25-14CF1BCC5101}"/>
                  </a:ext>
                </a:extLst>
              </p:cNvPr>
              <p:cNvSpPr/>
              <p:nvPr/>
            </p:nvSpPr>
            <p:spPr>
              <a:xfrm>
                <a:off x="5014422" y="5266222"/>
                <a:ext cx="762707" cy="1029071"/>
              </a:xfrm>
              <a:prstGeom prst="can">
                <a:avLst/>
              </a:prstGeom>
              <a:solidFill>
                <a:schemeClr val="accent6">
                  <a:lumMod val="60000"/>
                  <a:lumOff val="40000"/>
                  <a:alpha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/>
                  <a:t>Data</a:t>
                </a:r>
              </a:p>
              <a:p>
                <a:pPr algn="ctr"/>
                <a:r>
                  <a:rPr kumimoji="1" lang="en-US" altLang="zh-CN" sz="2000" dirty="0"/>
                  <a:t>Pool</a:t>
                </a:r>
                <a:r>
                  <a:rPr kumimoji="1" lang="zh-CN" altLang="en-US" sz="2000" dirty="0"/>
                  <a:t> 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16ED335-78B6-A449-A2E4-101C5C5D8824}"/>
                  </a:ext>
                </a:extLst>
              </p:cNvPr>
              <p:cNvSpPr txBox="1"/>
              <p:nvPr/>
            </p:nvSpPr>
            <p:spPr>
              <a:xfrm>
                <a:off x="2566647" y="4749433"/>
                <a:ext cx="2147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/>
                  <a:t>Data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Queue</a:t>
                </a:r>
                <a:endParaRPr kumimoji="1" lang="zh-CN" altLang="en-US" b="1" dirty="0"/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10FC77F-91C8-5E43-AB3E-870584467CCA}"/>
                </a:ext>
              </a:extLst>
            </p:cNvPr>
            <p:cNvSpPr txBox="1"/>
            <p:nvPr/>
          </p:nvSpPr>
          <p:spPr>
            <a:xfrm>
              <a:off x="-352983" y="4472674"/>
              <a:ext cx="23844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Data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worker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#1</a:t>
              </a:r>
              <a:endParaRPr kumimoji="1" lang="zh-CN" altLang="en-US" sz="1600" b="1" dirty="0"/>
            </a:p>
          </p:txBody>
        </p:sp>
        <p:sp>
          <p:nvSpPr>
            <p:cNvPr id="14" name="上下箭头 13">
              <a:extLst>
                <a:ext uri="{FF2B5EF4-FFF2-40B4-BE49-F238E27FC236}">
                  <a16:creationId xmlns:a16="http://schemas.microsoft.com/office/drawing/2014/main" id="{4DF6021A-4E06-9A48-8107-F1C598188322}"/>
                </a:ext>
              </a:extLst>
            </p:cNvPr>
            <p:cNvSpPr/>
            <p:nvPr/>
          </p:nvSpPr>
          <p:spPr>
            <a:xfrm rot="5400000">
              <a:off x="205411" y="4117772"/>
              <a:ext cx="500644" cy="2059798"/>
            </a:xfrm>
            <a:prstGeom prst="upDownArrow">
              <a:avLst/>
            </a:prstGeom>
            <a:solidFill>
              <a:schemeClr val="accent6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15" name="上下箭头 14">
              <a:extLst>
                <a:ext uri="{FF2B5EF4-FFF2-40B4-BE49-F238E27FC236}">
                  <a16:creationId xmlns:a16="http://schemas.microsoft.com/office/drawing/2014/main" id="{B1B051B3-F71D-184B-B982-4E84DDE64CE9}"/>
                </a:ext>
              </a:extLst>
            </p:cNvPr>
            <p:cNvSpPr/>
            <p:nvPr/>
          </p:nvSpPr>
          <p:spPr>
            <a:xfrm rot="5400000">
              <a:off x="205411" y="4919266"/>
              <a:ext cx="500644" cy="2059798"/>
            </a:xfrm>
            <a:prstGeom prst="upDownArrow">
              <a:avLst/>
            </a:prstGeom>
            <a:solidFill>
              <a:schemeClr val="accent6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77030A6-0CEB-8745-A350-91120DE460D6}"/>
                </a:ext>
              </a:extLst>
            </p:cNvPr>
            <p:cNvSpPr txBox="1"/>
            <p:nvPr/>
          </p:nvSpPr>
          <p:spPr>
            <a:xfrm>
              <a:off x="-402479" y="4973318"/>
              <a:ext cx="2384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Data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worker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#2</a:t>
              </a:r>
              <a:endParaRPr kumimoji="1" lang="zh-CN" altLang="en-US" sz="1600" b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94359D9-3FF6-C14C-8FB8-5FC8518FD8A2}"/>
                </a:ext>
              </a:extLst>
            </p:cNvPr>
            <p:cNvSpPr txBox="1"/>
            <p:nvPr/>
          </p:nvSpPr>
          <p:spPr>
            <a:xfrm>
              <a:off x="-387447" y="5764499"/>
              <a:ext cx="22820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Data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worker</a:t>
              </a:r>
              <a:r>
                <a:rPr kumimoji="1" lang="zh-CN" altLang="en-US" sz="1600" b="1" dirty="0"/>
                <a:t> </a:t>
              </a:r>
              <a:r>
                <a:rPr kumimoji="1" lang="en-US" altLang="zh-CN" sz="1600" b="1" dirty="0"/>
                <a:t>#n</a:t>
              </a:r>
              <a:endParaRPr kumimoji="1" lang="zh-CN" altLang="en-US" sz="1600" b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40DAD14-FB9F-E040-94E3-480F8C38DBD6}"/>
                </a:ext>
              </a:extLst>
            </p:cNvPr>
            <p:cNvSpPr txBox="1"/>
            <p:nvPr/>
          </p:nvSpPr>
          <p:spPr>
            <a:xfrm>
              <a:off x="147956" y="5338488"/>
              <a:ext cx="615553" cy="54085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zh-CN" sz="2800" b="1" dirty="0"/>
                <a:t>…</a:t>
              </a:r>
              <a:endParaRPr kumimoji="1" lang="zh-CN" altLang="en-US" sz="2800" b="1" dirty="0"/>
            </a:p>
          </p:txBody>
        </p:sp>
        <p:sp>
          <p:nvSpPr>
            <p:cNvPr id="21" name="虚尾箭头 20">
              <a:extLst>
                <a:ext uri="{FF2B5EF4-FFF2-40B4-BE49-F238E27FC236}">
                  <a16:creationId xmlns:a16="http://schemas.microsoft.com/office/drawing/2014/main" id="{EF2C06EF-D6CF-784A-97A6-B23900E96165}"/>
                </a:ext>
              </a:extLst>
            </p:cNvPr>
            <p:cNvSpPr/>
            <p:nvPr/>
          </p:nvSpPr>
          <p:spPr>
            <a:xfrm rot="16200000">
              <a:off x="3247375" y="3527669"/>
              <a:ext cx="683011" cy="837533"/>
            </a:xfrm>
            <a:prstGeom prst="stripedRightArrow">
              <a:avLst/>
            </a:prstGeom>
            <a:solidFill>
              <a:schemeClr val="accent6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81108A3-13F0-4446-B6B1-C49D9A810F58}"/>
                </a:ext>
              </a:extLst>
            </p:cNvPr>
            <p:cNvSpPr txBox="1"/>
            <p:nvPr/>
          </p:nvSpPr>
          <p:spPr>
            <a:xfrm>
              <a:off x="2997778" y="3939556"/>
              <a:ext cx="1182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Dequeue</a:t>
              </a:r>
              <a:endParaRPr kumimoji="1" lang="zh-CN" altLang="en-US" b="1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2A68C38-2B0D-CC43-A8FF-4B23AD3D5C17}"/>
                </a:ext>
              </a:extLst>
            </p:cNvPr>
            <p:cNvSpPr txBox="1"/>
            <p:nvPr/>
          </p:nvSpPr>
          <p:spPr>
            <a:xfrm rot="5400000">
              <a:off x="861065" y="5377279"/>
              <a:ext cx="16445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/>
                <a:t>Enqueue</a:t>
              </a:r>
              <a:endParaRPr kumimoji="1" lang="zh-CN" altLang="en-US" sz="2000" b="1" dirty="0"/>
            </a:p>
          </p:txBody>
        </p:sp>
        <p:sp>
          <p:nvSpPr>
            <p:cNvPr id="24" name="圆柱体 23">
              <a:extLst>
                <a:ext uri="{FF2B5EF4-FFF2-40B4-BE49-F238E27FC236}">
                  <a16:creationId xmlns:a16="http://schemas.microsoft.com/office/drawing/2014/main" id="{9CB71658-0A4A-4347-9044-40DA3DEA7CB8}"/>
                </a:ext>
              </a:extLst>
            </p:cNvPr>
            <p:cNvSpPr/>
            <p:nvPr/>
          </p:nvSpPr>
          <p:spPr>
            <a:xfrm>
              <a:off x="2637864" y="2841308"/>
              <a:ext cx="2054087" cy="683013"/>
            </a:xfrm>
            <a:prstGeom prst="can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/>
                <a:t>Data</a:t>
              </a:r>
              <a:r>
                <a:rPr kumimoji="1" lang="zh-CN" altLang="en-US" sz="2800" dirty="0"/>
                <a:t> </a:t>
              </a:r>
              <a:r>
                <a:rPr kumimoji="1" lang="en-US" altLang="zh-CN" sz="2800" dirty="0"/>
                <a:t>Pool</a:t>
              </a:r>
              <a:endParaRPr kumimoji="1" lang="zh-CN" altLang="en-US" sz="2800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D39DBEA-6A7D-6749-99D5-F3D90D112476}"/>
                </a:ext>
              </a:extLst>
            </p:cNvPr>
            <p:cNvSpPr/>
            <p:nvPr/>
          </p:nvSpPr>
          <p:spPr>
            <a:xfrm>
              <a:off x="2406395" y="304035"/>
              <a:ext cx="2360871" cy="802281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__</a:t>
              </a:r>
              <a:r>
                <a:rPr kumimoji="1" lang="en-US" altLang="zh-CN" sz="2000" b="1" dirty="0" err="1">
                  <a:solidFill>
                    <a:schemeClr val="tx1"/>
                  </a:solidFill>
                </a:rPr>
                <a:t>getitem</a:t>
              </a:r>
              <a:r>
                <a:rPr kumimoji="1" lang="en-US" altLang="zh-CN" sz="2000" b="1" dirty="0">
                  <a:solidFill>
                    <a:schemeClr val="tx1"/>
                  </a:solidFill>
                </a:rPr>
                <a:t>__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8BA6486-DB9A-F14B-851E-53863EBE3559}"/>
                </a:ext>
              </a:extLst>
            </p:cNvPr>
            <p:cNvSpPr/>
            <p:nvPr/>
          </p:nvSpPr>
          <p:spPr>
            <a:xfrm>
              <a:off x="2343455" y="1586679"/>
              <a:ext cx="2486753" cy="802281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</a:rPr>
                <a:t>preprocess</a:t>
              </a:r>
              <a:endParaRPr kumimoji="1" lang="zh-CN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ED28C7EF-5912-7841-A763-B9B0EB143C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86830" y="1143799"/>
              <a:ext cx="1" cy="373524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C609B8C6-7094-484C-A9CB-06C8F26315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6262" y="2426073"/>
              <a:ext cx="0" cy="38161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01A78B6-3387-3642-B962-4B483BA790C9}"/>
                </a:ext>
              </a:extLst>
            </p:cNvPr>
            <p:cNvSpPr txBox="1"/>
            <p:nvPr/>
          </p:nvSpPr>
          <p:spPr>
            <a:xfrm>
              <a:off x="1369572" y="-140828"/>
              <a:ext cx="15295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/>
                <a:t>Dataset</a:t>
              </a:r>
              <a:endParaRPr kumimoji="1" lang="zh-CN" altLang="en-US" sz="2800" b="1" dirty="0"/>
            </a:p>
          </p:txBody>
        </p:sp>
        <p:sp>
          <p:nvSpPr>
            <p:cNvPr id="33" name="梯形 32">
              <a:extLst>
                <a:ext uri="{FF2B5EF4-FFF2-40B4-BE49-F238E27FC236}">
                  <a16:creationId xmlns:a16="http://schemas.microsoft.com/office/drawing/2014/main" id="{1EE95BDB-7CA6-DA42-8D6B-41023BB84C3C}"/>
                </a:ext>
              </a:extLst>
            </p:cNvPr>
            <p:cNvSpPr/>
            <p:nvPr/>
          </p:nvSpPr>
          <p:spPr>
            <a:xfrm rot="16200000">
              <a:off x="5896723" y="2725868"/>
              <a:ext cx="2942943" cy="999608"/>
            </a:xfrm>
            <a:prstGeom prst="trapezoid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34" name="虚尾箭头 33">
              <a:extLst>
                <a:ext uri="{FF2B5EF4-FFF2-40B4-BE49-F238E27FC236}">
                  <a16:creationId xmlns:a16="http://schemas.microsoft.com/office/drawing/2014/main" id="{3BA54795-ADB9-7543-A021-3F08C2C05779}"/>
                </a:ext>
              </a:extLst>
            </p:cNvPr>
            <p:cNvSpPr/>
            <p:nvPr/>
          </p:nvSpPr>
          <p:spPr>
            <a:xfrm>
              <a:off x="5976425" y="3006413"/>
              <a:ext cx="756456" cy="598516"/>
            </a:xfrm>
            <a:prstGeom prst="stripedRightArrow">
              <a:avLst/>
            </a:prstGeom>
            <a:solidFill>
              <a:schemeClr val="accent6">
                <a:lumMod val="7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0784E9B-E000-EF4F-8F92-3B53BBE7EFC0}"/>
                </a:ext>
              </a:extLst>
            </p:cNvPr>
            <p:cNvSpPr txBox="1"/>
            <p:nvPr/>
          </p:nvSpPr>
          <p:spPr>
            <a:xfrm>
              <a:off x="7060417" y="2132668"/>
              <a:ext cx="615553" cy="256447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zh-CN" altLang="en-US" sz="2800" b="1" dirty="0"/>
                <a:t>多进程调度器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1A55DE7-54B6-C944-BECC-63C3C724A3FC}"/>
                </a:ext>
              </a:extLst>
            </p:cNvPr>
            <p:cNvSpPr/>
            <p:nvPr/>
          </p:nvSpPr>
          <p:spPr>
            <a:xfrm>
              <a:off x="8883729" y="-16203"/>
              <a:ext cx="4638501" cy="1296787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20FFB55-5B7D-A942-B1DF-22E562D04BA4}"/>
                </a:ext>
              </a:extLst>
            </p:cNvPr>
            <p:cNvSpPr txBox="1"/>
            <p:nvPr/>
          </p:nvSpPr>
          <p:spPr>
            <a:xfrm>
              <a:off x="9429596" y="367768"/>
              <a:ext cx="3311238" cy="526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 err="1"/>
                <a:t>Dataloader</a:t>
              </a:r>
              <a:r>
                <a:rPr kumimoji="1" lang="zh-CN" altLang="en-US" sz="2800" b="1" dirty="0"/>
                <a:t> </a:t>
              </a:r>
              <a:r>
                <a:rPr kumimoji="1" lang="en-US" altLang="zh-CN" sz="2800" b="1" dirty="0"/>
                <a:t>#1</a:t>
              </a:r>
              <a:endParaRPr kumimoji="1" lang="zh-CN" altLang="en-US" sz="2800" b="1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13D13DD-72FA-524E-A4C9-DAFCFA8CA559}"/>
                </a:ext>
              </a:extLst>
            </p:cNvPr>
            <p:cNvSpPr/>
            <p:nvPr/>
          </p:nvSpPr>
          <p:spPr>
            <a:xfrm>
              <a:off x="8883729" y="1667368"/>
              <a:ext cx="4638501" cy="1296787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F14B768-01AF-8441-ABE6-D73411076A08}"/>
                </a:ext>
              </a:extLst>
            </p:cNvPr>
            <p:cNvSpPr txBox="1"/>
            <p:nvPr/>
          </p:nvSpPr>
          <p:spPr>
            <a:xfrm>
              <a:off x="9429596" y="2054150"/>
              <a:ext cx="30487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 err="1"/>
                <a:t>Dataloader</a:t>
              </a:r>
              <a:r>
                <a:rPr kumimoji="1" lang="zh-CN" altLang="en-US" sz="2800" b="1" dirty="0"/>
                <a:t> </a:t>
              </a:r>
              <a:r>
                <a:rPr kumimoji="1" lang="en-US" altLang="zh-CN" sz="2800" b="1" dirty="0"/>
                <a:t>#2</a:t>
              </a:r>
              <a:endParaRPr kumimoji="1" lang="zh-CN" altLang="en-US" sz="2800" b="1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9457BFB-C836-0848-8F51-D3B24E268D46}"/>
                </a:ext>
              </a:extLst>
            </p:cNvPr>
            <p:cNvSpPr txBox="1"/>
            <p:nvPr/>
          </p:nvSpPr>
          <p:spPr>
            <a:xfrm>
              <a:off x="10932600" y="3225764"/>
              <a:ext cx="738664" cy="59851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en-US" altLang="zh-CN" sz="3600" b="1" dirty="0"/>
                <a:t>…</a:t>
              </a:r>
              <a:endParaRPr kumimoji="1" lang="zh-CN" altLang="en-US" sz="3600" b="1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1D982C9-1570-D84D-B1D9-41739DFA3FCD}"/>
                </a:ext>
              </a:extLst>
            </p:cNvPr>
            <p:cNvSpPr/>
            <p:nvPr/>
          </p:nvSpPr>
          <p:spPr>
            <a:xfrm>
              <a:off x="8883729" y="3824280"/>
              <a:ext cx="4638501" cy="1296787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606563E-795C-034A-AEB4-C4127208FD17}"/>
                </a:ext>
              </a:extLst>
            </p:cNvPr>
            <p:cNvSpPr txBox="1"/>
            <p:nvPr/>
          </p:nvSpPr>
          <p:spPr>
            <a:xfrm>
              <a:off x="9429596" y="4231844"/>
              <a:ext cx="33112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 err="1"/>
                <a:t>Dataloader</a:t>
              </a:r>
              <a:r>
                <a:rPr kumimoji="1" lang="zh-CN" altLang="en-US" sz="2800" b="1" dirty="0"/>
                <a:t> </a:t>
              </a:r>
              <a:r>
                <a:rPr kumimoji="1" lang="en-US" altLang="zh-CN" sz="2800" b="1" dirty="0"/>
                <a:t>#N-1</a:t>
              </a:r>
              <a:endParaRPr kumimoji="1" lang="zh-CN" altLang="en-US" sz="2800" b="1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CE545E9-68E6-7240-AB5A-288A57175536}"/>
                </a:ext>
              </a:extLst>
            </p:cNvPr>
            <p:cNvSpPr/>
            <p:nvPr/>
          </p:nvSpPr>
          <p:spPr>
            <a:xfrm>
              <a:off x="8883728" y="5719583"/>
              <a:ext cx="4638501" cy="1296787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343375F-7C22-5240-9FAB-8CA630E99786}"/>
                </a:ext>
              </a:extLst>
            </p:cNvPr>
            <p:cNvSpPr txBox="1"/>
            <p:nvPr/>
          </p:nvSpPr>
          <p:spPr>
            <a:xfrm>
              <a:off x="9429596" y="6106366"/>
              <a:ext cx="33112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 err="1"/>
                <a:t>Dataloader</a:t>
              </a:r>
              <a:r>
                <a:rPr kumimoji="1" lang="zh-CN" altLang="en-US" sz="2800" b="1" dirty="0"/>
                <a:t> </a:t>
              </a:r>
              <a:r>
                <a:rPr kumimoji="1" lang="en-US" altLang="zh-CN" sz="2800" b="1" dirty="0"/>
                <a:t>#N</a:t>
              </a:r>
              <a:endParaRPr kumimoji="1" lang="zh-CN" altLang="en-US" sz="2800" b="1" dirty="0"/>
            </a:p>
          </p:txBody>
        </p:sp>
        <p:sp>
          <p:nvSpPr>
            <p:cNvPr id="45" name="任意形状 44">
              <a:extLst>
                <a:ext uri="{FF2B5EF4-FFF2-40B4-BE49-F238E27FC236}">
                  <a16:creationId xmlns:a16="http://schemas.microsoft.com/office/drawing/2014/main" id="{CEC51FE7-68B3-1543-9E22-9DB6089D13E5}"/>
                </a:ext>
              </a:extLst>
            </p:cNvPr>
            <p:cNvSpPr/>
            <p:nvPr/>
          </p:nvSpPr>
          <p:spPr>
            <a:xfrm>
              <a:off x="7967297" y="632192"/>
              <a:ext cx="827762" cy="2975957"/>
            </a:xfrm>
            <a:custGeom>
              <a:avLst/>
              <a:gdLst>
                <a:gd name="connsiteX0" fmla="*/ 29740 w 827762"/>
                <a:gd name="connsiteY0" fmla="*/ 2975957 h 2975957"/>
                <a:gd name="connsiteX1" fmla="*/ 96242 w 827762"/>
                <a:gd name="connsiteY1" fmla="*/ 615142 h 2975957"/>
                <a:gd name="connsiteX2" fmla="*/ 827762 w 827762"/>
                <a:gd name="connsiteY2" fmla="*/ 0 h 2975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7762" h="2975957">
                  <a:moveTo>
                    <a:pt x="29740" y="2975957"/>
                  </a:moveTo>
                  <a:cubicBezTo>
                    <a:pt x="-3511" y="2043546"/>
                    <a:pt x="-36762" y="1111135"/>
                    <a:pt x="96242" y="615142"/>
                  </a:cubicBezTo>
                  <a:cubicBezTo>
                    <a:pt x="229246" y="119149"/>
                    <a:pt x="697529" y="85898"/>
                    <a:pt x="827762" y="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任意形状 45">
              <a:extLst>
                <a:ext uri="{FF2B5EF4-FFF2-40B4-BE49-F238E27FC236}">
                  <a16:creationId xmlns:a16="http://schemas.microsoft.com/office/drawing/2014/main" id="{1C204597-D880-5346-BF05-C47590312214}"/>
                </a:ext>
              </a:extLst>
            </p:cNvPr>
            <p:cNvSpPr/>
            <p:nvPr/>
          </p:nvSpPr>
          <p:spPr>
            <a:xfrm>
              <a:off x="7975822" y="648818"/>
              <a:ext cx="835863" cy="2926080"/>
            </a:xfrm>
            <a:custGeom>
              <a:avLst/>
              <a:gdLst>
                <a:gd name="connsiteX0" fmla="*/ 21215 w 835863"/>
                <a:gd name="connsiteY0" fmla="*/ 2926080 h 2926080"/>
                <a:gd name="connsiteX1" fmla="*/ 104343 w 835863"/>
                <a:gd name="connsiteY1" fmla="*/ 798021 h 2926080"/>
                <a:gd name="connsiteX2" fmla="*/ 835863 w 835863"/>
                <a:gd name="connsiteY2" fmla="*/ 0 h 2926080"/>
                <a:gd name="connsiteX3" fmla="*/ 835863 w 835863"/>
                <a:gd name="connsiteY3" fmla="*/ 0 h 292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5863" h="2926080">
                  <a:moveTo>
                    <a:pt x="21215" y="2926080"/>
                  </a:moveTo>
                  <a:cubicBezTo>
                    <a:pt x="-5109" y="2105890"/>
                    <a:pt x="-31432" y="1285701"/>
                    <a:pt x="104343" y="798021"/>
                  </a:cubicBezTo>
                  <a:cubicBezTo>
                    <a:pt x="240118" y="310341"/>
                    <a:pt x="835863" y="0"/>
                    <a:pt x="835863" y="0"/>
                  </a:cubicBezTo>
                  <a:lnTo>
                    <a:pt x="835863" y="0"/>
                  </a:lnTo>
                </a:path>
              </a:pathLst>
            </a:custGeom>
            <a:ln w="38100">
              <a:solidFill>
                <a:schemeClr val="accent6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任意形状 46">
              <a:extLst>
                <a:ext uri="{FF2B5EF4-FFF2-40B4-BE49-F238E27FC236}">
                  <a16:creationId xmlns:a16="http://schemas.microsoft.com/office/drawing/2014/main" id="{E373CD3D-C0D4-3E4A-8076-968137505B0A}"/>
                </a:ext>
              </a:extLst>
            </p:cNvPr>
            <p:cNvSpPr/>
            <p:nvPr/>
          </p:nvSpPr>
          <p:spPr>
            <a:xfrm>
              <a:off x="8063539" y="2311363"/>
              <a:ext cx="748146" cy="1197033"/>
            </a:xfrm>
            <a:custGeom>
              <a:avLst/>
              <a:gdLst>
                <a:gd name="connsiteX0" fmla="*/ 0 w 748146"/>
                <a:gd name="connsiteY0" fmla="*/ 1197033 h 1197033"/>
                <a:gd name="connsiteX1" fmla="*/ 748146 w 748146"/>
                <a:gd name="connsiteY1" fmla="*/ 0 h 1197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8146" h="1197033">
                  <a:moveTo>
                    <a:pt x="0" y="1197033"/>
                  </a:moveTo>
                  <a:lnTo>
                    <a:pt x="748146" y="0"/>
                  </a:lnTo>
                </a:path>
              </a:pathLst>
            </a:custGeom>
            <a:ln w="38100">
              <a:solidFill>
                <a:schemeClr val="accent6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任意形状 47">
              <a:extLst>
                <a:ext uri="{FF2B5EF4-FFF2-40B4-BE49-F238E27FC236}">
                  <a16:creationId xmlns:a16="http://schemas.microsoft.com/office/drawing/2014/main" id="{DC4F124C-3945-F446-8B7E-6B28960FFB3D}"/>
                </a:ext>
              </a:extLst>
            </p:cNvPr>
            <p:cNvSpPr/>
            <p:nvPr/>
          </p:nvSpPr>
          <p:spPr>
            <a:xfrm>
              <a:off x="8046914" y="3674650"/>
              <a:ext cx="731520" cy="847899"/>
            </a:xfrm>
            <a:custGeom>
              <a:avLst/>
              <a:gdLst>
                <a:gd name="connsiteX0" fmla="*/ 0 w 731520"/>
                <a:gd name="connsiteY0" fmla="*/ 0 h 847899"/>
                <a:gd name="connsiteX1" fmla="*/ 731520 w 731520"/>
                <a:gd name="connsiteY1" fmla="*/ 847899 h 84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1520" h="847899">
                  <a:moveTo>
                    <a:pt x="0" y="0"/>
                  </a:moveTo>
                  <a:lnTo>
                    <a:pt x="731520" y="847899"/>
                  </a:lnTo>
                </a:path>
              </a:pathLst>
            </a:custGeom>
            <a:ln w="38100">
              <a:solidFill>
                <a:schemeClr val="accent6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任意形状 48">
              <a:extLst>
                <a:ext uri="{FF2B5EF4-FFF2-40B4-BE49-F238E27FC236}">
                  <a16:creationId xmlns:a16="http://schemas.microsoft.com/office/drawing/2014/main" id="{783F4F1A-F228-A34E-B0B6-D9A5F9CB4F5C}"/>
                </a:ext>
              </a:extLst>
            </p:cNvPr>
            <p:cNvSpPr/>
            <p:nvPr/>
          </p:nvSpPr>
          <p:spPr>
            <a:xfrm>
              <a:off x="8027175" y="3741152"/>
              <a:ext cx="784510" cy="2726575"/>
            </a:xfrm>
            <a:custGeom>
              <a:avLst/>
              <a:gdLst>
                <a:gd name="connsiteX0" fmla="*/ 3113 w 784510"/>
                <a:gd name="connsiteY0" fmla="*/ 0 h 2726575"/>
                <a:gd name="connsiteX1" fmla="*/ 119491 w 784510"/>
                <a:gd name="connsiteY1" fmla="*/ 2244437 h 2726575"/>
                <a:gd name="connsiteX2" fmla="*/ 784510 w 784510"/>
                <a:gd name="connsiteY2" fmla="*/ 2726575 h 272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4510" h="2726575">
                  <a:moveTo>
                    <a:pt x="3113" y="0"/>
                  </a:moveTo>
                  <a:cubicBezTo>
                    <a:pt x="-3815" y="895004"/>
                    <a:pt x="-10742" y="1790008"/>
                    <a:pt x="119491" y="2244437"/>
                  </a:cubicBezTo>
                  <a:cubicBezTo>
                    <a:pt x="249724" y="2698866"/>
                    <a:pt x="517117" y="2712720"/>
                    <a:pt x="784510" y="2726575"/>
                  </a:cubicBezTo>
                </a:path>
              </a:pathLst>
            </a:custGeom>
            <a:noFill/>
            <a:ln w="38100">
              <a:solidFill>
                <a:schemeClr val="accent6">
                  <a:lumMod val="75000"/>
                </a:schemeClr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394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767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4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>
            <a:extLst>
              <a:ext uri="{FF2B5EF4-FFF2-40B4-BE49-F238E27FC236}">
                <a16:creationId xmlns:a16="http://schemas.microsoft.com/office/drawing/2014/main" id="{1A08DD0D-A1B7-6C4B-94DF-8CE22ACAC80D}"/>
              </a:ext>
            </a:extLst>
          </p:cNvPr>
          <p:cNvGrpSpPr/>
          <p:nvPr/>
        </p:nvGrpSpPr>
        <p:grpSpPr>
          <a:xfrm>
            <a:off x="204953" y="0"/>
            <a:ext cx="11782094" cy="5825754"/>
            <a:chOff x="204953" y="0"/>
            <a:chExt cx="11782094" cy="582575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3FB5955-D999-5D40-8570-E915630DADAE}"/>
                </a:ext>
              </a:extLst>
            </p:cNvPr>
            <p:cNvGrpSpPr/>
            <p:nvPr/>
          </p:nvGrpSpPr>
          <p:grpSpPr>
            <a:xfrm>
              <a:off x="439962" y="232336"/>
              <a:ext cx="1584194" cy="1080994"/>
              <a:chOff x="1004738" y="2258359"/>
              <a:chExt cx="1584194" cy="1080994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431D362B-632B-C74E-8625-B7518C6DC6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30032" y="2258359"/>
                <a:ext cx="1358900" cy="889000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3CD26D73-BBD6-BB4D-81C2-2CF3838558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4738" y="2539253"/>
                <a:ext cx="1333500" cy="800100"/>
              </a:xfrm>
              <a:prstGeom prst="rect">
                <a:avLst/>
              </a:prstGeom>
            </p:spPr>
          </p:pic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D85C2B9-CBE6-BC41-A4D6-68A2AF27F667}"/>
                </a:ext>
              </a:extLst>
            </p:cNvPr>
            <p:cNvGrpSpPr/>
            <p:nvPr/>
          </p:nvGrpSpPr>
          <p:grpSpPr>
            <a:xfrm>
              <a:off x="329024" y="1864659"/>
              <a:ext cx="1695132" cy="1033183"/>
              <a:chOff x="1344706" y="2011083"/>
              <a:chExt cx="1555376" cy="877794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BC851D19-D171-F745-BDC1-D9914C70D7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8482" y="2011083"/>
                <a:ext cx="1371600" cy="73660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B5EA99B1-7DAC-D749-A886-2F5F46753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4706" y="2203077"/>
                <a:ext cx="1422400" cy="685800"/>
              </a:xfrm>
              <a:prstGeom prst="rect">
                <a:avLst/>
              </a:prstGeom>
            </p:spPr>
          </p:pic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21E677-90EE-C843-931C-E19E283EC80E}"/>
                </a:ext>
              </a:extLst>
            </p:cNvPr>
            <p:cNvSpPr/>
            <p:nvPr/>
          </p:nvSpPr>
          <p:spPr>
            <a:xfrm>
              <a:off x="2780926" y="531905"/>
              <a:ext cx="1072030" cy="5894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CC72508C-4C9B-1042-832E-3C6020FC974E}"/>
                </a:ext>
              </a:extLst>
            </p:cNvPr>
            <p:cNvCxnSpPr/>
            <p:nvPr/>
          </p:nvCxnSpPr>
          <p:spPr>
            <a:xfrm>
              <a:off x="2121058" y="826620"/>
              <a:ext cx="559388" cy="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A170E3E-00AE-7742-B527-BEEDA78624B5}"/>
                </a:ext>
              </a:extLst>
            </p:cNvPr>
            <p:cNvSpPr/>
            <p:nvPr/>
          </p:nvSpPr>
          <p:spPr>
            <a:xfrm>
              <a:off x="2784661" y="1923487"/>
              <a:ext cx="1072030" cy="5894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B67F8F03-1D4C-264D-AF88-326ABB829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20091" y="1143748"/>
              <a:ext cx="393700" cy="469900"/>
            </a:xfrm>
            <a:prstGeom prst="rect">
              <a:avLst/>
            </a:prstGeom>
          </p:spPr>
        </p:pic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E5DE871A-6FCD-8541-9FFA-4C8ECCE9265A}"/>
                </a:ext>
              </a:extLst>
            </p:cNvPr>
            <p:cNvCxnSpPr/>
            <p:nvPr/>
          </p:nvCxnSpPr>
          <p:spPr>
            <a:xfrm>
              <a:off x="2121058" y="2218202"/>
              <a:ext cx="559388" cy="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6B2B7658-9CE0-9C45-AB65-4E15C38E5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94691" y="2526365"/>
              <a:ext cx="419100" cy="495300"/>
            </a:xfrm>
            <a:prstGeom prst="rect">
              <a:avLst/>
            </a:prstGeom>
          </p:spPr>
        </p:pic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9AFFE7AA-11C7-3C45-9B57-2F688524AAA5}"/>
                </a:ext>
              </a:extLst>
            </p:cNvPr>
            <p:cNvCxnSpPr/>
            <p:nvPr/>
          </p:nvCxnSpPr>
          <p:spPr>
            <a:xfrm>
              <a:off x="3976752" y="826620"/>
              <a:ext cx="559388" cy="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3ABE800D-A243-E849-8C2C-D2DC5D9E4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09726" y="585320"/>
              <a:ext cx="1257300" cy="482600"/>
            </a:xfrm>
            <a:prstGeom prst="rect">
              <a:avLst/>
            </a:prstGeom>
          </p:spPr>
        </p:pic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4D530364-D048-524D-8D7D-60021701D261}"/>
                </a:ext>
              </a:extLst>
            </p:cNvPr>
            <p:cNvCxnSpPr/>
            <p:nvPr/>
          </p:nvCxnSpPr>
          <p:spPr>
            <a:xfrm>
              <a:off x="3976752" y="2211104"/>
              <a:ext cx="559388" cy="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ED7A0B0F-D658-7041-B5D4-B6662C66F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609726" y="1923487"/>
              <a:ext cx="1295400" cy="546100"/>
            </a:xfrm>
            <a:prstGeom prst="rect">
              <a:avLst/>
            </a:prstGeom>
          </p:spPr>
        </p:pic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D5A18468-EA53-7D4D-AB66-4F3786751AA2}"/>
                </a:ext>
              </a:extLst>
            </p:cNvPr>
            <p:cNvSpPr/>
            <p:nvPr/>
          </p:nvSpPr>
          <p:spPr>
            <a:xfrm>
              <a:off x="2671108" y="3334312"/>
              <a:ext cx="1296306" cy="502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3C401F92-D57D-2147-9B4E-DFC331FD3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680446" y="3865281"/>
              <a:ext cx="1447800" cy="558800"/>
            </a:xfrm>
            <a:prstGeom prst="rect">
              <a:avLst/>
            </a:prstGeom>
          </p:spPr>
        </p:pic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8DBCE148-21ED-CA41-AFDD-22EF71C81890}"/>
                </a:ext>
              </a:extLst>
            </p:cNvPr>
            <p:cNvCxnSpPr>
              <a:cxnSpLocks/>
            </p:cNvCxnSpPr>
            <p:nvPr/>
          </p:nvCxnSpPr>
          <p:spPr>
            <a:xfrm>
              <a:off x="5905126" y="826620"/>
              <a:ext cx="1435832" cy="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6A315B80-FC44-3E45-A824-5246B9B60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8712" y="1143748"/>
              <a:ext cx="1435832" cy="1096684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972009CC-BC93-4847-8E95-F24DF6ABA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84342" y="521820"/>
              <a:ext cx="1790700" cy="546100"/>
            </a:xfrm>
            <a:prstGeom prst="rect">
              <a:avLst/>
            </a:prstGeom>
          </p:spPr>
        </p:pic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68FF8C5E-17E8-6E47-80DC-5C7A8F98C723}"/>
                </a:ext>
              </a:extLst>
            </p:cNvPr>
            <p:cNvCxnSpPr>
              <a:cxnSpLocks/>
            </p:cNvCxnSpPr>
            <p:nvPr/>
          </p:nvCxnSpPr>
          <p:spPr>
            <a:xfrm>
              <a:off x="5905126" y="826620"/>
              <a:ext cx="1435832" cy="260238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AE2D6251-013D-AD43-B896-63AFFD139795}"/>
                </a:ext>
              </a:extLst>
            </p:cNvPr>
            <p:cNvCxnSpPr>
              <a:cxnSpLocks/>
            </p:cNvCxnSpPr>
            <p:nvPr/>
          </p:nvCxnSpPr>
          <p:spPr>
            <a:xfrm>
              <a:off x="4087475" y="3585324"/>
              <a:ext cx="3253483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8993C9DC-6674-554D-BE22-A9BF2C481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466462" y="3219479"/>
              <a:ext cx="1879600" cy="584200"/>
            </a:xfrm>
            <a:prstGeom prst="rect">
              <a:avLst/>
            </a:prstGeom>
          </p:spPr>
        </p:pic>
        <p:sp>
          <p:nvSpPr>
            <p:cNvPr id="43" name="右大括号 42">
              <a:extLst>
                <a:ext uri="{FF2B5EF4-FFF2-40B4-BE49-F238E27FC236}">
                  <a16:creationId xmlns:a16="http://schemas.microsoft.com/office/drawing/2014/main" id="{869F5530-6432-8746-BA4D-1B1ECB09BFB9}"/>
                </a:ext>
              </a:extLst>
            </p:cNvPr>
            <p:cNvSpPr/>
            <p:nvPr/>
          </p:nvSpPr>
          <p:spPr>
            <a:xfrm>
              <a:off x="9346062" y="794870"/>
              <a:ext cx="622397" cy="2634130"/>
            </a:xfrm>
            <a:prstGeom prst="rightBrace">
              <a:avLst>
                <a:gd name="adj1" fmla="val 75770"/>
                <a:gd name="adj2" fmla="val 5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66E05E07-1D8B-6B47-871F-A2BAEF8D39F5}"/>
                </a:ext>
              </a:extLst>
            </p:cNvPr>
            <p:cNvSpPr txBox="1"/>
            <p:nvPr/>
          </p:nvSpPr>
          <p:spPr>
            <a:xfrm>
              <a:off x="8761910" y="1905974"/>
              <a:ext cx="895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/>
                <a:t>concat</a:t>
              </a:r>
              <a:endParaRPr kumimoji="1" lang="zh-CN" altLang="en-US" dirty="0"/>
            </a:p>
          </p:txBody>
        </p:sp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57B3E4BA-AA44-7348-A963-81D48F676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092288" y="1817596"/>
              <a:ext cx="1854200" cy="533400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05F2E41B-2708-474B-854B-0563BA1B7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79692" y="5061923"/>
              <a:ext cx="1295400" cy="546100"/>
            </a:xfrm>
            <a:prstGeom prst="rect">
              <a:avLst/>
            </a:prstGeom>
          </p:spPr>
        </p:pic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D0565F2-E4B2-4140-B11B-EDE3EB0D5D78}"/>
                </a:ext>
              </a:extLst>
            </p:cNvPr>
            <p:cNvSpPr/>
            <p:nvPr/>
          </p:nvSpPr>
          <p:spPr>
            <a:xfrm>
              <a:off x="6171062" y="5032669"/>
              <a:ext cx="1295400" cy="5894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All</a:t>
              </a:r>
              <a:r>
                <a:rPr kumimoji="1" lang="zh-CN" altLang="en-US" b="1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</a:rPr>
                <a:t>gather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线箭头连接符 52">
              <a:extLst>
                <a:ext uri="{FF2B5EF4-FFF2-40B4-BE49-F238E27FC236}">
                  <a16:creationId xmlns:a16="http://schemas.microsoft.com/office/drawing/2014/main" id="{8E180B29-94B4-5144-BE5C-9252ACB625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03982" y="5336202"/>
              <a:ext cx="775710" cy="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5D98A146-213F-1E44-A9C5-80DF32205D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21873" y="4422416"/>
              <a:ext cx="1874127" cy="904968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D776418-BC3A-9B44-9269-35078E68F93D}"/>
                </a:ext>
              </a:extLst>
            </p:cNvPr>
            <p:cNvSpPr txBox="1"/>
            <p:nvPr/>
          </p:nvSpPr>
          <p:spPr>
            <a:xfrm>
              <a:off x="4349081" y="4952888"/>
              <a:ext cx="12953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/>
                <a:t>负样本队列入队与出队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8A62DDC-6D55-B14B-AE7F-02A3F7BCABE1}"/>
                </a:ext>
              </a:extLst>
            </p:cNvPr>
            <p:cNvSpPr/>
            <p:nvPr/>
          </p:nvSpPr>
          <p:spPr>
            <a:xfrm>
              <a:off x="204953" y="0"/>
              <a:ext cx="5891048" cy="435893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BBC916F-2882-1042-B32C-B34990088704}"/>
                </a:ext>
              </a:extLst>
            </p:cNvPr>
            <p:cNvSpPr/>
            <p:nvPr/>
          </p:nvSpPr>
          <p:spPr>
            <a:xfrm>
              <a:off x="6556304" y="1"/>
              <a:ext cx="5430743" cy="386528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B292DCC-D129-9247-9819-F14AB414281C}"/>
                </a:ext>
              </a:extLst>
            </p:cNvPr>
            <p:cNvSpPr/>
            <p:nvPr/>
          </p:nvSpPr>
          <p:spPr>
            <a:xfrm>
              <a:off x="4262542" y="4621146"/>
              <a:ext cx="5430743" cy="120460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955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>
            <a:extLst>
              <a:ext uri="{FF2B5EF4-FFF2-40B4-BE49-F238E27FC236}">
                <a16:creationId xmlns:a16="http://schemas.microsoft.com/office/drawing/2014/main" id="{ABDF3EA0-01FD-A845-92FC-981E60AA618C}"/>
              </a:ext>
            </a:extLst>
          </p:cNvPr>
          <p:cNvGrpSpPr/>
          <p:nvPr/>
        </p:nvGrpSpPr>
        <p:grpSpPr>
          <a:xfrm>
            <a:off x="-13696" y="-1147548"/>
            <a:ext cx="12374880" cy="12782926"/>
            <a:chOff x="0" y="-2646564"/>
            <a:chExt cx="12374880" cy="12782926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84BB72E1-0AB0-504D-B89C-00175CF9EB5F}"/>
                </a:ext>
              </a:extLst>
            </p:cNvPr>
            <p:cNvGrpSpPr/>
            <p:nvPr/>
          </p:nvGrpSpPr>
          <p:grpSpPr>
            <a:xfrm>
              <a:off x="337227" y="-2646564"/>
              <a:ext cx="11854773" cy="12782926"/>
              <a:chOff x="337227" y="-2646564"/>
              <a:chExt cx="11854773" cy="12782926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820002F4-FCD2-BE42-ACF2-B0A94C103BCF}"/>
                  </a:ext>
                </a:extLst>
              </p:cNvPr>
              <p:cNvGrpSpPr/>
              <p:nvPr/>
            </p:nvGrpSpPr>
            <p:grpSpPr>
              <a:xfrm>
                <a:off x="571982" y="-2646564"/>
                <a:ext cx="1584194" cy="1080994"/>
                <a:chOff x="1004738" y="2258359"/>
                <a:chExt cx="1584194" cy="1080994"/>
              </a:xfrm>
            </p:grpSpPr>
            <p:pic>
              <p:nvPicPr>
                <p:cNvPr id="36" name="图片 35">
                  <a:extLst>
                    <a:ext uri="{FF2B5EF4-FFF2-40B4-BE49-F238E27FC236}">
                      <a16:creationId xmlns:a16="http://schemas.microsoft.com/office/drawing/2014/main" id="{FFE21CF7-5BD2-0F44-B2C9-1AA5581709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30032" y="2258359"/>
                  <a:ext cx="1358900" cy="889000"/>
                </a:xfrm>
                <a:prstGeom prst="rect">
                  <a:avLst/>
                </a:prstGeom>
              </p:spPr>
            </p:pic>
            <p:pic>
              <p:nvPicPr>
                <p:cNvPr id="37" name="图片 36">
                  <a:extLst>
                    <a:ext uri="{FF2B5EF4-FFF2-40B4-BE49-F238E27FC236}">
                      <a16:creationId xmlns:a16="http://schemas.microsoft.com/office/drawing/2014/main" id="{C8727752-C354-C54F-A74E-A833F3696D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04738" y="2539253"/>
                  <a:ext cx="1333500" cy="800100"/>
                </a:xfrm>
                <a:prstGeom prst="rect">
                  <a:avLst/>
                </a:prstGeom>
              </p:spPr>
            </p:pic>
          </p:grp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ED0F230F-934D-5C4B-8208-2D39CE57268C}"/>
                  </a:ext>
                </a:extLst>
              </p:cNvPr>
              <p:cNvGrpSpPr/>
              <p:nvPr/>
            </p:nvGrpSpPr>
            <p:grpSpPr>
              <a:xfrm>
                <a:off x="461044" y="-1014241"/>
                <a:ext cx="1695132" cy="1033183"/>
                <a:chOff x="1344706" y="2011083"/>
                <a:chExt cx="1555376" cy="877794"/>
              </a:xfrm>
            </p:grpSpPr>
            <p:pic>
              <p:nvPicPr>
                <p:cNvPr id="34" name="图片 33">
                  <a:extLst>
                    <a:ext uri="{FF2B5EF4-FFF2-40B4-BE49-F238E27FC236}">
                      <a16:creationId xmlns:a16="http://schemas.microsoft.com/office/drawing/2014/main" id="{6D7DFC3D-FFF9-1141-AF50-7BA5166137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28482" y="2011083"/>
                  <a:ext cx="1371600" cy="736600"/>
                </a:xfrm>
                <a:prstGeom prst="rect">
                  <a:avLst/>
                </a:prstGeom>
              </p:spPr>
            </p:pic>
            <p:pic>
              <p:nvPicPr>
                <p:cNvPr id="35" name="图片 34">
                  <a:extLst>
                    <a:ext uri="{FF2B5EF4-FFF2-40B4-BE49-F238E27FC236}">
                      <a16:creationId xmlns:a16="http://schemas.microsoft.com/office/drawing/2014/main" id="{14A198E8-02EB-E849-97A5-AF4930500E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44706" y="2203077"/>
                  <a:ext cx="1422400" cy="685800"/>
                </a:xfrm>
                <a:prstGeom prst="rect">
                  <a:avLst/>
                </a:prstGeom>
              </p:spPr>
            </p:pic>
          </p:grp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69238A0-E904-3643-AD2A-F57624A9ED74}"/>
                  </a:ext>
                </a:extLst>
              </p:cNvPr>
              <p:cNvSpPr/>
              <p:nvPr/>
            </p:nvSpPr>
            <p:spPr>
              <a:xfrm>
                <a:off x="2912946" y="-2346995"/>
                <a:ext cx="1072030" cy="58943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" name="直线箭头连接符 5">
                <a:extLst>
                  <a:ext uri="{FF2B5EF4-FFF2-40B4-BE49-F238E27FC236}">
                    <a16:creationId xmlns:a16="http://schemas.microsoft.com/office/drawing/2014/main" id="{692DCFE5-AC31-A04E-A499-D7DB987DCB21}"/>
                  </a:ext>
                </a:extLst>
              </p:cNvPr>
              <p:cNvCxnSpPr/>
              <p:nvPr/>
            </p:nvCxnSpPr>
            <p:spPr>
              <a:xfrm>
                <a:off x="2253078" y="-2052280"/>
                <a:ext cx="559388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00040E1-ED0E-4A4A-95AD-A9D58C5603DE}"/>
                  </a:ext>
                </a:extLst>
              </p:cNvPr>
              <p:cNvSpPr/>
              <p:nvPr/>
            </p:nvSpPr>
            <p:spPr>
              <a:xfrm>
                <a:off x="2916681" y="-955413"/>
                <a:ext cx="1072030" cy="58943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B4E4D709-EF67-3B42-A0BA-7C93C8705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52111" y="-1735152"/>
                <a:ext cx="393700" cy="469900"/>
              </a:xfrm>
              <a:prstGeom prst="rect">
                <a:avLst/>
              </a:prstGeom>
            </p:spPr>
          </p:pic>
          <p:cxnSp>
            <p:nvCxnSpPr>
              <p:cNvPr id="9" name="直线箭头连接符 8">
                <a:extLst>
                  <a:ext uri="{FF2B5EF4-FFF2-40B4-BE49-F238E27FC236}">
                    <a16:creationId xmlns:a16="http://schemas.microsoft.com/office/drawing/2014/main" id="{A4CCF5A1-FF32-F044-9275-6815F6B611A0}"/>
                  </a:ext>
                </a:extLst>
              </p:cNvPr>
              <p:cNvCxnSpPr/>
              <p:nvPr/>
            </p:nvCxnSpPr>
            <p:spPr>
              <a:xfrm>
                <a:off x="2253078" y="-660698"/>
                <a:ext cx="559388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47D0743B-B3DB-AF41-B12E-47E6C416E2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26711" y="-352535"/>
                <a:ext cx="419100" cy="495300"/>
              </a:xfrm>
              <a:prstGeom prst="rect">
                <a:avLst/>
              </a:prstGeom>
            </p:spPr>
          </p:pic>
          <p:cxnSp>
            <p:nvCxnSpPr>
              <p:cNvPr id="11" name="直线箭头连接符 10">
                <a:extLst>
                  <a:ext uri="{FF2B5EF4-FFF2-40B4-BE49-F238E27FC236}">
                    <a16:creationId xmlns:a16="http://schemas.microsoft.com/office/drawing/2014/main" id="{09304779-CD92-AB4F-BEB9-4BF56ADC0AB6}"/>
                  </a:ext>
                </a:extLst>
              </p:cNvPr>
              <p:cNvCxnSpPr/>
              <p:nvPr/>
            </p:nvCxnSpPr>
            <p:spPr>
              <a:xfrm>
                <a:off x="4108772" y="-2052280"/>
                <a:ext cx="559388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30E71DF6-4F30-BE49-8ED2-D8CE4F928C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41746" y="-2293580"/>
                <a:ext cx="1257300" cy="482600"/>
              </a:xfrm>
              <a:prstGeom prst="rect">
                <a:avLst/>
              </a:prstGeom>
            </p:spPr>
          </p:pic>
          <p:cxnSp>
            <p:nvCxnSpPr>
              <p:cNvPr id="13" name="直线箭头连接符 12">
                <a:extLst>
                  <a:ext uri="{FF2B5EF4-FFF2-40B4-BE49-F238E27FC236}">
                    <a16:creationId xmlns:a16="http://schemas.microsoft.com/office/drawing/2014/main" id="{E3973FEF-4F0C-3940-92A0-436BC825AEA2}"/>
                  </a:ext>
                </a:extLst>
              </p:cNvPr>
              <p:cNvCxnSpPr/>
              <p:nvPr/>
            </p:nvCxnSpPr>
            <p:spPr>
              <a:xfrm>
                <a:off x="4108772" y="-667796"/>
                <a:ext cx="559388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8FC50B0D-1B9C-E24E-8CB3-56543A8C84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41746" y="-955413"/>
                <a:ext cx="1295400" cy="546100"/>
              </a:xfrm>
              <a:prstGeom prst="rect">
                <a:avLst/>
              </a:prstGeom>
            </p:spPr>
          </p:pic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3777D666-0480-B44F-A4F5-912E48D652E3}"/>
                  </a:ext>
                </a:extLst>
              </p:cNvPr>
              <p:cNvSpPr/>
              <p:nvPr/>
            </p:nvSpPr>
            <p:spPr>
              <a:xfrm>
                <a:off x="2803128" y="455412"/>
                <a:ext cx="1296306" cy="502024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  <a:alpha val="8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7" name="直线箭头连接符 16">
                <a:extLst>
                  <a:ext uri="{FF2B5EF4-FFF2-40B4-BE49-F238E27FC236}">
                    <a16:creationId xmlns:a16="http://schemas.microsoft.com/office/drawing/2014/main" id="{F8466B53-22D6-3249-95AB-8E5714EB86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7146" y="-2052280"/>
                <a:ext cx="1435832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箭头连接符 17">
                <a:extLst>
                  <a:ext uri="{FF2B5EF4-FFF2-40B4-BE49-F238E27FC236}">
                    <a16:creationId xmlns:a16="http://schemas.microsoft.com/office/drawing/2014/main" id="{C146BE78-72DA-0440-968C-1165166490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10732" y="-1735152"/>
                <a:ext cx="1435832" cy="1096684"/>
              </a:xfrm>
              <a:prstGeom prst="straightConnector1">
                <a:avLst/>
              </a:prstGeom>
              <a:ln w="38100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76F21B7E-E16A-9845-B7E6-39B134C2A8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16362" y="-2357080"/>
                <a:ext cx="1790700" cy="546100"/>
              </a:xfrm>
              <a:prstGeom prst="rect">
                <a:avLst/>
              </a:prstGeom>
            </p:spPr>
          </p:pic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D765F764-A9EC-D94A-9CF0-E634E6B9A9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7146" y="-2052280"/>
                <a:ext cx="1435832" cy="2602380"/>
              </a:xfrm>
              <a:prstGeom prst="straightConnector1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箭头连接符 20">
                <a:extLst>
                  <a:ext uri="{FF2B5EF4-FFF2-40B4-BE49-F238E27FC236}">
                    <a16:creationId xmlns:a16="http://schemas.microsoft.com/office/drawing/2014/main" id="{160900FB-6611-1846-82CB-8DBD35C8D1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9495" y="706424"/>
                <a:ext cx="3253483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右大括号 22">
                <a:extLst>
                  <a:ext uri="{FF2B5EF4-FFF2-40B4-BE49-F238E27FC236}">
                    <a16:creationId xmlns:a16="http://schemas.microsoft.com/office/drawing/2014/main" id="{080B7838-FEA7-D345-80BE-D57D01BBDEA5}"/>
                  </a:ext>
                </a:extLst>
              </p:cNvPr>
              <p:cNvSpPr/>
              <p:nvPr/>
            </p:nvSpPr>
            <p:spPr>
              <a:xfrm>
                <a:off x="9478082" y="-2084030"/>
                <a:ext cx="622397" cy="2634130"/>
              </a:xfrm>
              <a:prstGeom prst="rightBrace">
                <a:avLst>
                  <a:gd name="adj1" fmla="val 75770"/>
                  <a:gd name="adj2" fmla="val 50000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B4FD740-139B-D64B-AE92-1AEA43DB3317}"/>
                  </a:ext>
                </a:extLst>
              </p:cNvPr>
              <p:cNvSpPr txBox="1"/>
              <p:nvPr/>
            </p:nvSpPr>
            <p:spPr>
              <a:xfrm>
                <a:off x="8893930" y="-972926"/>
                <a:ext cx="895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err="1"/>
                  <a:t>concat</a:t>
                </a:r>
                <a:endParaRPr kumimoji="1" lang="zh-CN" altLang="en-US" dirty="0"/>
              </a:p>
            </p:txBody>
          </p:sp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94731E9C-7E83-484E-B890-609526394D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24308" y="-1061304"/>
                <a:ext cx="1854200" cy="533400"/>
              </a:xfrm>
              <a:prstGeom prst="rect">
                <a:avLst/>
              </a:prstGeom>
            </p:spPr>
          </p:pic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14BEB0AD-00FE-F442-A4AC-0454AF3565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11712" y="2183023"/>
                <a:ext cx="1295400" cy="546100"/>
              </a:xfrm>
              <a:prstGeom prst="rect">
                <a:avLst/>
              </a:prstGeom>
            </p:spPr>
          </p:pic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1C33E5C-AB0C-2A4C-8818-2BF044E14712}"/>
                  </a:ext>
                </a:extLst>
              </p:cNvPr>
              <p:cNvSpPr/>
              <p:nvPr/>
            </p:nvSpPr>
            <p:spPr>
              <a:xfrm>
                <a:off x="6303082" y="2153769"/>
                <a:ext cx="1295400" cy="58943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chemeClr val="tx1"/>
                    </a:solidFill>
                  </a:rPr>
                  <a:t>All</a:t>
                </a:r>
                <a:r>
                  <a:rPr kumimoji="1"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b="1" dirty="0">
                    <a:solidFill>
                      <a:schemeClr val="tx1"/>
                    </a:solidFill>
                  </a:rPr>
                  <a:t>gather</a:t>
                </a:r>
                <a:endParaRPr kumimoji="1"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线箭头连接符 27">
                <a:extLst>
                  <a:ext uri="{FF2B5EF4-FFF2-40B4-BE49-F238E27FC236}">
                    <a16:creationId xmlns:a16="http://schemas.microsoft.com/office/drawing/2014/main" id="{AB5D98E7-72C2-E444-9D4E-8A6400704A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6002" y="2457302"/>
                <a:ext cx="775710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箭头连接符 28">
                <a:extLst>
                  <a:ext uri="{FF2B5EF4-FFF2-40B4-BE49-F238E27FC236}">
                    <a16:creationId xmlns:a16="http://schemas.microsoft.com/office/drawing/2014/main" id="{8C023A1C-E377-6745-A298-9D533189B0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53893" y="1543516"/>
                <a:ext cx="1874127" cy="904968"/>
              </a:xfrm>
              <a:prstGeom prst="straightConnector1">
                <a:avLst/>
              </a:prstGeom>
              <a:ln w="38100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1E7FDC6-E0C4-0347-9802-51187F265F47}"/>
                  </a:ext>
                </a:extLst>
              </p:cNvPr>
              <p:cNvSpPr txBox="1"/>
              <p:nvPr/>
            </p:nvSpPr>
            <p:spPr>
              <a:xfrm>
                <a:off x="4481101" y="2073988"/>
                <a:ext cx="12953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600" dirty="0"/>
                  <a:t>负样本队列入队与出队</a:t>
                </a:r>
              </a:p>
            </p:txBody>
          </p: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1EB74109-DF76-9D44-ACAC-17D0999D2DDD}"/>
                  </a:ext>
                </a:extLst>
              </p:cNvPr>
              <p:cNvGrpSpPr/>
              <p:nvPr/>
            </p:nvGrpSpPr>
            <p:grpSpPr>
              <a:xfrm>
                <a:off x="337227" y="5591512"/>
                <a:ext cx="1584194" cy="1080994"/>
                <a:chOff x="1004738" y="2258359"/>
                <a:chExt cx="1584194" cy="1080994"/>
              </a:xfrm>
            </p:grpSpPr>
            <p:pic>
              <p:nvPicPr>
                <p:cNvPr id="39" name="图片 38">
                  <a:extLst>
                    <a:ext uri="{FF2B5EF4-FFF2-40B4-BE49-F238E27FC236}">
                      <a16:creationId xmlns:a16="http://schemas.microsoft.com/office/drawing/2014/main" id="{910CEEE8-98FD-EA4F-BE82-DFDDA4FEDA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30032" y="2258359"/>
                  <a:ext cx="1358900" cy="889000"/>
                </a:xfrm>
                <a:prstGeom prst="rect">
                  <a:avLst/>
                </a:prstGeom>
              </p:spPr>
            </p:pic>
            <p:pic>
              <p:nvPicPr>
                <p:cNvPr id="40" name="图片 39">
                  <a:extLst>
                    <a:ext uri="{FF2B5EF4-FFF2-40B4-BE49-F238E27FC236}">
                      <a16:creationId xmlns:a16="http://schemas.microsoft.com/office/drawing/2014/main" id="{CDE439CF-D276-D343-A78D-00D7703557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04738" y="2539253"/>
                  <a:ext cx="1333500" cy="8001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F22E2529-6FCA-6E42-B55F-4D6E319B0109}"/>
                  </a:ext>
                </a:extLst>
              </p:cNvPr>
              <p:cNvGrpSpPr/>
              <p:nvPr/>
            </p:nvGrpSpPr>
            <p:grpSpPr>
              <a:xfrm>
                <a:off x="388582" y="4216629"/>
                <a:ext cx="1695132" cy="1033183"/>
                <a:chOff x="1344706" y="2011083"/>
                <a:chExt cx="1555376" cy="877794"/>
              </a:xfrm>
            </p:grpSpPr>
            <p:pic>
              <p:nvPicPr>
                <p:cNvPr id="42" name="图片 41">
                  <a:extLst>
                    <a:ext uri="{FF2B5EF4-FFF2-40B4-BE49-F238E27FC236}">
                      <a16:creationId xmlns:a16="http://schemas.microsoft.com/office/drawing/2014/main" id="{D947C44D-206F-1A47-A0D2-5DF30938CC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28482" y="2011083"/>
                  <a:ext cx="1371600" cy="736600"/>
                </a:xfrm>
                <a:prstGeom prst="rect">
                  <a:avLst/>
                </a:prstGeom>
              </p:spPr>
            </p:pic>
            <p:pic>
              <p:nvPicPr>
                <p:cNvPr id="43" name="图片 42">
                  <a:extLst>
                    <a:ext uri="{FF2B5EF4-FFF2-40B4-BE49-F238E27FC236}">
                      <a16:creationId xmlns:a16="http://schemas.microsoft.com/office/drawing/2014/main" id="{6AAB87EE-0689-634E-BD7E-41CEC939BF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44706" y="2203077"/>
                  <a:ext cx="1422400" cy="685800"/>
                </a:xfrm>
                <a:prstGeom prst="rect">
                  <a:avLst/>
                </a:prstGeom>
              </p:spPr>
            </p:pic>
          </p:grp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4669BA5-50B7-4746-A429-27066384965F}"/>
                  </a:ext>
                </a:extLst>
              </p:cNvPr>
              <p:cNvSpPr/>
              <p:nvPr/>
            </p:nvSpPr>
            <p:spPr>
              <a:xfrm>
                <a:off x="2912946" y="4431054"/>
                <a:ext cx="1072030" cy="58943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5" name="直线箭头连接符 44">
                <a:extLst>
                  <a:ext uri="{FF2B5EF4-FFF2-40B4-BE49-F238E27FC236}">
                    <a16:creationId xmlns:a16="http://schemas.microsoft.com/office/drawing/2014/main" id="{602E0A7B-6C44-634F-8139-850FC972C2AC}"/>
                  </a:ext>
                </a:extLst>
              </p:cNvPr>
              <p:cNvCxnSpPr/>
              <p:nvPr/>
            </p:nvCxnSpPr>
            <p:spPr>
              <a:xfrm>
                <a:off x="2243740" y="4725769"/>
                <a:ext cx="559388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6" name="图片 45">
                <a:extLst>
                  <a:ext uri="{FF2B5EF4-FFF2-40B4-BE49-F238E27FC236}">
                    <a16:creationId xmlns:a16="http://schemas.microsoft.com/office/drawing/2014/main" id="{AE7D6E69-9A74-E346-8AFB-F499A7BBFF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10010" y="5065182"/>
                <a:ext cx="406400" cy="469900"/>
              </a:xfrm>
              <a:prstGeom prst="rect">
                <a:avLst/>
              </a:prstGeom>
            </p:spPr>
          </p:pic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187F2BD-B0E0-6841-96E4-80418DEAEE68}"/>
                  </a:ext>
                </a:extLst>
              </p:cNvPr>
              <p:cNvSpPr/>
              <p:nvPr/>
            </p:nvSpPr>
            <p:spPr>
              <a:xfrm>
                <a:off x="2878584" y="5891081"/>
                <a:ext cx="1072030" cy="58943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9" name="直线箭头连接符 48">
                <a:extLst>
                  <a:ext uri="{FF2B5EF4-FFF2-40B4-BE49-F238E27FC236}">
                    <a16:creationId xmlns:a16="http://schemas.microsoft.com/office/drawing/2014/main" id="{22601646-F104-1C4A-B2E1-8F579DBAC716}"/>
                  </a:ext>
                </a:extLst>
              </p:cNvPr>
              <p:cNvCxnSpPr/>
              <p:nvPr/>
            </p:nvCxnSpPr>
            <p:spPr>
              <a:xfrm>
                <a:off x="2130842" y="6185796"/>
                <a:ext cx="559388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0" name="图片 49">
                <a:extLst>
                  <a:ext uri="{FF2B5EF4-FFF2-40B4-BE49-F238E27FC236}">
                    <a16:creationId xmlns:a16="http://schemas.microsoft.com/office/drawing/2014/main" id="{B9266372-4C8F-D044-90DB-09D6948CAC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30449" y="6649401"/>
                <a:ext cx="368300" cy="469900"/>
              </a:xfrm>
              <a:prstGeom prst="rect">
                <a:avLst/>
              </a:prstGeom>
            </p:spPr>
          </p:pic>
          <p:cxnSp>
            <p:nvCxnSpPr>
              <p:cNvPr id="52" name="直线箭头连接符 51">
                <a:extLst>
                  <a:ext uri="{FF2B5EF4-FFF2-40B4-BE49-F238E27FC236}">
                    <a16:creationId xmlns:a16="http://schemas.microsoft.com/office/drawing/2014/main" id="{B97EA008-BD49-BC41-A6DC-A5EFEC818842}"/>
                  </a:ext>
                </a:extLst>
              </p:cNvPr>
              <p:cNvCxnSpPr/>
              <p:nvPr/>
            </p:nvCxnSpPr>
            <p:spPr>
              <a:xfrm>
                <a:off x="4074199" y="4725769"/>
                <a:ext cx="559388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C07770B0-F8F6-5E4E-B082-E5029013D87A}"/>
                  </a:ext>
                </a:extLst>
              </p:cNvPr>
              <p:cNvCxnSpPr/>
              <p:nvPr/>
            </p:nvCxnSpPr>
            <p:spPr>
              <a:xfrm>
                <a:off x="4074410" y="6185796"/>
                <a:ext cx="559388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4" name="图片 53">
                <a:extLst>
                  <a:ext uri="{FF2B5EF4-FFF2-40B4-BE49-F238E27FC236}">
                    <a16:creationId xmlns:a16="http://schemas.microsoft.com/office/drawing/2014/main" id="{2EDC7DEB-46CF-ED4E-B4F0-B4D6E8C2CD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41746" y="5938749"/>
                <a:ext cx="1257300" cy="482600"/>
              </a:xfrm>
              <a:prstGeom prst="rect">
                <a:avLst/>
              </a:prstGeom>
            </p:spPr>
          </p:pic>
          <p:cxnSp>
            <p:nvCxnSpPr>
              <p:cNvPr id="56" name="直线箭头连接符 55">
                <a:extLst>
                  <a:ext uri="{FF2B5EF4-FFF2-40B4-BE49-F238E27FC236}">
                    <a16:creationId xmlns:a16="http://schemas.microsoft.com/office/drawing/2014/main" id="{7C23C9F9-91FC-974D-AA66-CD9DFD886A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0170" y="4725769"/>
                <a:ext cx="1435832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DF299EEC-23EB-D94E-9B92-5895FBEFF8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99041" y="5083365"/>
                <a:ext cx="1435832" cy="1096684"/>
              </a:xfrm>
              <a:prstGeom prst="straightConnector1">
                <a:avLst/>
              </a:prstGeom>
              <a:ln w="38100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箭头连接符 57">
                <a:extLst>
                  <a:ext uri="{FF2B5EF4-FFF2-40B4-BE49-F238E27FC236}">
                    <a16:creationId xmlns:a16="http://schemas.microsoft.com/office/drawing/2014/main" id="{D963CA71-6BD0-3149-B2AE-AF235DCA3A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2824" y="4724062"/>
                <a:ext cx="1435832" cy="2602380"/>
              </a:xfrm>
              <a:prstGeom prst="straightConnector1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5B7F21C5-602B-6544-9754-303ADE60FA09}"/>
                  </a:ext>
                </a:extLst>
              </p:cNvPr>
              <p:cNvSpPr/>
              <p:nvPr/>
            </p:nvSpPr>
            <p:spPr>
              <a:xfrm>
                <a:off x="2761811" y="7326442"/>
                <a:ext cx="1296306" cy="502024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  <a:alpha val="8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60" name="直线箭头连接符 59">
                <a:extLst>
                  <a:ext uri="{FF2B5EF4-FFF2-40B4-BE49-F238E27FC236}">
                    <a16:creationId xmlns:a16="http://schemas.microsoft.com/office/drawing/2014/main" id="{2833AD6F-F8F9-234C-A662-3E3748A6D5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9494" y="7577454"/>
                <a:ext cx="3253483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2" name="图片 61">
                <a:extLst>
                  <a:ext uri="{FF2B5EF4-FFF2-40B4-BE49-F238E27FC236}">
                    <a16:creationId xmlns:a16="http://schemas.microsoft.com/office/drawing/2014/main" id="{F3366072-D073-0948-83F6-33C0F4DCE7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28529" y="4466869"/>
                <a:ext cx="1295400" cy="546100"/>
              </a:xfrm>
              <a:prstGeom prst="rect">
                <a:avLst/>
              </a:prstGeom>
            </p:spPr>
          </p:pic>
          <p:pic>
            <p:nvPicPr>
              <p:cNvPr id="63" name="图片 62">
                <a:extLst>
                  <a:ext uri="{FF2B5EF4-FFF2-40B4-BE49-F238E27FC236}">
                    <a16:creationId xmlns:a16="http://schemas.microsoft.com/office/drawing/2014/main" id="{84D2B91D-F2E1-9141-9460-E261C7FFB0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81972" y="4476412"/>
                <a:ext cx="1765300" cy="495300"/>
              </a:xfrm>
              <a:prstGeom prst="rect">
                <a:avLst/>
              </a:prstGeom>
            </p:spPr>
          </p:pic>
          <p:pic>
            <p:nvPicPr>
              <p:cNvPr id="64" name="图片 63">
                <a:extLst>
                  <a:ext uri="{FF2B5EF4-FFF2-40B4-BE49-F238E27FC236}">
                    <a16:creationId xmlns:a16="http://schemas.microsoft.com/office/drawing/2014/main" id="{FE97B805-41AB-D643-A508-3CFC3BEDB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24920" y="314059"/>
                <a:ext cx="1892300" cy="584200"/>
              </a:xfrm>
              <a:prstGeom prst="rect">
                <a:avLst/>
              </a:prstGeom>
            </p:spPr>
          </p:pic>
          <p:pic>
            <p:nvPicPr>
              <p:cNvPr id="65" name="图片 64">
                <a:extLst>
                  <a:ext uri="{FF2B5EF4-FFF2-40B4-BE49-F238E27FC236}">
                    <a16:creationId xmlns:a16="http://schemas.microsoft.com/office/drawing/2014/main" id="{16CCED3A-7B44-4F46-8CE0-7E59E22E6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44111" y="988439"/>
                <a:ext cx="1409700" cy="508000"/>
              </a:xfrm>
              <a:prstGeom prst="rect">
                <a:avLst/>
              </a:prstGeom>
            </p:spPr>
          </p:pic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2D0C9E60-006B-B547-A4C5-CE0DF3FE9995}"/>
                  </a:ext>
                </a:extLst>
              </p:cNvPr>
              <p:cNvSpPr txBox="1"/>
              <p:nvPr/>
            </p:nvSpPr>
            <p:spPr>
              <a:xfrm>
                <a:off x="7734873" y="2005299"/>
                <a:ext cx="9068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600" dirty="0"/>
                  <a:t>转置</a:t>
                </a:r>
              </a:p>
            </p:txBody>
          </p:sp>
          <p:pic>
            <p:nvPicPr>
              <p:cNvPr id="67" name="图片 66">
                <a:extLst>
                  <a:ext uri="{FF2B5EF4-FFF2-40B4-BE49-F238E27FC236}">
                    <a16:creationId xmlns:a16="http://schemas.microsoft.com/office/drawing/2014/main" id="{C546306F-2904-5F45-9FF5-50605B8C23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63161" y="7940538"/>
                <a:ext cx="1346200" cy="571500"/>
              </a:xfrm>
              <a:prstGeom prst="rect">
                <a:avLst/>
              </a:prstGeom>
            </p:spPr>
          </p:pic>
          <p:pic>
            <p:nvPicPr>
              <p:cNvPr id="68" name="图片 67">
                <a:extLst>
                  <a:ext uri="{FF2B5EF4-FFF2-40B4-BE49-F238E27FC236}">
                    <a16:creationId xmlns:a16="http://schemas.microsoft.com/office/drawing/2014/main" id="{BDAD3CC2-82BD-E942-82B0-3020A0B4A3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43297" y="7261215"/>
                <a:ext cx="1701800" cy="558800"/>
              </a:xfrm>
              <a:prstGeom prst="rect">
                <a:avLst/>
              </a:prstGeom>
            </p:spPr>
          </p:pic>
          <p:sp>
            <p:nvSpPr>
              <p:cNvPr id="69" name="右大括号 68">
                <a:extLst>
                  <a:ext uri="{FF2B5EF4-FFF2-40B4-BE49-F238E27FC236}">
                    <a16:creationId xmlns:a16="http://schemas.microsoft.com/office/drawing/2014/main" id="{9F77D8F3-E379-B74C-B77E-62DC0969BCDA}"/>
                  </a:ext>
                </a:extLst>
              </p:cNvPr>
              <p:cNvSpPr/>
              <p:nvPr/>
            </p:nvSpPr>
            <p:spPr>
              <a:xfrm>
                <a:off x="9652238" y="4812400"/>
                <a:ext cx="622397" cy="2634130"/>
              </a:xfrm>
              <a:prstGeom prst="rightBrace">
                <a:avLst>
                  <a:gd name="adj1" fmla="val 75770"/>
                  <a:gd name="adj2" fmla="val 50000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2B03CA9-5E87-814F-A8BB-394368B5B98C}"/>
                  </a:ext>
                </a:extLst>
              </p:cNvPr>
              <p:cNvSpPr txBox="1"/>
              <p:nvPr/>
            </p:nvSpPr>
            <p:spPr>
              <a:xfrm>
                <a:off x="8969545" y="5872406"/>
                <a:ext cx="895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err="1"/>
                  <a:t>concat</a:t>
                </a:r>
                <a:endParaRPr kumimoji="1" lang="zh-CN" altLang="en-US" dirty="0"/>
              </a:p>
            </p:txBody>
          </p:sp>
          <p:pic>
            <p:nvPicPr>
              <p:cNvPr id="71" name="图片 70">
                <a:extLst>
                  <a:ext uri="{FF2B5EF4-FFF2-40B4-BE49-F238E27FC236}">
                    <a16:creationId xmlns:a16="http://schemas.microsoft.com/office/drawing/2014/main" id="{CFEA4E59-C2AA-154F-9B31-7F4619723E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375900" y="5795848"/>
                <a:ext cx="1816100" cy="482600"/>
              </a:xfrm>
              <a:prstGeom prst="rect">
                <a:avLst/>
              </a:prstGeom>
            </p:spPr>
          </p:pic>
          <p:pic>
            <p:nvPicPr>
              <p:cNvPr id="72" name="图片 71">
                <a:extLst>
                  <a:ext uri="{FF2B5EF4-FFF2-40B4-BE49-F238E27FC236}">
                    <a16:creationId xmlns:a16="http://schemas.microsoft.com/office/drawing/2014/main" id="{2F109208-EF77-1E47-A9CB-6EF8815228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794920" y="9568596"/>
                <a:ext cx="1244600" cy="546100"/>
              </a:xfrm>
              <a:prstGeom prst="rect">
                <a:avLst/>
              </a:prstGeom>
            </p:spPr>
          </p:pic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A25FDF56-66BB-2C4C-8713-7A89F12E6B94}"/>
                  </a:ext>
                </a:extLst>
              </p:cNvPr>
              <p:cNvSpPr/>
              <p:nvPr/>
            </p:nvSpPr>
            <p:spPr>
              <a:xfrm>
                <a:off x="6335907" y="9546931"/>
                <a:ext cx="1295400" cy="58943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chemeClr val="tx1"/>
                    </a:solidFill>
                  </a:rPr>
                  <a:t>All</a:t>
                </a:r>
                <a:r>
                  <a:rPr kumimoji="1"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b="1" dirty="0">
                    <a:solidFill>
                      <a:schemeClr val="tx1"/>
                    </a:solidFill>
                  </a:rPr>
                  <a:t>gather</a:t>
                </a:r>
                <a:endParaRPr kumimoji="1"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5B160486-4B6F-514C-AA05-D9D681171D09}"/>
                  </a:ext>
                </a:extLst>
              </p:cNvPr>
              <p:cNvSpPr txBox="1"/>
              <p:nvPr/>
            </p:nvSpPr>
            <p:spPr>
              <a:xfrm>
                <a:off x="7888091" y="9339261"/>
                <a:ext cx="9068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600" dirty="0"/>
                  <a:t>转置</a:t>
                </a:r>
              </a:p>
            </p:txBody>
          </p:sp>
          <p:cxnSp>
            <p:nvCxnSpPr>
              <p:cNvPr id="75" name="直线箭头连接符 74">
                <a:extLst>
                  <a:ext uri="{FF2B5EF4-FFF2-40B4-BE49-F238E27FC236}">
                    <a16:creationId xmlns:a16="http://schemas.microsoft.com/office/drawing/2014/main" id="{FFED26E5-FD3D-984D-AE25-E19A741319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22559" y="9841646"/>
                <a:ext cx="775710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线箭头连接符 75">
                <a:extLst>
                  <a:ext uri="{FF2B5EF4-FFF2-40B4-BE49-F238E27FC236}">
                    <a16:creationId xmlns:a16="http://schemas.microsoft.com/office/drawing/2014/main" id="{CEE751FB-8CB8-8E4B-B731-9F7B40F88A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49802" y="8772847"/>
                <a:ext cx="1874127" cy="904968"/>
              </a:xfrm>
              <a:prstGeom prst="straightConnector1">
                <a:avLst/>
              </a:prstGeom>
              <a:ln w="38100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A951D895-C40E-1041-B269-BEE0EC736627}"/>
                  </a:ext>
                </a:extLst>
              </p:cNvPr>
              <p:cNvSpPr txBox="1"/>
              <p:nvPr/>
            </p:nvSpPr>
            <p:spPr>
              <a:xfrm>
                <a:off x="4094047" y="9400565"/>
                <a:ext cx="12953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600" dirty="0"/>
                  <a:t>负样本队列入队与出队</a:t>
                </a:r>
              </a:p>
            </p:txBody>
          </p:sp>
        </p:grpSp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id="{F06FA4D0-DAB8-DC40-99EA-3ADCADD9BA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0"/>
              <a:ext cx="1237488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798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FA18FF9F-AF36-E543-9B64-AC58467C6BD9}"/>
              </a:ext>
            </a:extLst>
          </p:cNvPr>
          <p:cNvGrpSpPr/>
          <p:nvPr/>
        </p:nvGrpSpPr>
        <p:grpSpPr>
          <a:xfrm>
            <a:off x="233035" y="544164"/>
            <a:ext cx="11754033" cy="5963942"/>
            <a:chOff x="233035" y="544164"/>
            <a:chExt cx="11754033" cy="5963942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51F551A4-F8F1-C34F-8EAC-83D269C78972}"/>
                </a:ext>
              </a:extLst>
            </p:cNvPr>
            <p:cNvGrpSpPr/>
            <p:nvPr/>
          </p:nvGrpSpPr>
          <p:grpSpPr>
            <a:xfrm>
              <a:off x="480542" y="828156"/>
              <a:ext cx="1584194" cy="1080994"/>
              <a:chOff x="1004738" y="2258359"/>
              <a:chExt cx="1584194" cy="1080994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53BAD0D0-9604-C54E-94EB-C662E317C4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30032" y="2258359"/>
                <a:ext cx="1358900" cy="889000"/>
              </a:xfrm>
              <a:prstGeom prst="rect">
                <a:avLst/>
              </a:prstGeom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1EFAF26A-A4F3-3145-B97D-D38223B416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4738" y="2539253"/>
                <a:ext cx="1333500" cy="800100"/>
              </a:xfrm>
              <a:prstGeom prst="rect">
                <a:avLst/>
              </a:prstGeom>
            </p:spPr>
          </p:pic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20D834A-B230-E84F-9EED-B2675184044C}"/>
                </a:ext>
              </a:extLst>
            </p:cNvPr>
            <p:cNvGrpSpPr/>
            <p:nvPr/>
          </p:nvGrpSpPr>
          <p:grpSpPr>
            <a:xfrm>
              <a:off x="369604" y="2460479"/>
              <a:ext cx="1695132" cy="1033183"/>
              <a:chOff x="1344706" y="2011083"/>
              <a:chExt cx="1555376" cy="877794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1FE31FB4-2E1E-6F45-A17F-4ABBA234C8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8482" y="2011083"/>
                <a:ext cx="1371600" cy="73660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DE704D9A-DCF4-064D-AB6C-5F68A81066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4706" y="2203077"/>
                <a:ext cx="1422400" cy="685800"/>
              </a:xfrm>
              <a:prstGeom prst="rect">
                <a:avLst/>
              </a:prstGeom>
            </p:spPr>
          </p:pic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8140AB6-6097-3347-9FD9-8396695B4DF1}"/>
                </a:ext>
              </a:extLst>
            </p:cNvPr>
            <p:cNvSpPr/>
            <p:nvPr/>
          </p:nvSpPr>
          <p:spPr>
            <a:xfrm>
              <a:off x="2821506" y="1127725"/>
              <a:ext cx="1072030" cy="5894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72E6D499-C4FB-F84B-B574-B31E76CA7F33}"/>
                </a:ext>
              </a:extLst>
            </p:cNvPr>
            <p:cNvCxnSpPr/>
            <p:nvPr/>
          </p:nvCxnSpPr>
          <p:spPr>
            <a:xfrm>
              <a:off x="2161638" y="1422440"/>
              <a:ext cx="559388" cy="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DB72DE6-2096-784E-81B5-86AA7D733854}"/>
                </a:ext>
              </a:extLst>
            </p:cNvPr>
            <p:cNvSpPr/>
            <p:nvPr/>
          </p:nvSpPr>
          <p:spPr>
            <a:xfrm>
              <a:off x="2825241" y="2519307"/>
              <a:ext cx="1072030" cy="5894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009245C-D59F-334D-B305-42991BA7A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60671" y="1739568"/>
              <a:ext cx="393700" cy="469900"/>
            </a:xfrm>
            <a:prstGeom prst="rect">
              <a:avLst/>
            </a:prstGeom>
          </p:spPr>
        </p:pic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EA089428-55C2-B44F-97F9-72B1C307E2B8}"/>
                </a:ext>
              </a:extLst>
            </p:cNvPr>
            <p:cNvCxnSpPr/>
            <p:nvPr/>
          </p:nvCxnSpPr>
          <p:spPr>
            <a:xfrm>
              <a:off x="2161638" y="2814022"/>
              <a:ext cx="559388" cy="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FE176AC-C22B-BD40-B884-7CB321007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35271" y="3122185"/>
              <a:ext cx="419100" cy="495300"/>
            </a:xfrm>
            <a:prstGeom prst="rect">
              <a:avLst/>
            </a:prstGeom>
          </p:spPr>
        </p:pic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6212EE90-36C2-8A45-9E3E-35DC470E2F76}"/>
                </a:ext>
              </a:extLst>
            </p:cNvPr>
            <p:cNvCxnSpPr/>
            <p:nvPr/>
          </p:nvCxnSpPr>
          <p:spPr>
            <a:xfrm>
              <a:off x="4017332" y="1422440"/>
              <a:ext cx="559388" cy="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B9442A9B-C41C-6248-9A63-6A9C24CE7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50306" y="1181140"/>
              <a:ext cx="1257300" cy="482600"/>
            </a:xfrm>
            <a:prstGeom prst="rect">
              <a:avLst/>
            </a:prstGeom>
          </p:spPr>
        </p:pic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383F071A-4134-4A41-A8E8-7E992BABBA59}"/>
                </a:ext>
              </a:extLst>
            </p:cNvPr>
            <p:cNvCxnSpPr/>
            <p:nvPr/>
          </p:nvCxnSpPr>
          <p:spPr>
            <a:xfrm>
              <a:off x="4017332" y="2806924"/>
              <a:ext cx="559388" cy="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425749F1-45BB-F547-BAC6-053EAF140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650306" y="2519307"/>
              <a:ext cx="1295400" cy="546100"/>
            </a:xfrm>
            <a:prstGeom prst="rect">
              <a:avLst/>
            </a:prstGeom>
          </p:spPr>
        </p:pic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3F0FE54A-45A6-E348-9495-F7EB0C84799C}"/>
                </a:ext>
              </a:extLst>
            </p:cNvPr>
            <p:cNvSpPr/>
            <p:nvPr/>
          </p:nvSpPr>
          <p:spPr>
            <a:xfrm>
              <a:off x="2711688" y="3930132"/>
              <a:ext cx="1296306" cy="50202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D843C693-F790-EC4A-A980-A5EA3E51385C}"/>
                </a:ext>
              </a:extLst>
            </p:cNvPr>
            <p:cNvCxnSpPr>
              <a:cxnSpLocks/>
            </p:cNvCxnSpPr>
            <p:nvPr/>
          </p:nvCxnSpPr>
          <p:spPr>
            <a:xfrm>
              <a:off x="5945706" y="1422440"/>
              <a:ext cx="1435832" cy="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B1C55687-32B4-844E-82C1-6C6E8F480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9292" y="1739568"/>
              <a:ext cx="1435832" cy="1096684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726FABB1-96C1-2B47-AD19-FD63DF535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424922" y="1117640"/>
              <a:ext cx="1790700" cy="546100"/>
            </a:xfrm>
            <a:prstGeom prst="rect">
              <a:avLst/>
            </a:prstGeom>
          </p:spPr>
        </p:pic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6A5245EF-5885-D74E-9EE2-1A43BD3FFDEA}"/>
                </a:ext>
              </a:extLst>
            </p:cNvPr>
            <p:cNvCxnSpPr>
              <a:cxnSpLocks/>
            </p:cNvCxnSpPr>
            <p:nvPr/>
          </p:nvCxnSpPr>
          <p:spPr>
            <a:xfrm>
              <a:off x="5945706" y="1422440"/>
              <a:ext cx="1435832" cy="260238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FB60EF02-D523-1344-9F58-241E03FF979A}"/>
                </a:ext>
              </a:extLst>
            </p:cNvPr>
            <p:cNvCxnSpPr>
              <a:cxnSpLocks/>
            </p:cNvCxnSpPr>
            <p:nvPr/>
          </p:nvCxnSpPr>
          <p:spPr>
            <a:xfrm>
              <a:off x="4128055" y="4181144"/>
              <a:ext cx="3253483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右大括号 23">
              <a:extLst>
                <a:ext uri="{FF2B5EF4-FFF2-40B4-BE49-F238E27FC236}">
                  <a16:creationId xmlns:a16="http://schemas.microsoft.com/office/drawing/2014/main" id="{CD55EFA5-E2F9-0142-9F35-C75B4000E28B}"/>
                </a:ext>
              </a:extLst>
            </p:cNvPr>
            <p:cNvSpPr/>
            <p:nvPr/>
          </p:nvSpPr>
          <p:spPr>
            <a:xfrm>
              <a:off x="9386642" y="1390690"/>
              <a:ext cx="622397" cy="2634130"/>
            </a:xfrm>
            <a:prstGeom prst="rightBrace">
              <a:avLst>
                <a:gd name="adj1" fmla="val 75770"/>
                <a:gd name="adj2" fmla="val 50000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D72A3CB-89BC-0649-A37A-0EC969E7FB86}"/>
                </a:ext>
              </a:extLst>
            </p:cNvPr>
            <p:cNvSpPr txBox="1"/>
            <p:nvPr/>
          </p:nvSpPr>
          <p:spPr>
            <a:xfrm>
              <a:off x="8802490" y="2501794"/>
              <a:ext cx="895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/>
                <a:t>concat</a:t>
              </a:r>
              <a:endParaRPr kumimoji="1" lang="zh-CN" altLang="en-US" dirty="0"/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67CCCA72-B9E9-FB49-883E-54E72FAD3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132868" y="2413416"/>
              <a:ext cx="1854200" cy="53340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A975F1F2-E6FB-CA4A-AA04-014166562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20272" y="5657743"/>
              <a:ext cx="1295400" cy="546100"/>
            </a:xfrm>
            <a:prstGeom prst="rect">
              <a:avLst/>
            </a:prstGeom>
          </p:spPr>
        </p:pic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1A11FAB-EAF7-C042-982F-B7150E1ABDD8}"/>
                </a:ext>
              </a:extLst>
            </p:cNvPr>
            <p:cNvSpPr/>
            <p:nvPr/>
          </p:nvSpPr>
          <p:spPr>
            <a:xfrm>
              <a:off x="6211642" y="5628489"/>
              <a:ext cx="1295400" cy="5894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All</a:t>
              </a:r>
              <a:r>
                <a:rPr kumimoji="1" lang="zh-CN" altLang="en-US" b="1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b="1" dirty="0">
                  <a:solidFill>
                    <a:schemeClr val="tx1"/>
                  </a:solidFill>
                </a:rPr>
                <a:t>gather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8DC1A4F2-5CCF-CC4C-A098-EA55934A37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562" y="5932022"/>
              <a:ext cx="775710" cy="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4AE80068-2731-044C-96A6-C0FB6E0D18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62453" y="5018236"/>
              <a:ext cx="1874127" cy="904968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8E62E6C-C17B-EF4E-A6AA-004DCB57440A}"/>
                </a:ext>
              </a:extLst>
            </p:cNvPr>
            <p:cNvSpPr txBox="1"/>
            <p:nvPr/>
          </p:nvSpPr>
          <p:spPr>
            <a:xfrm>
              <a:off x="4389661" y="5548708"/>
              <a:ext cx="12953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/>
                <a:t>负样本队列入队与出队</a:t>
              </a:r>
            </a:p>
          </p:txBody>
        </p: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AFBFC3F8-EE3D-8C40-A6F1-37D28EDCB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433480" y="3788779"/>
              <a:ext cx="1892300" cy="584200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99D6EEA0-9233-2F45-84DE-7975EE216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652671" y="4463159"/>
              <a:ext cx="1409700" cy="508000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0AFAFEB-94E0-4447-99DC-951EF7CF8EA2}"/>
                </a:ext>
              </a:extLst>
            </p:cNvPr>
            <p:cNvSpPr txBox="1"/>
            <p:nvPr/>
          </p:nvSpPr>
          <p:spPr>
            <a:xfrm>
              <a:off x="7643433" y="5480019"/>
              <a:ext cx="9068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/>
                <a:t>转置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B40FA4D-FF1C-DE48-8D71-004401883C7A}"/>
                </a:ext>
              </a:extLst>
            </p:cNvPr>
            <p:cNvSpPr/>
            <p:nvPr/>
          </p:nvSpPr>
          <p:spPr>
            <a:xfrm>
              <a:off x="233035" y="544164"/>
              <a:ext cx="5891048" cy="435893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5F69737-E0D5-D948-820C-E33598D1AA4B}"/>
                </a:ext>
              </a:extLst>
            </p:cNvPr>
            <p:cNvSpPr/>
            <p:nvPr/>
          </p:nvSpPr>
          <p:spPr>
            <a:xfrm>
              <a:off x="7131846" y="567568"/>
              <a:ext cx="4855222" cy="435893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520E156-4E46-DE41-A909-9A050C821300}"/>
                </a:ext>
              </a:extLst>
            </p:cNvPr>
            <p:cNvSpPr/>
            <p:nvPr/>
          </p:nvSpPr>
          <p:spPr>
            <a:xfrm>
              <a:off x="4297026" y="5200797"/>
              <a:ext cx="5891048" cy="1307309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969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79D065F0-4754-E347-B204-1E4CD3E81277}"/>
              </a:ext>
            </a:extLst>
          </p:cNvPr>
          <p:cNvGrpSpPr/>
          <p:nvPr/>
        </p:nvGrpSpPr>
        <p:grpSpPr>
          <a:xfrm>
            <a:off x="-1701510" y="339621"/>
            <a:ext cx="13893510" cy="9286623"/>
            <a:chOff x="-1701510" y="339621"/>
            <a:chExt cx="13893510" cy="928662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738365E-BA68-084F-BB03-0FFA7948A78B}"/>
                </a:ext>
              </a:extLst>
            </p:cNvPr>
            <p:cNvSpPr/>
            <p:nvPr/>
          </p:nvSpPr>
          <p:spPr>
            <a:xfrm>
              <a:off x="2771775" y="714375"/>
              <a:ext cx="271463" cy="22431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3A833E3-53B4-E14A-A8BD-90759BC5DC15}"/>
                </a:ext>
              </a:extLst>
            </p:cNvPr>
            <p:cNvSpPr/>
            <p:nvPr/>
          </p:nvSpPr>
          <p:spPr>
            <a:xfrm>
              <a:off x="3043238" y="714375"/>
              <a:ext cx="271463" cy="22431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19E0818-2EB5-3D48-86A7-7E3E469078EF}"/>
                </a:ext>
              </a:extLst>
            </p:cNvPr>
            <p:cNvSpPr/>
            <p:nvPr/>
          </p:nvSpPr>
          <p:spPr>
            <a:xfrm>
              <a:off x="3314701" y="714375"/>
              <a:ext cx="271463" cy="22431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6233696-510A-144B-8095-C679F089A80A}"/>
                </a:ext>
              </a:extLst>
            </p:cNvPr>
            <p:cNvSpPr/>
            <p:nvPr/>
          </p:nvSpPr>
          <p:spPr>
            <a:xfrm>
              <a:off x="3586164" y="714375"/>
              <a:ext cx="271463" cy="22431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D8850A3-69DB-C74B-9CD2-3B390C9A518F}"/>
                </a:ext>
              </a:extLst>
            </p:cNvPr>
            <p:cNvSpPr/>
            <p:nvPr/>
          </p:nvSpPr>
          <p:spPr>
            <a:xfrm>
              <a:off x="3843341" y="714375"/>
              <a:ext cx="271463" cy="22431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BC66619-A2B2-7E44-AA3C-9D587630F1EB}"/>
                </a:ext>
              </a:extLst>
            </p:cNvPr>
            <p:cNvSpPr/>
            <p:nvPr/>
          </p:nvSpPr>
          <p:spPr>
            <a:xfrm>
              <a:off x="4114804" y="714375"/>
              <a:ext cx="271463" cy="22431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337A8E3-711A-3C40-BE29-118018AC6077}"/>
                </a:ext>
              </a:extLst>
            </p:cNvPr>
            <p:cNvSpPr/>
            <p:nvPr/>
          </p:nvSpPr>
          <p:spPr>
            <a:xfrm>
              <a:off x="4386267" y="714375"/>
              <a:ext cx="271463" cy="22431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4DDE065-7BF0-4542-9969-C148C5B16EC7}"/>
                </a:ext>
              </a:extLst>
            </p:cNvPr>
            <p:cNvSpPr/>
            <p:nvPr/>
          </p:nvSpPr>
          <p:spPr>
            <a:xfrm>
              <a:off x="4657730" y="714375"/>
              <a:ext cx="271463" cy="22431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CC6BE5C-DA24-E143-9FC4-E18438226962}"/>
                </a:ext>
              </a:extLst>
            </p:cNvPr>
            <p:cNvSpPr/>
            <p:nvPr/>
          </p:nvSpPr>
          <p:spPr>
            <a:xfrm>
              <a:off x="4912511" y="714375"/>
              <a:ext cx="271463" cy="22431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5F1A38F-D928-E347-B1F2-3ABD6E035B7B}"/>
                </a:ext>
              </a:extLst>
            </p:cNvPr>
            <p:cNvSpPr/>
            <p:nvPr/>
          </p:nvSpPr>
          <p:spPr>
            <a:xfrm>
              <a:off x="5183974" y="714375"/>
              <a:ext cx="271463" cy="22431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DF34113-86A0-F043-90F5-676ACC1C6470}"/>
                </a:ext>
              </a:extLst>
            </p:cNvPr>
            <p:cNvSpPr/>
            <p:nvPr/>
          </p:nvSpPr>
          <p:spPr>
            <a:xfrm>
              <a:off x="5455437" y="714375"/>
              <a:ext cx="271463" cy="22431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7067A66-EB3A-3143-A72C-4146A5B69C88}"/>
                </a:ext>
              </a:extLst>
            </p:cNvPr>
            <p:cNvSpPr/>
            <p:nvPr/>
          </p:nvSpPr>
          <p:spPr>
            <a:xfrm>
              <a:off x="5726900" y="714375"/>
              <a:ext cx="271463" cy="22431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EB66779-4AA9-AC47-9A8A-1EF168864F4D}"/>
                </a:ext>
              </a:extLst>
            </p:cNvPr>
            <p:cNvSpPr/>
            <p:nvPr/>
          </p:nvSpPr>
          <p:spPr>
            <a:xfrm>
              <a:off x="5984077" y="714375"/>
              <a:ext cx="271463" cy="22431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2E4A368-3D4E-D445-A461-0FCDD7CBA680}"/>
                </a:ext>
              </a:extLst>
            </p:cNvPr>
            <p:cNvSpPr/>
            <p:nvPr/>
          </p:nvSpPr>
          <p:spPr>
            <a:xfrm>
              <a:off x="6255540" y="714375"/>
              <a:ext cx="271463" cy="22431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51FA100-E6BC-0F4F-B4D3-1E63F4315299}"/>
                </a:ext>
              </a:extLst>
            </p:cNvPr>
            <p:cNvSpPr txBox="1"/>
            <p:nvPr/>
          </p:nvSpPr>
          <p:spPr>
            <a:xfrm>
              <a:off x="4577363" y="339621"/>
              <a:ext cx="670295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K</a:t>
              </a:r>
              <a:endParaRPr kumimoji="1"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339569D-E350-8446-B441-01AC3D7D4A8E}"/>
                </a:ext>
              </a:extLst>
            </p:cNvPr>
            <p:cNvSpPr txBox="1"/>
            <p:nvPr/>
          </p:nvSpPr>
          <p:spPr>
            <a:xfrm>
              <a:off x="2377882" y="1648566"/>
              <a:ext cx="670295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ED1887AF-7B87-604F-9840-9DCF511C22EA}"/>
                </a:ext>
              </a:extLst>
            </p:cNvPr>
            <p:cNvCxnSpPr>
              <a:cxnSpLocks/>
            </p:cNvCxnSpPr>
            <p:nvPr/>
          </p:nvCxnSpPr>
          <p:spPr>
            <a:xfrm>
              <a:off x="6685613" y="1828096"/>
              <a:ext cx="854439" cy="78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1525566-FF76-3D4D-AE12-DEA64FEBD52C}"/>
                </a:ext>
              </a:extLst>
            </p:cNvPr>
            <p:cNvSpPr txBox="1"/>
            <p:nvPr/>
          </p:nvSpPr>
          <p:spPr>
            <a:xfrm>
              <a:off x="7008966" y="1279234"/>
              <a:ext cx="14583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>
                  <a:latin typeface="New Peninim MT" pitchFamily="2" charset="-79"/>
                  <a:cs typeface="New Peninim MT" pitchFamily="2" charset="-79"/>
                </a:rPr>
                <a:t>dequeue</a:t>
              </a:r>
              <a:endParaRPr kumimoji="1" lang="zh-CN" altLang="en-US" sz="2000" dirty="0">
                <a:latin typeface="New Peninim MT" pitchFamily="2" charset="-79"/>
                <a:cs typeface="New Peninim MT" pitchFamily="2" charset="-79"/>
              </a:endParaRPr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78793BA4-3E8E-084B-9113-A36810359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7577" y="3078266"/>
              <a:ext cx="1409700" cy="508000"/>
            </a:xfrm>
            <a:prstGeom prst="rect">
              <a:avLst/>
            </a:prstGeom>
          </p:spPr>
        </p:pic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F4AFF9A-F48C-A443-83F9-7AD3D615FA41}"/>
                </a:ext>
              </a:extLst>
            </p:cNvPr>
            <p:cNvSpPr/>
            <p:nvPr/>
          </p:nvSpPr>
          <p:spPr>
            <a:xfrm rot="16200000">
              <a:off x="8270894" y="3639960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C1FB316-BE26-1848-9177-18E429F5BE16}"/>
                </a:ext>
              </a:extLst>
            </p:cNvPr>
            <p:cNvSpPr/>
            <p:nvPr/>
          </p:nvSpPr>
          <p:spPr>
            <a:xfrm rot="16200000">
              <a:off x="8270894" y="3911423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62C76F7-47A3-1E47-9E1A-01EB42C6D85A}"/>
                </a:ext>
              </a:extLst>
            </p:cNvPr>
            <p:cNvSpPr/>
            <p:nvPr/>
          </p:nvSpPr>
          <p:spPr>
            <a:xfrm rot="16200000">
              <a:off x="8270894" y="4185734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1B6A97E-5940-FA47-83CD-48F8C0761626}"/>
                </a:ext>
              </a:extLst>
            </p:cNvPr>
            <p:cNvSpPr/>
            <p:nvPr/>
          </p:nvSpPr>
          <p:spPr>
            <a:xfrm rot="16200000">
              <a:off x="8270894" y="4457197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48A1327-6ED3-D94F-B7AA-EF5DE36EAF70}"/>
                </a:ext>
              </a:extLst>
            </p:cNvPr>
            <p:cNvSpPr/>
            <p:nvPr/>
          </p:nvSpPr>
          <p:spPr>
            <a:xfrm rot="16200000">
              <a:off x="8270894" y="4728660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E6B2569-4B6A-BD49-989A-A5A003640CB0}"/>
                </a:ext>
              </a:extLst>
            </p:cNvPr>
            <p:cNvSpPr txBox="1"/>
            <p:nvPr/>
          </p:nvSpPr>
          <p:spPr>
            <a:xfrm>
              <a:off x="8235540" y="4166956"/>
              <a:ext cx="670295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965287E-F02C-9148-A2CA-B3FF141F1461}"/>
                </a:ext>
              </a:extLst>
            </p:cNvPr>
            <p:cNvSpPr txBox="1"/>
            <p:nvPr/>
          </p:nvSpPr>
          <p:spPr>
            <a:xfrm>
              <a:off x="6877863" y="5103076"/>
              <a:ext cx="670295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M</a:t>
              </a:r>
              <a:endParaRPr kumimoji="1" lang="zh-CN" altLang="en-US" dirty="0"/>
            </a:p>
          </p:txBody>
        </p:sp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CDC60771-22DD-2D40-B0A5-385250BD2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9889" y="6135039"/>
              <a:ext cx="1295400" cy="546100"/>
            </a:xfrm>
            <a:prstGeom prst="rect">
              <a:avLst/>
            </a:prstGeom>
          </p:spPr>
        </p:pic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17C18054-E3C1-0D49-A9F5-39C845713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26900" y="5307303"/>
              <a:ext cx="1021318" cy="103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CE5AEC3-8CB4-FC4B-9772-354A3B96B8A9}"/>
                </a:ext>
              </a:extLst>
            </p:cNvPr>
            <p:cNvSpPr txBox="1"/>
            <p:nvPr/>
          </p:nvSpPr>
          <p:spPr>
            <a:xfrm>
              <a:off x="5990568" y="4799391"/>
              <a:ext cx="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转置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A6050D9-2FD3-4F44-A374-D3647B0E7291}"/>
                </a:ext>
              </a:extLst>
            </p:cNvPr>
            <p:cNvSpPr/>
            <p:nvPr/>
          </p:nvSpPr>
          <p:spPr>
            <a:xfrm>
              <a:off x="4095491" y="4254620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70D9044-CC09-7E47-8C23-55F073AD618C}"/>
                </a:ext>
              </a:extLst>
            </p:cNvPr>
            <p:cNvSpPr/>
            <p:nvPr/>
          </p:nvSpPr>
          <p:spPr>
            <a:xfrm>
              <a:off x="4363879" y="4257910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719E913-D594-704E-B313-1AD5ECD5AA32}"/>
                </a:ext>
              </a:extLst>
            </p:cNvPr>
            <p:cNvSpPr/>
            <p:nvPr/>
          </p:nvSpPr>
          <p:spPr>
            <a:xfrm>
              <a:off x="4635481" y="4254620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0196E39-4147-AC47-AA8A-9297F0352E1E}"/>
                </a:ext>
              </a:extLst>
            </p:cNvPr>
            <p:cNvSpPr/>
            <p:nvPr/>
          </p:nvSpPr>
          <p:spPr>
            <a:xfrm>
              <a:off x="4903869" y="4257910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C0222E7-9340-4245-8DE8-E9216F506F53}"/>
                </a:ext>
              </a:extLst>
            </p:cNvPr>
            <p:cNvSpPr/>
            <p:nvPr/>
          </p:nvSpPr>
          <p:spPr>
            <a:xfrm>
              <a:off x="5178406" y="4257910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FBCBD71-EA82-AD44-B49B-2FBCA2326DAD}"/>
                </a:ext>
              </a:extLst>
            </p:cNvPr>
            <p:cNvSpPr txBox="1"/>
            <p:nvPr/>
          </p:nvSpPr>
          <p:spPr>
            <a:xfrm>
              <a:off x="4635342" y="3733571"/>
              <a:ext cx="670295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M</a:t>
              </a:r>
              <a:endParaRPr kumimoji="1"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E5F83A1-647B-AF43-BE33-A5883C419D2A}"/>
                </a:ext>
              </a:extLst>
            </p:cNvPr>
            <p:cNvSpPr txBox="1"/>
            <p:nvPr/>
          </p:nvSpPr>
          <p:spPr>
            <a:xfrm>
              <a:off x="3759911" y="5130270"/>
              <a:ext cx="670295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F11E5773-27AB-1544-BEFF-3F92FC3535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34124" y="5296959"/>
              <a:ext cx="1021318" cy="103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0C9A55C-A63F-BC4C-8691-48BD519C43FD}"/>
                </a:ext>
              </a:extLst>
            </p:cNvPr>
            <p:cNvSpPr txBox="1"/>
            <p:nvPr/>
          </p:nvSpPr>
          <p:spPr>
            <a:xfrm>
              <a:off x="1405341" y="1250038"/>
              <a:ext cx="14583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>
                  <a:latin typeface="New Peninim MT" pitchFamily="2" charset="-79"/>
                  <a:cs typeface="New Peninim MT" pitchFamily="2" charset="-79"/>
                </a:rPr>
                <a:t>enqueue</a:t>
              </a:r>
              <a:endParaRPr kumimoji="1" lang="zh-CN" altLang="en-US" sz="2000" dirty="0">
                <a:latin typeface="New Peninim MT" pitchFamily="2" charset="-79"/>
                <a:cs typeface="New Peninim MT" pitchFamily="2" charset="-79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385CC9A1-5705-994C-B848-41237AEB6256}"/>
                </a:ext>
              </a:extLst>
            </p:cNvPr>
            <p:cNvSpPr txBox="1"/>
            <p:nvPr/>
          </p:nvSpPr>
          <p:spPr>
            <a:xfrm>
              <a:off x="10866869" y="5086814"/>
              <a:ext cx="1325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/>
                <a:t>GPU</a:t>
              </a:r>
              <a:r>
                <a:rPr kumimoji="1" lang="zh-CN" altLang="en-US" sz="2400" dirty="0"/>
                <a:t> </a:t>
              </a:r>
              <a:r>
                <a:rPr kumimoji="1" lang="en-US" altLang="zh-CN" sz="2400" dirty="0"/>
                <a:t>#1</a:t>
              </a:r>
              <a:endParaRPr kumimoji="1" lang="zh-CN" altLang="en-US" sz="2400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C246A90-27B5-C846-AD85-7CE38C377318}"/>
                </a:ext>
              </a:extLst>
            </p:cNvPr>
            <p:cNvSpPr/>
            <p:nvPr/>
          </p:nvSpPr>
          <p:spPr>
            <a:xfrm rot="16200000">
              <a:off x="8270894" y="6585065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0920D152-A2AE-2C43-BC54-4F7595C37978}"/>
                </a:ext>
              </a:extLst>
            </p:cNvPr>
            <p:cNvSpPr/>
            <p:nvPr/>
          </p:nvSpPr>
          <p:spPr>
            <a:xfrm rot="16200000">
              <a:off x="8270894" y="6856528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729EAD8-8F14-864E-A3E7-291810EC6673}"/>
                </a:ext>
              </a:extLst>
            </p:cNvPr>
            <p:cNvSpPr/>
            <p:nvPr/>
          </p:nvSpPr>
          <p:spPr>
            <a:xfrm rot="16200000">
              <a:off x="8270894" y="7130839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FCBF95C1-0951-4A46-802D-1274A527E097}"/>
                </a:ext>
              </a:extLst>
            </p:cNvPr>
            <p:cNvSpPr/>
            <p:nvPr/>
          </p:nvSpPr>
          <p:spPr>
            <a:xfrm rot="16200000">
              <a:off x="8270894" y="7402302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6843ABE-CD9A-0B4D-B9EC-284B9E67600C}"/>
                </a:ext>
              </a:extLst>
            </p:cNvPr>
            <p:cNvSpPr/>
            <p:nvPr/>
          </p:nvSpPr>
          <p:spPr>
            <a:xfrm rot="16200000">
              <a:off x="8270894" y="7673765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0604279B-0A10-294F-B5C0-E3EBE6028707}"/>
                </a:ext>
              </a:extLst>
            </p:cNvPr>
            <p:cNvSpPr txBox="1"/>
            <p:nvPr/>
          </p:nvSpPr>
          <p:spPr>
            <a:xfrm>
              <a:off x="8235540" y="7112061"/>
              <a:ext cx="670295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45D92426-913C-4A48-9A9D-F9A3F82EBBDC}"/>
                </a:ext>
              </a:extLst>
            </p:cNvPr>
            <p:cNvSpPr txBox="1"/>
            <p:nvPr/>
          </p:nvSpPr>
          <p:spPr>
            <a:xfrm>
              <a:off x="6877863" y="8048181"/>
              <a:ext cx="670295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M</a:t>
              </a:r>
              <a:endParaRPr kumimoji="1" lang="zh-CN" altLang="en-US" dirty="0"/>
            </a:p>
          </p:txBody>
        </p:sp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F36C993B-D923-3442-BBD7-F9B50125B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9889" y="9080144"/>
              <a:ext cx="1295400" cy="546100"/>
            </a:xfrm>
            <a:prstGeom prst="rect">
              <a:avLst/>
            </a:prstGeom>
          </p:spPr>
        </p:pic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EAF078CF-A617-6743-8F87-D329EF8E53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26900" y="8252408"/>
              <a:ext cx="1021318" cy="103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5F2C5670-F9DC-C84F-AB2C-6BC1B64AC125}"/>
                </a:ext>
              </a:extLst>
            </p:cNvPr>
            <p:cNvSpPr txBox="1"/>
            <p:nvPr/>
          </p:nvSpPr>
          <p:spPr>
            <a:xfrm>
              <a:off x="5990568" y="7744496"/>
              <a:ext cx="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转置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701FD90-C50B-B542-9C5A-6ECF3422ACB0}"/>
                </a:ext>
              </a:extLst>
            </p:cNvPr>
            <p:cNvSpPr/>
            <p:nvPr/>
          </p:nvSpPr>
          <p:spPr>
            <a:xfrm>
              <a:off x="4095491" y="7199725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77D8D562-B2A8-9A40-AAF1-40295E04C47C}"/>
                </a:ext>
              </a:extLst>
            </p:cNvPr>
            <p:cNvSpPr/>
            <p:nvPr/>
          </p:nvSpPr>
          <p:spPr>
            <a:xfrm>
              <a:off x="4363879" y="7203015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5327F224-0748-7649-BA07-41BF563BE610}"/>
                </a:ext>
              </a:extLst>
            </p:cNvPr>
            <p:cNvSpPr/>
            <p:nvPr/>
          </p:nvSpPr>
          <p:spPr>
            <a:xfrm>
              <a:off x="4635481" y="7199725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EC28EB1B-F1BC-8248-966A-233E6B0E4092}"/>
                </a:ext>
              </a:extLst>
            </p:cNvPr>
            <p:cNvSpPr/>
            <p:nvPr/>
          </p:nvSpPr>
          <p:spPr>
            <a:xfrm>
              <a:off x="4903869" y="7203015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18A3DDC-588D-7A48-8FC0-E899D2A4802B}"/>
                </a:ext>
              </a:extLst>
            </p:cNvPr>
            <p:cNvSpPr/>
            <p:nvPr/>
          </p:nvSpPr>
          <p:spPr>
            <a:xfrm>
              <a:off x="5178406" y="7203015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1D4FBEAD-E811-994D-8CC5-B99633EBB9B7}"/>
                </a:ext>
              </a:extLst>
            </p:cNvPr>
            <p:cNvSpPr txBox="1"/>
            <p:nvPr/>
          </p:nvSpPr>
          <p:spPr>
            <a:xfrm>
              <a:off x="4635342" y="6678676"/>
              <a:ext cx="670295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M</a:t>
              </a:r>
              <a:endParaRPr kumimoji="1" lang="zh-CN" altLang="en-US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85F0EADA-98D4-2740-A472-A616218B0E4A}"/>
                </a:ext>
              </a:extLst>
            </p:cNvPr>
            <p:cNvSpPr txBox="1"/>
            <p:nvPr/>
          </p:nvSpPr>
          <p:spPr>
            <a:xfrm>
              <a:off x="3759911" y="8075375"/>
              <a:ext cx="670295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5141557C-936C-1E4A-A4C0-5F06FBD33D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34124" y="8242064"/>
              <a:ext cx="1021318" cy="103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7FA8B201-2BE2-C646-A6D2-FC131FF34EF1}"/>
                </a:ext>
              </a:extLst>
            </p:cNvPr>
            <p:cNvSpPr txBox="1"/>
            <p:nvPr/>
          </p:nvSpPr>
          <p:spPr>
            <a:xfrm>
              <a:off x="10866869" y="8031919"/>
              <a:ext cx="1325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/>
                <a:t>GPU</a:t>
              </a:r>
              <a:r>
                <a:rPr kumimoji="1" lang="zh-CN" altLang="en-US" sz="2400" dirty="0"/>
                <a:t> </a:t>
              </a:r>
              <a:r>
                <a:rPr kumimoji="1" lang="en-US" altLang="zh-CN" sz="2400" dirty="0"/>
                <a:t>#2</a:t>
              </a:r>
              <a:endParaRPr kumimoji="1" lang="zh-CN" altLang="en-US" sz="2400" dirty="0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F6272C6C-89E3-284F-9E9E-698BD33A31C0}"/>
                </a:ext>
              </a:extLst>
            </p:cNvPr>
            <p:cNvSpPr/>
            <p:nvPr/>
          </p:nvSpPr>
          <p:spPr>
            <a:xfrm>
              <a:off x="1685784" y="6540760"/>
              <a:ext cx="1295400" cy="69271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"/>
                </a:rPr>
                <a:t>gather</a:t>
              </a:r>
              <a:endParaRPr kumimoji="1" lang="zh-CN" altLang="en-US" dirty="0">
                <a:solidFill>
                  <a:schemeClr val="tx1"/>
                </a:solidFill>
                <a:latin typeface=""/>
              </a:endParaRPr>
            </a:p>
          </p:txBody>
        </p:sp>
        <p:cxnSp>
          <p:nvCxnSpPr>
            <p:cNvPr id="81" name="肘形连接符 80">
              <a:extLst>
                <a:ext uri="{FF2B5EF4-FFF2-40B4-BE49-F238E27FC236}">
                  <a16:creationId xmlns:a16="http://schemas.microsoft.com/office/drawing/2014/main" id="{AEDC2D1D-33C9-C14F-980A-5F19BD416F9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315586" y="5317646"/>
              <a:ext cx="1202200" cy="1036426"/>
            </a:xfrm>
            <a:prstGeom prst="bentConnector3">
              <a:avLst>
                <a:gd name="adj1" fmla="val 9995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肘形连接符 85">
              <a:extLst>
                <a:ext uri="{FF2B5EF4-FFF2-40B4-BE49-F238E27FC236}">
                  <a16:creationId xmlns:a16="http://schemas.microsoft.com/office/drawing/2014/main" id="{FA9145FF-727D-1847-88F1-62E22CCFB05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50850" y="7299439"/>
              <a:ext cx="1320340" cy="1021855"/>
            </a:xfrm>
            <a:prstGeom prst="bentConnector3">
              <a:avLst>
                <a:gd name="adj1" fmla="val 100132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箭头连接符 90">
              <a:extLst>
                <a:ext uri="{FF2B5EF4-FFF2-40B4-BE49-F238E27FC236}">
                  <a16:creationId xmlns:a16="http://schemas.microsoft.com/office/drawing/2014/main" id="{CB47CA39-832E-B840-9EB4-22241DFA15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4157" y="6135039"/>
              <a:ext cx="636361" cy="7281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4380E2E2-9B2E-4F4D-B107-8D48A7EF785D}"/>
                </a:ext>
              </a:extLst>
            </p:cNvPr>
            <p:cNvSpPr/>
            <p:nvPr/>
          </p:nvSpPr>
          <p:spPr>
            <a:xfrm>
              <a:off x="-1365930" y="3348537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11C31B45-105E-684C-A985-F1024228E082}"/>
                </a:ext>
              </a:extLst>
            </p:cNvPr>
            <p:cNvSpPr/>
            <p:nvPr/>
          </p:nvSpPr>
          <p:spPr>
            <a:xfrm>
              <a:off x="-1097542" y="3351827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1455B3F4-1B50-E048-B37B-49241F796215}"/>
                </a:ext>
              </a:extLst>
            </p:cNvPr>
            <p:cNvSpPr/>
            <p:nvPr/>
          </p:nvSpPr>
          <p:spPr>
            <a:xfrm>
              <a:off x="-825940" y="3348537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F5CE58DC-9252-B44F-9BB8-1FC11A2C6BC4}"/>
                </a:ext>
              </a:extLst>
            </p:cNvPr>
            <p:cNvSpPr/>
            <p:nvPr/>
          </p:nvSpPr>
          <p:spPr>
            <a:xfrm>
              <a:off x="-557552" y="3351827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42554761-1011-CD46-A9C2-AA7DA2ED12AB}"/>
                </a:ext>
              </a:extLst>
            </p:cNvPr>
            <p:cNvSpPr/>
            <p:nvPr/>
          </p:nvSpPr>
          <p:spPr>
            <a:xfrm>
              <a:off x="-283015" y="3351827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B2DF04F4-BAF5-284B-B49E-4092AD589F2C}"/>
                </a:ext>
              </a:extLst>
            </p:cNvPr>
            <p:cNvSpPr txBox="1"/>
            <p:nvPr/>
          </p:nvSpPr>
          <p:spPr>
            <a:xfrm>
              <a:off x="-274065" y="2791168"/>
              <a:ext cx="670295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2M</a:t>
              </a:r>
              <a:endParaRPr kumimoji="1" lang="zh-CN" altLang="en-US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601EBE4A-1479-0E4C-970C-31A0C29EC21D}"/>
                </a:ext>
              </a:extLst>
            </p:cNvPr>
            <p:cNvSpPr txBox="1"/>
            <p:nvPr/>
          </p:nvSpPr>
          <p:spPr>
            <a:xfrm>
              <a:off x="-1701510" y="4224187"/>
              <a:ext cx="670295" cy="37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A7BEC5DE-C484-624B-8CBB-F31DFC524CB8}"/>
                </a:ext>
              </a:extLst>
            </p:cNvPr>
            <p:cNvSpPr/>
            <p:nvPr/>
          </p:nvSpPr>
          <p:spPr>
            <a:xfrm>
              <a:off x="-7889" y="3345247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F4535638-71EE-1E42-9E08-F5533A062601}"/>
                </a:ext>
              </a:extLst>
            </p:cNvPr>
            <p:cNvSpPr/>
            <p:nvPr/>
          </p:nvSpPr>
          <p:spPr>
            <a:xfrm>
              <a:off x="260499" y="3348537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8882DD77-1982-5F49-9B0D-60218B67B125}"/>
                </a:ext>
              </a:extLst>
            </p:cNvPr>
            <p:cNvSpPr/>
            <p:nvPr/>
          </p:nvSpPr>
          <p:spPr>
            <a:xfrm>
              <a:off x="532101" y="3345247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44691D36-7AEB-254B-85D7-5216B39BC7AD}"/>
                </a:ext>
              </a:extLst>
            </p:cNvPr>
            <p:cNvSpPr/>
            <p:nvPr/>
          </p:nvSpPr>
          <p:spPr>
            <a:xfrm>
              <a:off x="800489" y="3348537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11692B12-05EA-9143-A498-BB4F16644841}"/>
                </a:ext>
              </a:extLst>
            </p:cNvPr>
            <p:cNvSpPr/>
            <p:nvPr/>
          </p:nvSpPr>
          <p:spPr>
            <a:xfrm>
              <a:off x="1075026" y="3348537"/>
              <a:ext cx="271463" cy="22431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9" name="肘形连接符 108">
              <a:extLst>
                <a:ext uri="{FF2B5EF4-FFF2-40B4-BE49-F238E27FC236}">
                  <a16:creationId xmlns:a16="http://schemas.microsoft.com/office/drawing/2014/main" id="{A27B382D-C97E-5447-B229-21F14007BE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1552" y="1833788"/>
              <a:ext cx="1852374" cy="685697"/>
            </a:xfrm>
            <a:prstGeom prst="bentConnector3">
              <a:avLst>
                <a:gd name="adj1" fmla="val -1152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491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D5B09F98-9CC3-6546-9DD0-09B33E238FDA}"/>
              </a:ext>
            </a:extLst>
          </p:cNvPr>
          <p:cNvGrpSpPr/>
          <p:nvPr/>
        </p:nvGrpSpPr>
        <p:grpSpPr>
          <a:xfrm>
            <a:off x="360870" y="-1658053"/>
            <a:ext cx="10326244" cy="7368168"/>
            <a:chOff x="360870" y="-1658053"/>
            <a:chExt cx="10326244" cy="736816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C61C3A1-0848-2A45-B08D-9429F8D216C4}"/>
                </a:ext>
              </a:extLst>
            </p:cNvPr>
            <p:cNvSpPr/>
            <p:nvPr/>
          </p:nvSpPr>
          <p:spPr>
            <a:xfrm>
              <a:off x="519721" y="-1658053"/>
              <a:ext cx="10167393" cy="1112157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dirty="0"/>
                <a:t>ERNIE</a:t>
              </a:r>
              <a:endParaRPr kumimoji="1" lang="zh-CN" altLang="en-US" sz="3200" dirty="0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3B9C003-F87B-5E45-97CB-46C00AF4449A}"/>
                </a:ext>
              </a:extLst>
            </p:cNvPr>
            <p:cNvSpPr/>
            <p:nvPr/>
          </p:nvSpPr>
          <p:spPr>
            <a:xfrm>
              <a:off x="754557" y="312323"/>
              <a:ext cx="748904" cy="7021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E0</a:t>
              </a:r>
              <a:endParaRPr kumimoji="1"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A4A0D0D-3CA0-6345-8D56-7D3FFAF67196}"/>
                </a:ext>
              </a:extLst>
            </p:cNvPr>
            <p:cNvSpPr/>
            <p:nvPr/>
          </p:nvSpPr>
          <p:spPr>
            <a:xfrm>
              <a:off x="754557" y="1872671"/>
              <a:ext cx="774561" cy="7021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B9245F1-7464-0B44-82B3-0C2A17EEE751}"/>
                </a:ext>
              </a:extLst>
            </p:cNvPr>
            <p:cNvSpPr txBox="1"/>
            <p:nvPr/>
          </p:nvSpPr>
          <p:spPr>
            <a:xfrm>
              <a:off x="785005" y="2039069"/>
              <a:ext cx="7441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/>
                <a:t>[CLS]</a:t>
              </a:r>
              <a:endParaRPr kumimoji="1" lang="zh-CN" altLang="en-US" sz="2000" dirty="0"/>
            </a:p>
          </p:txBody>
        </p: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06AFD600-7660-AD4B-98BB-A96A6D676B2E}"/>
                </a:ext>
              </a:extLst>
            </p:cNvPr>
            <p:cNvCxnSpPr>
              <a:stCxn id="4" idx="0"/>
              <a:endCxn id="3" idx="2"/>
            </p:cNvCxnSpPr>
            <p:nvPr/>
          </p:nvCxnSpPr>
          <p:spPr>
            <a:xfrm flipH="1" flipV="1">
              <a:off x="1129009" y="1014452"/>
              <a:ext cx="12829" cy="8582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7CD9A81F-6B51-AB43-BB33-D4B181336384}"/>
                </a:ext>
              </a:extLst>
            </p:cNvPr>
            <p:cNvCxnSpPr/>
            <p:nvPr/>
          </p:nvCxnSpPr>
          <p:spPr>
            <a:xfrm flipH="1" flipV="1">
              <a:off x="1102900" y="-527298"/>
              <a:ext cx="12829" cy="8582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E081106-4A6D-5446-A053-944010F59787}"/>
                </a:ext>
              </a:extLst>
            </p:cNvPr>
            <p:cNvSpPr/>
            <p:nvPr/>
          </p:nvSpPr>
          <p:spPr>
            <a:xfrm>
              <a:off x="2000971" y="330921"/>
              <a:ext cx="748904" cy="7021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E1</a:t>
              </a:r>
              <a:endParaRPr kumimoji="1"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11B6E75-AD5E-154D-952F-ABA4FBBC83A6}"/>
                </a:ext>
              </a:extLst>
            </p:cNvPr>
            <p:cNvSpPr/>
            <p:nvPr/>
          </p:nvSpPr>
          <p:spPr>
            <a:xfrm>
              <a:off x="2000971" y="1872670"/>
              <a:ext cx="774561" cy="702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DDBC1AEA-047E-784E-BC98-E23B833B50FF}"/>
                </a:ext>
              </a:extLst>
            </p:cNvPr>
            <p:cNvCxnSpPr/>
            <p:nvPr/>
          </p:nvCxnSpPr>
          <p:spPr>
            <a:xfrm flipH="1" flipV="1">
              <a:off x="2362594" y="1033050"/>
              <a:ext cx="12829" cy="8582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3D71B31-335D-1C4B-8F46-54FEAEA4F634}"/>
                </a:ext>
              </a:extLst>
            </p:cNvPr>
            <p:cNvSpPr txBox="1"/>
            <p:nvPr/>
          </p:nvSpPr>
          <p:spPr>
            <a:xfrm>
              <a:off x="2065085" y="2039069"/>
              <a:ext cx="646331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/>
                <a:t>Title</a:t>
              </a:r>
              <a:endParaRPr kumimoji="1" lang="zh-CN" altLang="en-US" sz="2000" dirty="0"/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4F784E6B-1436-864D-B94D-5A31FA51A1CD}"/>
                </a:ext>
              </a:extLst>
            </p:cNvPr>
            <p:cNvCxnSpPr/>
            <p:nvPr/>
          </p:nvCxnSpPr>
          <p:spPr>
            <a:xfrm flipH="1" flipV="1">
              <a:off x="2349765" y="-517998"/>
              <a:ext cx="12829" cy="8582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997C9AE-7460-044F-B6F8-BB9E2C861F35}"/>
                </a:ext>
              </a:extLst>
            </p:cNvPr>
            <p:cNvSpPr/>
            <p:nvPr/>
          </p:nvSpPr>
          <p:spPr>
            <a:xfrm>
              <a:off x="3247384" y="312323"/>
              <a:ext cx="748904" cy="7021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E2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FD0408D-9450-1C46-9A0C-243C8B8E4E10}"/>
                </a:ext>
              </a:extLst>
            </p:cNvPr>
            <p:cNvSpPr/>
            <p:nvPr/>
          </p:nvSpPr>
          <p:spPr>
            <a:xfrm>
              <a:off x="3247384" y="1854072"/>
              <a:ext cx="774561" cy="7021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52FBE523-E05B-5146-B5F7-E6D4AF61F015}"/>
                </a:ext>
              </a:extLst>
            </p:cNvPr>
            <p:cNvCxnSpPr/>
            <p:nvPr/>
          </p:nvCxnSpPr>
          <p:spPr>
            <a:xfrm flipH="1" flipV="1">
              <a:off x="3609007" y="1014452"/>
              <a:ext cx="12829" cy="8582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B1128A0-8287-C54A-B8C3-F5253D134ECE}"/>
                </a:ext>
              </a:extLst>
            </p:cNvPr>
            <p:cNvSpPr txBox="1"/>
            <p:nvPr/>
          </p:nvSpPr>
          <p:spPr>
            <a:xfrm>
              <a:off x="3311498" y="2020471"/>
              <a:ext cx="7360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/>
                <a:t>[SEP]</a:t>
              </a:r>
              <a:endParaRPr kumimoji="1" lang="zh-CN" altLang="en-US" sz="2000" dirty="0"/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B6D68E73-6491-5F49-98D4-C10E8BD38421}"/>
                </a:ext>
              </a:extLst>
            </p:cNvPr>
            <p:cNvCxnSpPr/>
            <p:nvPr/>
          </p:nvCxnSpPr>
          <p:spPr>
            <a:xfrm flipH="1" flipV="1">
              <a:off x="3596178" y="-536596"/>
              <a:ext cx="12829" cy="8582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24BA86C-7458-DB49-BE0C-172E5DE61232}"/>
                </a:ext>
              </a:extLst>
            </p:cNvPr>
            <p:cNvSpPr/>
            <p:nvPr/>
          </p:nvSpPr>
          <p:spPr>
            <a:xfrm>
              <a:off x="4519448" y="1854071"/>
              <a:ext cx="774561" cy="7021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OCR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39D8E50-640B-8445-A71A-014BE82CBE29}"/>
                </a:ext>
              </a:extLst>
            </p:cNvPr>
            <p:cNvSpPr/>
            <p:nvPr/>
          </p:nvSpPr>
          <p:spPr>
            <a:xfrm>
              <a:off x="4493797" y="330921"/>
              <a:ext cx="748904" cy="7021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E3</a:t>
              </a:r>
              <a:endParaRPr kumimoji="1" lang="zh-CN" altLang="en-US" dirty="0"/>
            </a:p>
          </p:txBody>
        </p: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DEE815BA-A874-6742-8ABB-E9038B23959C}"/>
                </a:ext>
              </a:extLst>
            </p:cNvPr>
            <p:cNvCxnSpPr/>
            <p:nvPr/>
          </p:nvCxnSpPr>
          <p:spPr>
            <a:xfrm flipH="1" flipV="1">
              <a:off x="4887485" y="1014451"/>
              <a:ext cx="12829" cy="8582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FF9E0211-B5FE-6743-B26D-8B3F7356D5A8}"/>
                </a:ext>
              </a:extLst>
            </p:cNvPr>
            <p:cNvCxnSpPr/>
            <p:nvPr/>
          </p:nvCxnSpPr>
          <p:spPr>
            <a:xfrm flipH="1" flipV="1">
              <a:off x="4874663" y="-527299"/>
              <a:ext cx="12829" cy="8582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AF02924-74A3-B24B-AEA6-479220DF96EE}"/>
                </a:ext>
              </a:extLst>
            </p:cNvPr>
            <p:cNvSpPr/>
            <p:nvPr/>
          </p:nvSpPr>
          <p:spPr>
            <a:xfrm>
              <a:off x="5765854" y="1854070"/>
              <a:ext cx="774561" cy="70212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ASR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BE48295-E9DF-584C-A093-8C6FBF72DF03}"/>
                </a:ext>
              </a:extLst>
            </p:cNvPr>
            <p:cNvSpPr/>
            <p:nvPr/>
          </p:nvSpPr>
          <p:spPr>
            <a:xfrm>
              <a:off x="5791511" y="340221"/>
              <a:ext cx="748904" cy="7021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E4</a:t>
              </a:r>
              <a:endParaRPr kumimoji="1" lang="zh-CN" altLang="en-US" dirty="0"/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954923DD-CC2C-B84F-B432-9498AB398E81}"/>
                </a:ext>
              </a:extLst>
            </p:cNvPr>
            <p:cNvCxnSpPr/>
            <p:nvPr/>
          </p:nvCxnSpPr>
          <p:spPr>
            <a:xfrm flipH="1" flipV="1">
              <a:off x="6165963" y="1042350"/>
              <a:ext cx="12829" cy="8582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08F70699-8D43-6847-A8F9-B11764857320}"/>
                </a:ext>
              </a:extLst>
            </p:cNvPr>
            <p:cNvCxnSpPr/>
            <p:nvPr/>
          </p:nvCxnSpPr>
          <p:spPr>
            <a:xfrm flipH="1" flipV="1">
              <a:off x="6195263" y="-517999"/>
              <a:ext cx="12829" cy="8582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40D2150-272C-7642-8E4F-482A803155F8}"/>
                </a:ext>
              </a:extLst>
            </p:cNvPr>
            <p:cNvSpPr/>
            <p:nvPr/>
          </p:nvSpPr>
          <p:spPr>
            <a:xfrm>
              <a:off x="7057160" y="1854069"/>
              <a:ext cx="774561" cy="702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solidFill>
                    <a:schemeClr val="tx1"/>
                  </a:solidFill>
                </a:rPr>
                <a:t>VisT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FEBADBF-FAC4-0249-A900-68A38524479D}"/>
                </a:ext>
              </a:extLst>
            </p:cNvPr>
            <p:cNvSpPr/>
            <p:nvPr/>
          </p:nvSpPr>
          <p:spPr>
            <a:xfrm>
              <a:off x="8179162" y="1872670"/>
              <a:ext cx="774561" cy="702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solidFill>
                    <a:schemeClr val="tx1"/>
                  </a:solidFill>
                </a:rPr>
                <a:t>VisT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D0D4D6F-9FFD-3149-915D-158C0ED0841B}"/>
                </a:ext>
              </a:extLst>
            </p:cNvPr>
            <p:cNvSpPr/>
            <p:nvPr/>
          </p:nvSpPr>
          <p:spPr>
            <a:xfrm>
              <a:off x="7067224" y="330920"/>
              <a:ext cx="748904" cy="7021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E5</a:t>
              </a:r>
              <a:endParaRPr kumimoji="1"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480B91E-F8B9-B540-8906-1399D793105E}"/>
                </a:ext>
              </a:extLst>
            </p:cNvPr>
            <p:cNvSpPr/>
            <p:nvPr/>
          </p:nvSpPr>
          <p:spPr>
            <a:xfrm>
              <a:off x="8204819" y="340220"/>
              <a:ext cx="748904" cy="7021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E6</a:t>
              </a:r>
              <a:endParaRPr kumimoji="1" lang="zh-CN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C60E047-9337-984E-9F91-8A5A6D62D009}"/>
                </a:ext>
              </a:extLst>
            </p:cNvPr>
            <p:cNvSpPr/>
            <p:nvPr/>
          </p:nvSpPr>
          <p:spPr>
            <a:xfrm>
              <a:off x="9536766" y="1854069"/>
              <a:ext cx="774561" cy="7021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5B0AAB9-F3E3-334B-9710-5FA0FBA7CD3F}"/>
                </a:ext>
              </a:extLst>
            </p:cNvPr>
            <p:cNvSpPr txBox="1"/>
            <p:nvPr/>
          </p:nvSpPr>
          <p:spPr>
            <a:xfrm>
              <a:off x="9600880" y="2020468"/>
              <a:ext cx="7360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dirty="0"/>
                <a:t>[SEP]</a:t>
              </a:r>
              <a:endParaRPr kumimoji="1" lang="zh-CN" altLang="en-US" sz="2000" dirty="0"/>
            </a:p>
          </p:txBody>
        </p: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A4D56E1F-9CBE-9A43-9152-A9F803E730BF}"/>
                </a:ext>
              </a:extLst>
            </p:cNvPr>
            <p:cNvCxnSpPr/>
            <p:nvPr/>
          </p:nvCxnSpPr>
          <p:spPr>
            <a:xfrm flipH="1" flipV="1">
              <a:off x="7428847" y="1014451"/>
              <a:ext cx="12829" cy="8582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13998FD1-F4F2-C244-9465-3B521F9A2987}"/>
                </a:ext>
              </a:extLst>
            </p:cNvPr>
            <p:cNvCxnSpPr/>
            <p:nvPr/>
          </p:nvCxnSpPr>
          <p:spPr>
            <a:xfrm flipH="1" flipV="1">
              <a:off x="8579271" y="1033050"/>
              <a:ext cx="12829" cy="8582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3DCF37DD-9A3E-FB42-8BDA-0282E82F496C}"/>
                </a:ext>
              </a:extLst>
            </p:cNvPr>
            <p:cNvCxnSpPr/>
            <p:nvPr/>
          </p:nvCxnSpPr>
          <p:spPr>
            <a:xfrm flipH="1" flipV="1">
              <a:off x="8585148" y="-508699"/>
              <a:ext cx="12829" cy="8582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B67A15B5-6E63-2D48-83C0-F0C40CA57105}"/>
                </a:ext>
              </a:extLst>
            </p:cNvPr>
            <p:cNvCxnSpPr/>
            <p:nvPr/>
          </p:nvCxnSpPr>
          <p:spPr>
            <a:xfrm flipH="1" flipV="1">
              <a:off x="7444048" y="-550041"/>
              <a:ext cx="12829" cy="8582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3A53E8D-7C15-4A46-B6DE-CA0E1DD6D24A}"/>
                </a:ext>
              </a:extLst>
            </p:cNvPr>
            <p:cNvSpPr/>
            <p:nvPr/>
          </p:nvSpPr>
          <p:spPr>
            <a:xfrm>
              <a:off x="9536766" y="330919"/>
              <a:ext cx="748904" cy="7021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E7</a:t>
              </a:r>
              <a:endParaRPr kumimoji="1" lang="zh-CN" altLang="en-US" dirty="0"/>
            </a:p>
          </p:txBody>
        </p: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6785442F-BA22-1B4A-9E73-D58E71CB87F5}"/>
                </a:ext>
              </a:extLst>
            </p:cNvPr>
            <p:cNvCxnSpPr/>
            <p:nvPr/>
          </p:nvCxnSpPr>
          <p:spPr>
            <a:xfrm flipH="1" flipV="1">
              <a:off x="9891974" y="1026629"/>
              <a:ext cx="12829" cy="8582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0A4DAAC3-9C38-A94F-B060-42B944F8E031}"/>
                </a:ext>
              </a:extLst>
            </p:cNvPr>
            <p:cNvCxnSpPr/>
            <p:nvPr/>
          </p:nvCxnSpPr>
          <p:spPr>
            <a:xfrm flipH="1" flipV="1">
              <a:off x="9898388" y="-551212"/>
              <a:ext cx="12829" cy="85821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987B9177-2B9D-3D44-97A5-043DA62E4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3926834" y="2947865"/>
              <a:ext cx="2082800" cy="3441700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2D3E08F5-A837-D14D-90EE-E8FB9CD0F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870" y="4465515"/>
              <a:ext cx="1257300" cy="1244600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74631FAD-1695-444F-A47B-2699A1C73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481" y="4218751"/>
              <a:ext cx="1257300" cy="1244600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0484530D-D22D-D543-B1C2-11023BD58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482" y="3971987"/>
              <a:ext cx="1257300" cy="1244600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2BE273DC-5A94-B84F-9644-24FA5D4CB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3126" y="3719833"/>
              <a:ext cx="1257300" cy="1244600"/>
            </a:xfrm>
            <a:prstGeom prst="rect">
              <a:avLst/>
            </a:prstGeom>
          </p:spPr>
        </p:pic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215FC9E9-E7A5-A542-B108-44E3324206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1844" y="4598890"/>
              <a:ext cx="789161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肘形连接符 53">
              <a:extLst>
                <a:ext uri="{FF2B5EF4-FFF2-40B4-BE49-F238E27FC236}">
                  <a16:creationId xmlns:a16="http://schemas.microsoft.com/office/drawing/2014/main" id="{AFB3D3B1-E2C3-2B41-B1F5-214001C67A18}"/>
                </a:ext>
              </a:extLst>
            </p:cNvPr>
            <p:cNvCxnSpPr/>
            <p:nvPr/>
          </p:nvCxnSpPr>
          <p:spPr>
            <a:xfrm rot="5400000" flipH="1" flipV="1">
              <a:off x="6184979" y="3424848"/>
              <a:ext cx="1908262" cy="579473"/>
            </a:xfrm>
            <a:prstGeom prst="bentConnector3">
              <a:avLst>
                <a:gd name="adj1" fmla="val 274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肘形连接符 55">
              <a:extLst>
                <a:ext uri="{FF2B5EF4-FFF2-40B4-BE49-F238E27FC236}">
                  <a16:creationId xmlns:a16="http://schemas.microsoft.com/office/drawing/2014/main" id="{114F20C6-231F-DC4D-BC9B-14CCA439514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036040" y="3065994"/>
              <a:ext cx="1921102" cy="1135484"/>
            </a:xfrm>
            <a:prstGeom prst="bentConnector3">
              <a:avLst>
                <a:gd name="adj1" fmla="val -3462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6026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2ED70589-57DE-F543-8079-0957E382A81E}"/>
              </a:ext>
            </a:extLst>
          </p:cNvPr>
          <p:cNvGrpSpPr/>
          <p:nvPr/>
        </p:nvGrpSpPr>
        <p:grpSpPr>
          <a:xfrm>
            <a:off x="0" y="-373224"/>
            <a:ext cx="11084767" cy="6456783"/>
            <a:chOff x="0" y="-373224"/>
            <a:chExt cx="11084767" cy="6456783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E4458620-DD46-F045-AC3D-26606EB09981}"/>
                </a:ext>
              </a:extLst>
            </p:cNvPr>
            <p:cNvGrpSpPr/>
            <p:nvPr/>
          </p:nvGrpSpPr>
          <p:grpSpPr>
            <a:xfrm>
              <a:off x="558053" y="2117913"/>
              <a:ext cx="4175311" cy="3558986"/>
              <a:chOff x="558053" y="2117913"/>
              <a:chExt cx="4175311" cy="3558986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0919A5F-8288-8349-BCFF-42994BEE5024}"/>
                  </a:ext>
                </a:extLst>
              </p:cNvPr>
              <p:cNvSpPr/>
              <p:nvPr/>
            </p:nvSpPr>
            <p:spPr>
              <a:xfrm>
                <a:off x="558053" y="3429000"/>
                <a:ext cx="1763806" cy="2247899"/>
              </a:xfrm>
              <a:prstGeom prst="rect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 dirty="0"/>
              </a:p>
            </p:txBody>
          </p:sp>
          <p:sp>
            <p:nvSpPr>
              <p:cNvPr id="3" name="圆柱体 2">
                <a:extLst>
                  <a:ext uri="{FF2B5EF4-FFF2-40B4-BE49-F238E27FC236}">
                    <a16:creationId xmlns:a16="http://schemas.microsoft.com/office/drawing/2014/main" id="{05C0C647-CA99-C342-A170-FFEC20588DEA}"/>
                  </a:ext>
                </a:extLst>
              </p:cNvPr>
              <p:cNvSpPr/>
              <p:nvPr/>
            </p:nvSpPr>
            <p:spPr>
              <a:xfrm>
                <a:off x="1111624" y="4688541"/>
                <a:ext cx="690283" cy="923365"/>
              </a:xfrm>
              <a:prstGeom prst="can">
                <a:avLst/>
              </a:prstGeom>
              <a:solidFill>
                <a:schemeClr val="accent6">
                  <a:lumMod val="60000"/>
                  <a:lumOff val="40000"/>
                  <a:alpha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 dirty="0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1E481A2-D40E-E94C-9D2F-50BBD96E04F0}"/>
                  </a:ext>
                </a:extLst>
              </p:cNvPr>
              <p:cNvSpPr/>
              <p:nvPr/>
            </p:nvSpPr>
            <p:spPr>
              <a:xfrm>
                <a:off x="1044388" y="3766296"/>
                <a:ext cx="824753" cy="56477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</a:rPr>
                  <a:t>Trainer</a:t>
                </a:r>
                <a:r>
                  <a:rPr kumimoji="1"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</a:rPr>
                  <a:t>#1</a:t>
                </a:r>
                <a:endParaRPr kumimoji="1"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D508E8F-8A27-7947-B785-4CCACFA3B132}"/>
                  </a:ext>
                </a:extLst>
              </p:cNvPr>
              <p:cNvSpPr/>
              <p:nvPr/>
            </p:nvSpPr>
            <p:spPr>
              <a:xfrm>
                <a:off x="2969558" y="3429000"/>
                <a:ext cx="1763806" cy="2247899"/>
              </a:xfrm>
              <a:prstGeom prst="rect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 dirty="0"/>
              </a:p>
            </p:txBody>
          </p:sp>
          <p:sp>
            <p:nvSpPr>
              <p:cNvPr id="8" name="圆柱体 7">
                <a:extLst>
                  <a:ext uri="{FF2B5EF4-FFF2-40B4-BE49-F238E27FC236}">
                    <a16:creationId xmlns:a16="http://schemas.microsoft.com/office/drawing/2014/main" id="{43A7110B-FB3F-A04B-8CBD-BBEB8834EA3F}"/>
                  </a:ext>
                </a:extLst>
              </p:cNvPr>
              <p:cNvSpPr/>
              <p:nvPr/>
            </p:nvSpPr>
            <p:spPr>
              <a:xfrm>
                <a:off x="3523129" y="4688541"/>
                <a:ext cx="690283" cy="923365"/>
              </a:xfrm>
              <a:prstGeom prst="can">
                <a:avLst/>
              </a:prstGeom>
              <a:solidFill>
                <a:schemeClr val="accent6">
                  <a:lumMod val="60000"/>
                  <a:lumOff val="40000"/>
                  <a:alpha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61506AA-1BCE-9E4B-8988-7452F5588F7C}"/>
                  </a:ext>
                </a:extLst>
              </p:cNvPr>
              <p:cNvSpPr/>
              <p:nvPr/>
            </p:nvSpPr>
            <p:spPr>
              <a:xfrm>
                <a:off x="3455893" y="3766296"/>
                <a:ext cx="824753" cy="56477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</a:rPr>
                  <a:t>Trainer</a:t>
                </a:r>
                <a:r>
                  <a:rPr kumimoji="1"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</a:rPr>
                  <a:t>#N</a:t>
                </a:r>
                <a:endParaRPr kumimoji="1"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64E3D37-1500-2246-BCEF-4D6321111DD1}"/>
                  </a:ext>
                </a:extLst>
              </p:cNvPr>
              <p:cNvSpPr txBox="1"/>
              <p:nvPr/>
            </p:nvSpPr>
            <p:spPr>
              <a:xfrm>
                <a:off x="2466414" y="4226876"/>
                <a:ext cx="5827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/>
                  <a:t>...</a:t>
                </a:r>
                <a:endParaRPr kumimoji="1" lang="zh-CN" altLang="en-US" sz="2400" b="1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8978568-DA88-874C-800C-91FBAE672AE8}"/>
                  </a:ext>
                </a:extLst>
              </p:cNvPr>
              <p:cNvSpPr/>
              <p:nvPr/>
            </p:nvSpPr>
            <p:spPr>
              <a:xfrm>
                <a:off x="1439956" y="2117913"/>
                <a:ext cx="2411505" cy="42134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多节点调度</a:t>
                </a:r>
              </a:p>
            </p:txBody>
          </p:sp>
          <p:cxnSp>
            <p:nvCxnSpPr>
              <p:cNvPr id="14" name="直线箭头连接符 13">
                <a:extLst>
                  <a:ext uri="{FF2B5EF4-FFF2-40B4-BE49-F238E27FC236}">
                    <a16:creationId xmlns:a16="http://schemas.microsoft.com/office/drawing/2014/main" id="{BAEFAFD7-C1F8-0749-BFD0-6B96F06E04AC}"/>
                  </a:ext>
                </a:extLst>
              </p:cNvPr>
              <p:cNvCxnSpPr>
                <a:cxnSpLocks/>
                <a:stCxn id="2" idx="0"/>
                <a:endCxn id="12" idx="2"/>
              </p:cNvCxnSpPr>
              <p:nvPr/>
            </p:nvCxnSpPr>
            <p:spPr>
              <a:xfrm flipV="1">
                <a:off x="1439956" y="2539254"/>
                <a:ext cx="1205753" cy="889746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箭头连接符 14">
                <a:extLst>
                  <a:ext uri="{FF2B5EF4-FFF2-40B4-BE49-F238E27FC236}">
                    <a16:creationId xmlns:a16="http://schemas.microsoft.com/office/drawing/2014/main" id="{A8690F2F-8E9A-EE44-A118-BC209AE368B2}"/>
                  </a:ext>
                </a:extLst>
              </p:cNvPr>
              <p:cNvCxnSpPr>
                <a:cxnSpLocks/>
                <a:stCxn id="7" idx="0"/>
                <a:endCxn id="12" idx="2"/>
              </p:cNvCxnSpPr>
              <p:nvPr/>
            </p:nvCxnSpPr>
            <p:spPr>
              <a:xfrm flipH="1" flipV="1">
                <a:off x="2645709" y="2539254"/>
                <a:ext cx="1205752" cy="889746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6DFBD472-1353-B940-A009-7646928CEF1D}"/>
                </a:ext>
              </a:extLst>
            </p:cNvPr>
            <p:cNvGrpSpPr/>
            <p:nvPr/>
          </p:nvGrpSpPr>
          <p:grpSpPr>
            <a:xfrm>
              <a:off x="6096000" y="758836"/>
              <a:ext cx="4144742" cy="4918063"/>
              <a:chOff x="6194884" y="1341721"/>
              <a:chExt cx="4144742" cy="4918063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4ADA9A7-EF1A-A04F-8C86-69F964A32967}"/>
                  </a:ext>
                </a:extLst>
              </p:cNvPr>
              <p:cNvSpPr/>
              <p:nvPr/>
            </p:nvSpPr>
            <p:spPr>
              <a:xfrm>
                <a:off x="6194884" y="2305050"/>
                <a:ext cx="1763806" cy="2247899"/>
              </a:xfrm>
              <a:prstGeom prst="rect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 dirty="0"/>
              </a:p>
            </p:txBody>
          </p: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1FC8D970-454D-BD4B-AEF7-53AF704E15C0}"/>
                  </a:ext>
                </a:extLst>
              </p:cNvPr>
              <p:cNvGrpSpPr/>
              <p:nvPr/>
            </p:nvGrpSpPr>
            <p:grpSpPr>
              <a:xfrm>
                <a:off x="6528147" y="4688541"/>
                <a:ext cx="3511965" cy="1571243"/>
                <a:chOff x="6528147" y="4105656"/>
                <a:chExt cx="3511965" cy="1571243"/>
              </a:xfrm>
            </p:grpSpPr>
            <p:sp>
              <p:nvSpPr>
                <p:cNvPr id="26" name="圆柱体 25">
                  <a:extLst>
                    <a:ext uri="{FF2B5EF4-FFF2-40B4-BE49-F238E27FC236}">
                      <a16:creationId xmlns:a16="http://schemas.microsoft.com/office/drawing/2014/main" id="{65C5B942-5CA9-9840-928B-AACCDAEE1FB2}"/>
                    </a:ext>
                  </a:extLst>
                </p:cNvPr>
                <p:cNvSpPr/>
                <p:nvPr/>
              </p:nvSpPr>
              <p:spPr>
                <a:xfrm>
                  <a:off x="6673352" y="4688540"/>
                  <a:ext cx="690283" cy="923365"/>
                </a:xfrm>
                <a:prstGeom prst="can">
                  <a:avLst/>
                </a:prstGeom>
                <a:solidFill>
                  <a:schemeClr val="accent6">
                    <a:lumMod val="60000"/>
                    <a:lumOff val="40000"/>
                    <a:alpha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 dirty="0"/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7F444154-43D3-ED49-90BB-19979DB8C633}"/>
                    </a:ext>
                  </a:extLst>
                </p:cNvPr>
                <p:cNvSpPr/>
                <p:nvPr/>
              </p:nvSpPr>
              <p:spPr>
                <a:xfrm>
                  <a:off x="6528147" y="4105656"/>
                  <a:ext cx="3511965" cy="1571243"/>
                </a:xfrm>
                <a:prstGeom prst="rect">
                  <a:avLst/>
                </a:prstGeom>
                <a:solidFill>
                  <a:schemeClr val="bg1">
                    <a:lumMod val="75000"/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 dirty="0"/>
                </a:p>
              </p:txBody>
            </p:sp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FAF7DB5-F842-F146-991A-756653438943}"/>
                    </a:ext>
                  </a:extLst>
                </p:cNvPr>
                <p:cNvSpPr/>
                <p:nvPr/>
              </p:nvSpPr>
              <p:spPr>
                <a:xfrm>
                  <a:off x="7508840" y="4688539"/>
                  <a:ext cx="690283" cy="923365"/>
                </a:xfrm>
                <a:prstGeom prst="can">
                  <a:avLst/>
                </a:prstGeom>
                <a:solidFill>
                  <a:schemeClr val="accent6">
                    <a:lumMod val="60000"/>
                    <a:lumOff val="40000"/>
                    <a:alpha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 dirty="0"/>
                </a:p>
              </p:txBody>
            </p:sp>
            <p:sp>
              <p:nvSpPr>
                <p:cNvPr id="29" name="圆柱体 28">
                  <a:extLst>
                    <a:ext uri="{FF2B5EF4-FFF2-40B4-BE49-F238E27FC236}">
                      <a16:creationId xmlns:a16="http://schemas.microsoft.com/office/drawing/2014/main" id="{198013B4-FD91-E441-BE55-802F3B61046E}"/>
                    </a:ext>
                  </a:extLst>
                </p:cNvPr>
                <p:cNvSpPr/>
                <p:nvPr/>
              </p:nvSpPr>
              <p:spPr>
                <a:xfrm>
                  <a:off x="8344328" y="4688538"/>
                  <a:ext cx="690283" cy="923365"/>
                </a:xfrm>
                <a:prstGeom prst="can">
                  <a:avLst/>
                </a:prstGeom>
                <a:solidFill>
                  <a:schemeClr val="accent6">
                    <a:lumMod val="60000"/>
                    <a:lumOff val="40000"/>
                    <a:alpha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 dirty="0"/>
                </a:p>
              </p:txBody>
            </p:sp>
            <p:sp>
              <p:nvSpPr>
                <p:cNvPr id="30" name="圆柱体 29">
                  <a:extLst>
                    <a:ext uri="{FF2B5EF4-FFF2-40B4-BE49-F238E27FC236}">
                      <a16:creationId xmlns:a16="http://schemas.microsoft.com/office/drawing/2014/main" id="{A9BDC43D-1469-0F4F-8B39-53DF7D3DDAE2}"/>
                    </a:ext>
                  </a:extLst>
                </p:cNvPr>
                <p:cNvSpPr/>
                <p:nvPr/>
              </p:nvSpPr>
              <p:spPr>
                <a:xfrm>
                  <a:off x="9179816" y="4688538"/>
                  <a:ext cx="690283" cy="923365"/>
                </a:xfrm>
                <a:prstGeom prst="can">
                  <a:avLst/>
                </a:prstGeom>
                <a:solidFill>
                  <a:schemeClr val="accent6">
                    <a:lumMod val="60000"/>
                    <a:lumOff val="40000"/>
                    <a:alpha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 dirty="0"/>
                </a:p>
              </p:txBody>
            </p:sp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D0B01B18-C69E-0C47-9743-544A0DBB2C12}"/>
                    </a:ext>
                  </a:extLst>
                </p:cNvPr>
                <p:cNvSpPr txBox="1"/>
                <p:nvPr/>
              </p:nvSpPr>
              <p:spPr>
                <a:xfrm>
                  <a:off x="7699248" y="4226876"/>
                  <a:ext cx="13353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zh-CN" altLang="en-US" dirty="0"/>
                    <a:t>储存集群</a:t>
                  </a:r>
                </a:p>
              </p:txBody>
            </p:sp>
          </p:grp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41582F1D-B51B-2A46-A7E4-1E84BA5D3806}"/>
                  </a:ext>
                </a:extLst>
              </p:cNvPr>
              <p:cNvSpPr/>
              <p:nvPr/>
            </p:nvSpPr>
            <p:spPr>
              <a:xfrm>
                <a:off x="6664410" y="3146611"/>
                <a:ext cx="824753" cy="56477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</a:rPr>
                  <a:t>Trainer</a:t>
                </a:r>
                <a:r>
                  <a:rPr kumimoji="1"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</a:rPr>
                  <a:t>#1</a:t>
                </a:r>
                <a:endParaRPr kumimoji="1"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C414E989-276E-CF49-BB39-4826C5845566}"/>
                  </a:ext>
                </a:extLst>
              </p:cNvPr>
              <p:cNvSpPr/>
              <p:nvPr/>
            </p:nvSpPr>
            <p:spPr>
              <a:xfrm>
                <a:off x="8575820" y="2305050"/>
                <a:ext cx="1763806" cy="2247899"/>
              </a:xfrm>
              <a:prstGeom prst="rect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 dirty="0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F1F857A-1369-E440-89CB-009676EC5EAD}"/>
                  </a:ext>
                </a:extLst>
              </p:cNvPr>
              <p:cNvSpPr/>
              <p:nvPr/>
            </p:nvSpPr>
            <p:spPr>
              <a:xfrm>
                <a:off x="9045346" y="3146611"/>
                <a:ext cx="824753" cy="56477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</a:rPr>
                  <a:t>Trainer</a:t>
                </a:r>
                <a:r>
                  <a:rPr kumimoji="1" lang="zh-CN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</a:rPr>
                  <a:t>#N</a:t>
                </a:r>
                <a:endParaRPr kumimoji="1"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52AAA43-32EF-704F-B101-1EF0BE3231BF}"/>
                  </a:ext>
                </a:extLst>
              </p:cNvPr>
              <p:cNvSpPr txBox="1"/>
              <p:nvPr/>
            </p:nvSpPr>
            <p:spPr>
              <a:xfrm>
                <a:off x="8052975" y="3304631"/>
                <a:ext cx="5827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/>
                  <a:t>...</a:t>
                </a:r>
                <a:endParaRPr kumimoji="1" lang="zh-CN" altLang="en-US" sz="2400" b="1" dirty="0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C8FD293-DAFE-1743-898E-36971AFF62E6}"/>
                  </a:ext>
                </a:extLst>
              </p:cNvPr>
              <p:cNvSpPr/>
              <p:nvPr/>
            </p:nvSpPr>
            <p:spPr>
              <a:xfrm>
                <a:off x="7022592" y="1341721"/>
                <a:ext cx="2435130" cy="42134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多节点调度</a:t>
                </a:r>
              </a:p>
            </p:txBody>
          </p:sp>
          <p:cxnSp>
            <p:nvCxnSpPr>
              <p:cNvPr id="39" name="直线箭头连接符 38">
                <a:extLst>
                  <a:ext uri="{FF2B5EF4-FFF2-40B4-BE49-F238E27FC236}">
                    <a16:creationId xmlns:a16="http://schemas.microsoft.com/office/drawing/2014/main" id="{AF0ABCC5-C0C5-6A4C-9927-12024918B169}"/>
                  </a:ext>
                </a:extLst>
              </p:cNvPr>
              <p:cNvCxnSpPr>
                <a:cxnSpLocks/>
                <a:endCxn id="38" idx="2"/>
              </p:cNvCxnSpPr>
              <p:nvPr/>
            </p:nvCxnSpPr>
            <p:spPr>
              <a:xfrm flipV="1">
                <a:off x="7076786" y="1763062"/>
                <a:ext cx="1163371" cy="541134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A72F4EE5-FC3E-C448-B18B-50F2A91DC4E2}"/>
                  </a:ext>
                </a:extLst>
              </p:cNvPr>
              <p:cNvCxnSpPr>
                <a:cxnSpLocks/>
                <a:stCxn id="35" idx="0"/>
                <a:endCxn id="38" idx="2"/>
              </p:cNvCxnSpPr>
              <p:nvPr/>
            </p:nvCxnSpPr>
            <p:spPr>
              <a:xfrm flipH="1" flipV="1">
                <a:off x="8240157" y="1763062"/>
                <a:ext cx="1217566" cy="541988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上下箭头 43">
                <a:extLst>
                  <a:ext uri="{FF2B5EF4-FFF2-40B4-BE49-F238E27FC236}">
                    <a16:creationId xmlns:a16="http://schemas.microsoft.com/office/drawing/2014/main" id="{539EBDA9-CB8D-5B4C-9E79-F3E5FDB161D7}"/>
                  </a:ext>
                </a:extLst>
              </p:cNvPr>
              <p:cNvSpPr/>
              <p:nvPr/>
            </p:nvSpPr>
            <p:spPr>
              <a:xfrm>
                <a:off x="6861221" y="3711385"/>
                <a:ext cx="429854" cy="977155"/>
              </a:xfrm>
              <a:prstGeom prst="upDownArrow">
                <a:avLst/>
              </a:prstGeom>
              <a:solidFill>
                <a:schemeClr val="bg1">
                  <a:lumMod val="85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</a:rPr>
                  <a:t>数据通道</a:t>
                </a:r>
              </a:p>
            </p:txBody>
          </p:sp>
          <p:sp>
            <p:nvSpPr>
              <p:cNvPr id="45" name="上下箭头 44">
                <a:extLst>
                  <a:ext uri="{FF2B5EF4-FFF2-40B4-BE49-F238E27FC236}">
                    <a16:creationId xmlns:a16="http://schemas.microsoft.com/office/drawing/2014/main" id="{AC9DC375-3708-714D-A7EA-BD2ABA197647}"/>
                  </a:ext>
                </a:extLst>
              </p:cNvPr>
              <p:cNvSpPr/>
              <p:nvPr/>
            </p:nvSpPr>
            <p:spPr>
              <a:xfrm>
                <a:off x="9272726" y="3711387"/>
                <a:ext cx="429854" cy="977154"/>
              </a:xfrm>
              <a:prstGeom prst="upDownArrow">
                <a:avLst/>
              </a:prstGeom>
              <a:solidFill>
                <a:schemeClr val="bg1">
                  <a:lumMod val="85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</a:rPr>
                  <a:t>数据通道</a:t>
                </a:r>
              </a:p>
            </p:txBody>
          </p:sp>
        </p:grp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8FE9CD3-59F9-BF45-A6D5-4351CF99AE8B}"/>
                </a:ext>
              </a:extLst>
            </p:cNvPr>
            <p:cNvSpPr/>
            <p:nvPr/>
          </p:nvSpPr>
          <p:spPr>
            <a:xfrm>
              <a:off x="0" y="-373224"/>
              <a:ext cx="11084767" cy="6456783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cxnSp>
          <p:nvCxnSpPr>
            <p:cNvPr id="50" name="直线连接符 49">
              <a:extLst>
                <a:ext uri="{FF2B5EF4-FFF2-40B4-BE49-F238E27FC236}">
                  <a16:creationId xmlns:a16="http://schemas.microsoft.com/office/drawing/2014/main" id="{EDF8CBFE-2F41-694A-89D4-85A1C44CA3D7}"/>
                </a:ext>
              </a:extLst>
            </p:cNvPr>
            <p:cNvCxnSpPr/>
            <p:nvPr/>
          </p:nvCxnSpPr>
          <p:spPr>
            <a:xfrm>
              <a:off x="5299788" y="-373224"/>
              <a:ext cx="0" cy="6456783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606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463649B5-D664-A040-AAA6-5E4AF8A1663A}"/>
              </a:ext>
            </a:extLst>
          </p:cNvPr>
          <p:cNvGrpSpPr/>
          <p:nvPr/>
        </p:nvGrpSpPr>
        <p:grpSpPr>
          <a:xfrm>
            <a:off x="1329932" y="670232"/>
            <a:ext cx="9452904" cy="5789221"/>
            <a:chOff x="1329932" y="670232"/>
            <a:chExt cx="9452904" cy="5789221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6D73D06-A094-364B-B074-50A54035FC28}"/>
                </a:ext>
              </a:extLst>
            </p:cNvPr>
            <p:cNvSpPr/>
            <p:nvPr/>
          </p:nvSpPr>
          <p:spPr>
            <a:xfrm>
              <a:off x="2682214" y="2101139"/>
              <a:ext cx="2730321" cy="373487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8E3BFA49-7C0D-1541-9EC1-4E3AC22F5756}"/>
                </a:ext>
              </a:extLst>
            </p:cNvPr>
            <p:cNvSpPr txBox="1"/>
            <p:nvPr/>
          </p:nvSpPr>
          <p:spPr>
            <a:xfrm>
              <a:off x="1329932" y="2101139"/>
              <a:ext cx="13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Trainer_#1</a:t>
              </a:r>
              <a:endParaRPr kumimoji="1"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6153AD3-9381-9B4F-8988-898A31D4E2DB}"/>
                </a:ext>
              </a:extLst>
            </p:cNvPr>
            <p:cNvSpPr/>
            <p:nvPr/>
          </p:nvSpPr>
          <p:spPr>
            <a:xfrm>
              <a:off x="5412535" y="2101139"/>
              <a:ext cx="1030310" cy="373487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09E4586-984E-874F-AF71-BC8650BE5C3C}"/>
                </a:ext>
              </a:extLst>
            </p:cNvPr>
            <p:cNvSpPr/>
            <p:nvPr/>
          </p:nvSpPr>
          <p:spPr>
            <a:xfrm>
              <a:off x="6442845" y="2101139"/>
              <a:ext cx="2730321" cy="373487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4285381-F983-E84D-B8F8-E39D3E630DDA}"/>
                </a:ext>
              </a:extLst>
            </p:cNvPr>
            <p:cNvSpPr txBox="1"/>
            <p:nvPr/>
          </p:nvSpPr>
          <p:spPr>
            <a:xfrm>
              <a:off x="1329932" y="2768694"/>
              <a:ext cx="13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Trainer_#2</a:t>
              </a:r>
              <a:endParaRPr kumimoji="1"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3A67C49-30EB-404C-B730-372111874677}"/>
                </a:ext>
              </a:extLst>
            </p:cNvPr>
            <p:cNvSpPr/>
            <p:nvPr/>
          </p:nvSpPr>
          <p:spPr>
            <a:xfrm>
              <a:off x="2682214" y="2751660"/>
              <a:ext cx="2987899" cy="373487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83D8A05-91B4-294F-8FAE-C104CC0BE488}"/>
                </a:ext>
              </a:extLst>
            </p:cNvPr>
            <p:cNvSpPr/>
            <p:nvPr/>
          </p:nvSpPr>
          <p:spPr>
            <a:xfrm>
              <a:off x="5670113" y="2751659"/>
              <a:ext cx="1043189" cy="373487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764291E-CCCE-8149-BEE7-0D2E4CBC247E}"/>
                </a:ext>
              </a:extLst>
            </p:cNvPr>
            <p:cNvSpPr/>
            <p:nvPr/>
          </p:nvSpPr>
          <p:spPr>
            <a:xfrm>
              <a:off x="6713302" y="2751658"/>
              <a:ext cx="2730321" cy="373487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B6DBFD8-764D-8A46-BA82-D594331F9761}"/>
                </a:ext>
              </a:extLst>
            </p:cNvPr>
            <p:cNvSpPr txBox="1"/>
            <p:nvPr/>
          </p:nvSpPr>
          <p:spPr>
            <a:xfrm>
              <a:off x="1329932" y="3432094"/>
              <a:ext cx="13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Trainer_#3</a:t>
              </a:r>
              <a:endParaRPr kumimoji="1"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1C11DB4-67B6-6D46-AFBD-D1C5BE660496}"/>
                </a:ext>
              </a:extLst>
            </p:cNvPr>
            <p:cNvSpPr/>
            <p:nvPr/>
          </p:nvSpPr>
          <p:spPr>
            <a:xfrm>
              <a:off x="2682214" y="3427939"/>
              <a:ext cx="2521797" cy="373487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9B28656-B238-4542-9E9A-920432A35A96}"/>
                </a:ext>
              </a:extLst>
            </p:cNvPr>
            <p:cNvSpPr/>
            <p:nvPr/>
          </p:nvSpPr>
          <p:spPr>
            <a:xfrm>
              <a:off x="5204011" y="3427938"/>
              <a:ext cx="1238834" cy="373487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889C8A9-30BB-D441-9F7A-C8325152DE35}"/>
                </a:ext>
              </a:extLst>
            </p:cNvPr>
            <p:cNvSpPr/>
            <p:nvPr/>
          </p:nvSpPr>
          <p:spPr>
            <a:xfrm>
              <a:off x="6442845" y="3432799"/>
              <a:ext cx="3534872" cy="373487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D76E72D-820D-5940-B400-742B38DFB522}"/>
                </a:ext>
              </a:extLst>
            </p:cNvPr>
            <p:cNvSpPr txBox="1"/>
            <p:nvPr/>
          </p:nvSpPr>
          <p:spPr>
            <a:xfrm>
              <a:off x="1329932" y="4104946"/>
              <a:ext cx="13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Trainer_#4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08CB416-4377-BC43-803D-D53633DAAB65}"/>
                </a:ext>
              </a:extLst>
            </p:cNvPr>
            <p:cNvSpPr/>
            <p:nvPr/>
          </p:nvSpPr>
          <p:spPr>
            <a:xfrm>
              <a:off x="2682214" y="4073798"/>
              <a:ext cx="3494468" cy="373487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4DAE55F-5979-9847-B2C9-7022D605ADE0}"/>
                </a:ext>
              </a:extLst>
            </p:cNvPr>
            <p:cNvSpPr/>
            <p:nvPr/>
          </p:nvSpPr>
          <p:spPr>
            <a:xfrm>
              <a:off x="6191707" y="4073797"/>
              <a:ext cx="1056257" cy="373487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6AF6A16-3591-024A-86E0-76ACF0D4D49B}"/>
                </a:ext>
              </a:extLst>
            </p:cNvPr>
            <p:cNvSpPr/>
            <p:nvPr/>
          </p:nvSpPr>
          <p:spPr>
            <a:xfrm>
              <a:off x="7247964" y="4073796"/>
              <a:ext cx="3534872" cy="373487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A26864B8-775A-7E4D-8664-67660CC3C46D}"/>
                </a:ext>
              </a:extLst>
            </p:cNvPr>
            <p:cNvCxnSpPr/>
            <p:nvPr/>
          </p:nvCxnSpPr>
          <p:spPr>
            <a:xfrm>
              <a:off x="5204011" y="2101139"/>
              <a:ext cx="0" cy="3936591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357CD1A4-26D5-E244-8A3D-38F550CD8B37}"/>
                </a:ext>
              </a:extLst>
            </p:cNvPr>
            <p:cNvCxnSpPr/>
            <p:nvPr/>
          </p:nvCxnSpPr>
          <p:spPr>
            <a:xfrm>
              <a:off x="7279340" y="2105500"/>
              <a:ext cx="0" cy="3936591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2894392-E25B-FF42-B53F-6F7C87F25A6B}"/>
                </a:ext>
              </a:extLst>
            </p:cNvPr>
            <p:cNvGrpSpPr/>
            <p:nvPr/>
          </p:nvGrpSpPr>
          <p:grpSpPr>
            <a:xfrm>
              <a:off x="1401812" y="670232"/>
              <a:ext cx="2560804" cy="981966"/>
              <a:chOff x="1300767" y="4195152"/>
              <a:chExt cx="2560804" cy="981966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3EB0C9B9-4453-1E44-B921-CF981F9985DE}"/>
                  </a:ext>
                </a:extLst>
              </p:cNvPr>
              <p:cNvSpPr/>
              <p:nvPr/>
            </p:nvSpPr>
            <p:spPr>
              <a:xfrm>
                <a:off x="1300768" y="4195152"/>
                <a:ext cx="1056256" cy="373487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 dirty="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5C26CFE-9A80-EC44-B850-DA6E7707322B}"/>
                  </a:ext>
                </a:extLst>
              </p:cNvPr>
              <p:cNvSpPr txBox="1"/>
              <p:nvPr/>
            </p:nvSpPr>
            <p:spPr>
              <a:xfrm>
                <a:off x="2509289" y="4195152"/>
                <a:ext cx="1352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训练时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10257A0-0755-234F-B556-964AFBE18113}"/>
                  </a:ext>
                </a:extLst>
              </p:cNvPr>
              <p:cNvSpPr/>
              <p:nvPr/>
            </p:nvSpPr>
            <p:spPr>
              <a:xfrm>
                <a:off x="1300767" y="4803631"/>
                <a:ext cx="1056257" cy="37348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3200" dirty="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9ABD684-EFFB-C54F-B656-AB0F90B27E07}"/>
                  </a:ext>
                </a:extLst>
              </p:cNvPr>
              <p:cNvSpPr txBox="1"/>
              <p:nvPr/>
            </p:nvSpPr>
            <p:spPr>
              <a:xfrm>
                <a:off x="2500325" y="4803631"/>
                <a:ext cx="1352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加载新数据</a:t>
                </a:r>
              </a:p>
            </p:txBody>
          </p:sp>
        </p:grp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255C8EB6-6E12-C94F-B790-EF36E6147B07}"/>
                </a:ext>
              </a:extLst>
            </p:cNvPr>
            <p:cNvCxnSpPr>
              <a:cxnSpLocks/>
            </p:cNvCxnSpPr>
            <p:nvPr/>
          </p:nvCxnSpPr>
          <p:spPr>
            <a:xfrm>
              <a:off x="5233904" y="5351929"/>
              <a:ext cx="204543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ABDC420-D333-384E-9A29-B86521326769}"/>
                </a:ext>
              </a:extLst>
            </p:cNvPr>
            <p:cNvSpPr txBox="1"/>
            <p:nvPr/>
          </p:nvSpPr>
          <p:spPr>
            <a:xfrm>
              <a:off x="5610012" y="5536123"/>
              <a:ext cx="13522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花费在新数据下载</a:t>
              </a:r>
              <a:r>
                <a:rPr kumimoji="1" lang="en-US" altLang="zh-CN" dirty="0"/>
                <a:t>/</a:t>
              </a:r>
              <a:r>
                <a:rPr kumimoji="1" lang="zh-CN" altLang="en-US" dirty="0"/>
                <a:t>加载的时间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049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2E81C568-2615-9A43-B70E-053F255E6045}"/>
              </a:ext>
            </a:extLst>
          </p:cNvPr>
          <p:cNvGrpSpPr/>
          <p:nvPr/>
        </p:nvGrpSpPr>
        <p:grpSpPr>
          <a:xfrm>
            <a:off x="1316680" y="142866"/>
            <a:ext cx="7860989" cy="4569951"/>
            <a:chOff x="1329932" y="-95673"/>
            <a:chExt cx="7860989" cy="4569951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6D73D06-A094-364B-B074-50A54035FC28}"/>
                </a:ext>
              </a:extLst>
            </p:cNvPr>
            <p:cNvSpPr/>
            <p:nvPr/>
          </p:nvSpPr>
          <p:spPr>
            <a:xfrm>
              <a:off x="2682214" y="2101139"/>
              <a:ext cx="2521797" cy="373487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/>
                <a:t>#1</a:t>
              </a:r>
              <a:endParaRPr kumimoji="1" lang="zh-CN" altLang="en-US" sz="2400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8E3BFA49-7C0D-1541-9EC1-4E3AC22F5756}"/>
                </a:ext>
              </a:extLst>
            </p:cNvPr>
            <p:cNvSpPr txBox="1"/>
            <p:nvPr/>
          </p:nvSpPr>
          <p:spPr>
            <a:xfrm>
              <a:off x="1329932" y="2101139"/>
              <a:ext cx="13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Trainer_#1</a:t>
              </a:r>
              <a:endParaRPr kumimoji="1"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09E4586-984E-874F-AF71-BC8650BE5C3C}"/>
                </a:ext>
              </a:extLst>
            </p:cNvPr>
            <p:cNvSpPr/>
            <p:nvPr/>
          </p:nvSpPr>
          <p:spPr>
            <a:xfrm>
              <a:off x="7806069" y="2096777"/>
              <a:ext cx="304060" cy="373487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/>
                <a:t>#2</a:t>
              </a:r>
              <a:endParaRPr kumimoji="1" lang="zh-CN" altLang="en-US" sz="11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4285381-F983-E84D-B8F8-E39D3E630DDA}"/>
                </a:ext>
              </a:extLst>
            </p:cNvPr>
            <p:cNvSpPr txBox="1"/>
            <p:nvPr/>
          </p:nvSpPr>
          <p:spPr>
            <a:xfrm>
              <a:off x="1329932" y="2768694"/>
              <a:ext cx="13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Trainer_#2</a:t>
              </a:r>
              <a:endParaRPr kumimoji="1"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3A67C49-30EB-404C-B730-372111874677}"/>
                </a:ext>
              </a:extLst>
            </p:cNvPr>
            <p:cNvSpPr/>
            <p:nvPr/>
          </p:nvSpPr>
          <p:spPr>
            <a:xfrm>
              <a:off x="2682214" y="2751660"/>
              <a:ext cx="2521797" cy="373487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/>
                <a:t>#1</a:t>
              </a:r>
              <a:endParaRPr kumimoji="1" lang="zh-CN" altLang="en-US" sz="2400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83D8A05-91B4-294F-8FAE-C104CC0BE488}"/>
                </a:ext>
              </a:extLst>
            </p:cNvPr>
            <p:cNvSpPr/>
            <p:nvPr/>
          </p:nvSpPr>
          <p:spPr>
            <a:xfrm>
              <a:off x="6767774" y="2090420"/>
              <a:ext cx="1043189" cy="373487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B6DBFD8-764D-8A46-BA82-D594331F9761}"/>
                </a:ext>
              </a:extLst>
            </p:cNvPr>
            <p:cNvSpPr txBox="1"/>
            <p:nvPr/>
          </p:nvSpPr>
          <p:spPr>
            <a:xfrm>
              <a:off x="1329932" y="3432094"/>
              <a:ext cx="13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Trainer_#3</a:t>
              </a:r>
              <a:endParaRPr kumimoji="1"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1C11DB4-67B6-6D46-AFBD-D1C5BE660496}"/>
                </a:ext>
              </a:extLst>
            </p:cNvPr>
            <p:cNvSpPr/>
            <p:nvPr/>
          </p:nvSpPr>
          <p:spPr>
            <a:xfrm>
              <a:off x="2682214" y="3427939"/>
              <a:ext cx="2521797" cy="373487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/>
                <a:t>#1</a:t>
              </a:r>
              <a:endParaRPr kumimoji="1" lang="zh-CN" altLang="en-US" sz="24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9B28656-B238-4542-9E9A-920432A35A96}"/>
                </a:ext>
              </a:extLst>
            </p:cNvPr>
            <p:cNvSpPr/>
            <p:nvPr/>
          </p:nvSpPr>
          <p:spPr>
            <a:xfrm>
              <a:off x="5204011" y="3427938"/>
              <a:ext cx="1238834" cy="373487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889C8A9-30BB-D441-9F7A-C8325152DE35}"/>
                </a:ext>
              </a:extLst>
            </p:cNvPr>
            <p:cNvSpPr/>
            <p:nvPr/>
          </p:nvSpPr>
          <p:spPr>
            <a:xfrm>
              <a:off x="6442845" y="3432799"/>
              <a:ext cx="334289" cy="373487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/>
                <a:t>#2</a:t>
              </a:r>
              <a:endParaRPr kumimoji="1" lang="zh-CN" altLang="en-US" sz="105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D76E72D-820D-5940-B400-742B38DFB522}"/>
                </a:ext>
              </a:extLst>
            </p:cNvPr>
            <p:cNvSpPr txBox="1"/>
            <p:nvPr/>
          </p:nvSpPr>
          <p:spPr>
            <a:xfrm>
              <a:off x="1329932" y="4104946"/>
              <a:ext cx="13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Trainer_#4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08CB416-4377-BC43-803D-D53633DAAB65}"/>
                </a:ext>
              </a:extLst>
            </p:cNvPr>
            <p:cNvSpPr/>
            <p:nvPr/>
          </p:nvSpPr>
          <p:spPr>
            <a:xfrm>
              <a:off x="2682214" y="4073798"/>
              <a:ext cx="2521797" cy="373487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/>
                <a:t>#1</a:t>
              </a:r>
              <a:endParaRPr kumimoji="1" lang="zh-CN" altLang="en-US" sz="2400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4DAE55F-5979-9847-B2C9-7022D605ADE0}"/>
                </a:ext>
              </a:extLst>
            </p:cNvPr>
            <p:cNvSpPr/>
            <p:nvPr/>
          </p:nvSpPr>
          <p:spPr>
            <a:xfrm>
              <a:off x="8134664" y="4063489"/>
              <a:ext cx="1056257" cy="373487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6AF6A16-3591-024A-86E0-76ACF0D4D49B}"/>
                </a:ext>
              </a:extLst>
            </p:cNvPr>
            <p:cNvSpPr/>
            <p:nvPr/>
          </p:nvSpPr>
          <p:spPr>
            <a:xfrm>
              <a:off x="7830604" y="3437659"/>
              <a:ext cx="304060" cy="373487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/>
                <a:t>#2</a:t>
              </a:r>
              <a:endParaRPr kumimoji="1" lang="zh-CN" altLang="en-US" sz="1000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EB0C9B9-4453-1E44-B921-CF981F9985DE}"/>
                </a:ext>
              </a:extLst>
            </p:cNvPr>
            <p:cNvSpPr/>
            <p:nvPr/>
          </p:nvSpPr>
          <p:spPr>
            <a:xfrm>
              <a:off x="1401813" y="670232"/>
              <a:ext cx="1056256" cy="373487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5C26CFE-9A80-EC44-B850-DA6E7707322B}"/>
                </a:ext>
              </a:extLst>
            </p:cNvPr>
            <p:cNvSpPr txBox="1"/>
            <p:nvPr/>
          </p:nvSpPr>
          <p:spPr>
            <a:xfrm>
              <a:off x="2610334" y="670232"/>
              <a:ext cx="13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训练时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10257A0-0755-234F-B556-964AFBE18113}"/>
                </a:ext>
              </a:extLst>
            </p:cNvPr>
            <p:cNvSpPr/>
            <p:nvPr/>
          </p:nvSpPr>
          <p:spPr>
            <a:xfrm>
              <a:off x="1401812" y="1278711"/>
              <a:ext cx="1056257" cy="373487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9ABD684-EFFB-C54F-B656-AB0F90B27E07}"/>
                </a:ext>
              </a:extLst>
            </p:cNvPr>
            <p:cNvSpPr txBox="1"/>
            <p:nvPr/>
          </p:nvSpPr>
          <p:spPr>
            <a:xfrm>
              <a:off x="2601370" y="1278711"/>
              <a:ext cx="1352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加载新数据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3D23165-2C64-7844-B696-81823BE08DBF}"/>
                </a:ext>
              </a:extLst>
            </p:cNvPr>
            <p:cNvSpPr/>
            <p:nvPr/>
          </p:nvSpPr>
          <p:spPr>
            <a:xfrm>
              <a:off x="5204011" y="2746799"/>
              <a:ext cx="1251714" cy="373487"/>
            </a:xfrm>
            <a:prstGeom prst="rect">
              <a:avLst/>
            </a:prstGeom>
            <a:solidFill>
              <a:schemeClr val="accent6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B032C03-BDAE-684A-B62D-14B5AEDD682C}"/>
                </a:ext>
              </a:extLst>
            </p:cNvPr>
            <p:cNvSpPr/>
            <p:nvPr/>
          </p:nvSpPr>
          <p:spPr>
            <a:xfrm>
              <a:off x="5198649" y="4073798"/>
              <a:ext cx="1228302" cy="373487"/>
            </a:xfrm>
            <a:prstGeom prst="rect">
              <a:avLst/>
            </a:prstGeom>
            <a:solidFill>
              <a:schemeClr val="accent6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0A3903C-5A87-DA41-A1ED-F8C66F4ED288}"/>
                </a:ext>
              </a:extLst>
            </p:cNvPr>
            <p:cNvSpPr/>
            <p:nvPr/>
          </p:nvSpPr>
          <p:spPr>
            <a:xfrm>
              <a:off x="5191132" y="2097384"/>
              <a:ext cx="1251713" cy="373487"/>
            </a:xfrm>
            <a:prstGeom prst="rect">
              <a:avLst/>
            </a:prstGeom>
            <a:solidFill>
              <a:schemeClr val="accent6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0B58E3B-B844-CD40-836B-A5A53300FA7D}"/>
                </a:ext>
              </a:extLst>
            </p:cNvPr>
            <p:cNvSpPr/>
            <p:nvPr/>
          </p:nvSpPr>
          <p:spPr>
            <a:xfrm>
              <a:off x="6459968" y="2742637"/>
              <a:ext cx="317166" cy="373487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/>
                <a:t>#1</a:t>
              </a:r>
              <a:endParaRPr kumimoji="1" lang="zh-CN" altLang="en-US" sz="900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A87E649-C9AC-EC4B-A792-61484DBF242A}"/>
                </a:ext>
              </a:extLst>
            </p:cNvPr>
            <p:cNvSpPr/>
            <p:nvPr/>
          </p:nvSpPr>
          <p:spPr>
            <a:xfrm>
              <a:off x="6442844" y="2096777"/>
              <a:ext cx="334289" cy="373487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/>
                <a:t>#1</a:t>
              </a:r>
              <a:endParaRPr kumimoji="1" lang="zh-CN" altLang="en-US" sz="1050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40D97F4-63EA-B340-A9F1-0847FF2D42BF}"/>
                </a:ext>
              </a:extLst>
            </p:cNvPr>
            <p:cNvSpPr/>
            <p:nvPr/>
          </p:nvSpPr>
          <p:spPr>
            <a:xfrm>
              <a:off x="6426951" y="4068855"/>
              <a:ext cx="334289" cy="373487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/>
                <a:t>#1</a:t>
              </a:r>
              <a:endParaRPr kumimoji="1" lang="zh-CN" altLang="en-US" sz="1050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B41B197-3D86-D54D-A4B8-B31C32EE8000}"/>
                </a:ext>
              </a:extLst>
            </p:cNvPr>
            <p:cNvSpPr/>
            <p:nvPr/>
          </p:nvSpPr>
          <p:spPr>
            <a:xfrm>
              <a:off x="6774346" y="2742636"/>
              <a:ext cx="1056258" cy="373487"/>
            </a:xfrm>
            <a:prstGeom prst="rect">
              <a:avLst/>
            </a:prstGeom>
            <a:solidFill>
              <a:schemeClr val="accent6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DB69F19-D6A9-424D-8670-BD373CF87658}"/>
                </a:ext>
              </a:extLst>
            </p:cNvPr>
            <p:cNvSpPr/>
            <p:nvPr/>
          </p:nvSpPr>
          <p:spPr>
            <a:xfrm>
              <a:off x="6777133" y="3437660"/>
              <a:ext cx="1056258" cy="373487"/>
            </a:xfrm>
            <a:prstGeom prst="rect">
              <a:avLst/>
            </a:prstGeom>
            <a:solidFill>
              <a:schemeClr val="accent6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E23ACE5A-9C35-1343-8E14-BDC1DFE60964}"/>
                </a:ext>
              </a:extLst>
            </p:cNvPr>
            <p:cNvSpPr/>
            <p:nvPr/>
          </p:nvSpPr>
          <p:spPr>
            <a:xfrm>
              <a:off x="6761240" y="4068855"/>
              <a:ext cx="1056258" cy="373487"/>
            </a:xfrm>
            <a:prstGeom prst="rect">
              <a:avLst/>
            </a:prstGeom>
            <a:solidFill>
              <a:schemeClr val="accent6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7D32C5B-23D3-5C4C-876E-49819EBE9316}"/>
                </a:ext>
              </a:extLst>
            </p:cNvPr>
            <p:cNvSpPr/>
            <p:nvPr/>
          </p:nvSpPr>
          <p:spPr>
            <a:xfrm>
              <a:off x="7830604" y="2737017"/>
              <a:ext cx="304060" cy="373487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/>
                <a:t>#1</a:t>
              </a:r>
              <a:endParaRPr kumimoji="1" lang="zh-CN" altLang="en-US" sz="900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0CE6617-CDD6-D549-9B4B-F108DD32DEDD}"/>
                </a:ext>
              </a:extLst>
            </p:cNvPr>
            <p:cNvSpPr/>
            <p:nvPr/>
          </p:nvSpPr>
          <p:spPr>
            <a:xfrm>
              <a:off x="7817498" y="4063489"/>
              <a:ext cx="317166" cy="373487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/>
                <a:t>#1</a:t>
              </a:r>
              <a:endParaRPr kumimoji="1" lang="zh-CN" altLang="en-US" sz="900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1CDEBDB-E002-714E-AD56-C7F3D2723048}"/>
                </a:ext>
              </a:extLst>
            </p:cNvPr>
            <p:cNvSpPr/>
            <p:nvPr/>
          </p:nvSpPr>
          <p:spPr>
            <a:xfrm>
              <a:off x="8134664" y="2737017"/>
              <a:ext cx="1053470" cy="373487"/>
            </a:xfrm>
            <a:prstGeom prst="rect">
              <a:avLst/>
            </a:prstGeom>
            <a:solidFill>
              <a:schemeClr val="accent6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28280F6-32A9-AD46-B387-C2D728DBA80D}"/>
                </a:ext>
              </a:extLst>
            </p:cNvPr>
            <p:cNvSpPr/>
            <p:nvPr/>
          </p:nvSpPr>
          <p:spPr>
            <a:xfrm>
              <a:off x="8134664" y="3437659"/>
              <a:ext cx="1053470" cy="373487"/>
            </a:xfrm>
            <a:prstGeom prst="rect">
              <a:avLst/>
            </a:prstGeom>
            <a:solidFill>
              <a:schemeClr val="accent6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58572E7-6372-B443-8B80-FFA62967629E}"/>
                </a:ext>
              </a:extLst>
            </p:cNvPr>
            <p:cNvSpPr/>
            <p:nvPr/>
          </p:nvSpPr>
          <p:spPr>
            <a:xfrm>
              <a:off x="8110129" y="2096777"/>
              <a:ext cx="1053470" cy="373487"/>
            </a:xfrm>
            <a:prstGeom prst="rect">
              <a:avLst/>
            </a:prstGeom>
            <a:solidFill>
              <a:schemeClr val="accent6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1AEAD3E-F115-E641-94AF-19CD66A3D053}"/>
                </a:ext>
              </a:extLst>
            </p:cNvPr>
            <p:cNvSpPr/>
            <p:nvPr/>
          </p:nvSpPr>
          <p:spPr>
            <a:xfrm>
              <a:off x="1401710" y="10455"/>
              <a:ext cx="1056257" cy="373487"/>
            </a:xfrm>
            <a:prstGeom prst="rect">
              <a:avLst/>
            </a:prstGeom>
            <a:solidFill>
              <a:schemeClr val="accent6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8162E889-BE2B-8E4C-B7C9-B826993CA6AD}"/>
                </a:ext>
              </a:extLst>
            </p:cNvPr>
            <p:cNvSpPr txBox="1"/>
            <p:nvPr/>
          </p:nvSpPr>
          <p:spPr>
            <a:xfrm>
              <a:off x="2601370" y="-95673"/>
              <a:ext cx="18727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因数据加载而被打断的耗时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665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60000"/>
          </a:schemeClr>
        </a:solidFill>
        <a:ln>
          <a:noFill/>
        </a:ln>
      </a:spPr>
      <a:bodyPr rtlCol="0" anchor="ctr"/>
      <a:lstStyle>
        <a:defPPr algn="ctr">
          <a:defRPr kumimoji="1" sz="3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272</Words>
  <Application>Microsoft Macintosh PowerPoint</Application>
  <PresentationFormat>宽屏</PresentationFormat>
  <Paragraphs>127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New Peninim MT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62</cp:revision>
  <dcterms:created xsi:type="dcterms:W3CDTF">2021-09-17T08:24:20Z</dcterms:created>
  <dcterms:modified xsi:type="dcterms:W3CDTF">2021-11-05T14:42:48Z</dcterms:modified>
</cp:coreProperties>
</file>