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8.wmf"/><Relationship Id="rId7" Type="http://schemas.openxmlformats.org/officeDocument/2006/relationships/image" Target="../media/image17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A37B4-987F-44BB-AFA7-451E9FD1D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4477AB-A6D9-44E3-84E7-F54BB33F9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7C7B1-6171-4526-889D-8B03CAF2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5B1-8FFF-4C01-B0B6-3B81A6682E51}" type="datetimeFigureOut">
              <a:rPr lang="zh-CN" altLang="en-US" smtClean="0"/>
              <a:t>2020/9/21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60C9AC-B29B-43BC-9512-6B6096B8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E292D-9448-49C1-AD53-6FACA383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70C-8FFE-4925-B001-E45A7DB96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98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D10BC-E1CE-4B8B-891B-8F0167A8C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DBD69B-AD1B-4A7B-B499-AC78EE91C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BCE1CA-8591-4C71-A4B5-88892272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5B1-8FFF-4C01-B0B6-3B81A6682E51}" type="datetimeFigureOut">
              <a:rPr lang="zh-CN" altLang="en-US" smtClean="0"/>
              <a:t>2020/9/21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22AE8-ED3E-42BF-9E6E-984DE5B85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3EC7E2-FB4B-4FC2-8D31-DD7B9206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70C-8FFE-4925-B001-E45A7DB96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06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C0BB57-1418-4979-A6AB-4053FB291B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129862-1E95-4C97-8450-360BC11EB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6039FA-F4BF-40D3-9AF7-4A05D539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5B1-8FFF-4C01-B0B6-3B81A6682E51}" type="datetimeFigureOut">
              <a:rPr lang="zh-CN" altLang="en-US" smtClean="0"/>
              <a:t>2020/9/21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AAA86-7677-4E7C-BD0B-69B407DE5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A27C86-602D-48EE-B09D-459E965B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70C-8FFE-4925-B001-E45A7DB96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71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719BF-1450-45CC-A947-18296514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CB567-90C6-4E1C-8CD0-A77FDE1BF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F5A2D7-088B-460D-BD3A-B9F2510C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5B1-8FFF-4C01-B0B6-3B81A6682E51}" type="datetimeFigureOut">
              <a:rPr lang="zh-CN" altLang="en-US" smtClean="0"/>
              <a:t>2020/9/21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B63BC0-C778-4B43-B979-3F38906F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FADC0-8F62-4300-97FA-5F8BAA5A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70C-8FFE-4925-B001-E45A7DB96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02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6ECEB-0817-4816-928B-00F485D34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74105B-FD6A-4E1E-8233-951A2095E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F155A-F0AB-4D96-AAFB-D11698D57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5B1-8FFF-4C01-B0B6-3B81A6682E51}" type="datetimeFigureOut">
              <a:rPr lang="zh-CN" altLang="en-US" smtClean="0"/>
              <a:t>2020/9/21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579C29-9D0D-4AC5-9E94-7AB49FFE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F9A247-C4FE-4853-A08F-0D7EBEF7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70C-8FFE-4925-B001-E45A7DB96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8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9A983-5F9A-49D8-BE43-BBFDB57A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B9119B-6499-4197-B2EE-72565E005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19E9F0-31E5-4A03-BFA9-3C06DBA86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43D437-C831-4861-A0A3-E7DD9D98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5B1-8FFF-4C01-B0B6-3B81A6682E51}" type="datetimeFigureOut">
              <a:rPr lang="zh-CN" altLang="en-US" smtClean="0"/>
              <a:t>2020/9/21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945548-90D4-4AA0-98D3-9493534A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658E49-5898-4731-8A43-C2993881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70C-8FFE-4925-B001-E45A7DB96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9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BE593-73F0-496A-8BD7-B7B833AB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4211DC-0F19-4422-89DD-386CE6791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3DDC3A-9387-4AF6-9EC3-F1072B56A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F20DE7-0CCD-44AA-9E9E-0EB96B37A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BF0274-2F05-4F12-968C-FD7C5F9FB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79E9C4-E268-49DA-857C-3FE0998C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5B1-8FFF-4C01-B0B6-3B81A6682E51}" type="datetimeFigureOut">
              <a:rPr lang="zh-CN" altLang="en-US" smtClean="0"/>
              <a:t>2020/9/21 Monday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8A0C75-1ABC-4C27-9D00-6EEACEFF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6565A4-8905-4768-8B11-845224E94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70C-8FFE-4925-B001-E45A7DB96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47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08A59-84E1-4DF8-A450-0AFB35E81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2ACF32-2069-4AB4-871E-1C73C5E8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5B1-8FFF-4C01-B0B6-3B81A6682E51}" type="datetimeFigureOut">
              <a:rPr lang="zh-CN" altLang="en-US" smtClean="0"/>
              <a:t>2020/9/21 Monday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003987-649D-4843-B45B-8C376C0EC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F845BB-DF8B-4228-B048-E1A17E8D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70C-8FFE-4925-B001-E45A7DB96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21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09E75B-81E6-4507-8DF4-6A30E2C5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5B1-8FFF-4C01-B0B6-3B81A6682E51}" type="datetimeFigureOut">
              <a:rPr lang="zh-CN" altLang="en-US" smtClean="0"/>
              <a:t>2020/9/21 Monday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E136E6-B010-4668-BD80-E1F0608C3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A0676F-5158-4FE1-9EB8-D4A55B5D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70C-8FFE-4925-B001-E45A7DB96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10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86282-4574-4DA7-ADD8-835973271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1C1602-40C2-4B3C-B8C4-36AE36550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9FE99D-FF41-4C1A-B334-986EA56F9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4E8FBE-9736-4F31-AF5E-2EB07BDB8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5B1-8FFF-4C01-B0B6-3B81A6682E51}" type="datetimeFigureOut">
              <a:rPr lang="zh-CN" altLang="en-US" smtClean="0"/>
              <a:t>2020/9/21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31E9F1-7AA7-4F41-B289-BAB02325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A9DC12-77D2-4197-BF00-28241497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70C-8FFE-4925-B001-E45A7DB96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89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7AF30-3BCB-44D8-9D6B-C804D83B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DC3D19-54B1-4A95-B23B-325E6D4FB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1AE91A-5563-4676-9389-AFA08614D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F77919-3ED7-4320-BA2E-9677CA50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5B1-8FFF-4C01-B0B6-3B81A6682E51}" type="datetimeFigureOut">
              <a:rPr lang="zh-CN" altLang="en-US" smtClean="0"/>
              <a:t>2020/9/21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14176B-35C4-45ED-A8F3-6016E66A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0BE2E3-9E88-4E9F-A314-19B510E1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70C-8FFE-4925-B001-E45A7DB96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85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2DCD9C-6A34-46EE-8079-79013B8A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907293-A684-4DE4-926A-E9861E2C1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863B30-4928-4F6F-815F-A2953DA0E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465B1-8FFF-4C01-B0B6-3B81A6682E51}" type="datetimeFigureOut">
              <a:rPr lang="zh-CN" altLang="en-US" smtClean="0"/>
              <a:t>2020/9/21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0BB671-9B7C-486E-9B31-D86499746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F5E03-FCD1-4A3D-A742-A58802AA9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7D70C-8FFE-4925-B001-E45A7DB96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3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7.bin"/><Relationship Id="rId3" Type="http://schemas.openxmlformats.org/officeDocument/2006/relationships/image" Target="../media/image12.png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png"/><Relationship Id="rId11" Type="http://schemas.openxmlformats.org/officeDocument/2006/relationships/image" Target="../media/image7.wmf"/><Relationship Id="rId5" Type="http://schemas.openxmlformats.org/officeDocument/2006/relationships/image" Target="../media/image14.png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11.wmf"/><Relationship Id="rId4" Type="http://schemas.openxmlformats.org/officeDocument/2006/relationships/image" Target="../media/image13.png"/><Relationship Id="rId9" Type="http://schemas.openxmlformats.org/officeDocument/2006/relationships/image" Target="../media/image16.png"/><Relationship Id="rId1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7.bin"/><Relationship Id="rId3" Type="http://schemas.openxmlformats.org/officeDocument/2006/relationships/image" Target="../media/image12.png"/><Relationship Id="rId21" Type="http://schemas.openxmlformats.org/officeDocument/2006/relationships/oleObject" Target="../embeddings/oleObject8.bin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6.bin"/><Relationship Id="rId20" Type="http://schemas.openxmlformats.org/officeDocument/2006/relationships/image" Target="../media/image19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png"/><Relationship Id="rId11" Type="http://schemas.openxmlformats.org/officeDocument/2006/relationships/image" Target="../media/image7.wmf"/><Relationship Id="rId24" Type="http://schemas.openxmlformats.org/officeDocument/2006/relationships/image" Target="../media/image18.wmf"/><Relationship Id="rId5" Type="http://schemas.openxmlformats.org/officeDocument/2006/relationships/image" Target="../media/image14.png"/><Relationship Id="rId15" Type="http://schemas.openxmlformats.org/officeDocument/2006/relationships/image" Target="../media/image9.wmf"/><Relationship Id="rId23" Type="http://schemas.openxmlformats.org/officeDocument/2006/relationships/oleObject" Target="../embeddings/oleObject9.bin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11.wmf"/><Relationship Id="rId4" Type="http://schemas.openxmlformats.org/officeDocument/2006/relationships/image" Target="../media/image13.png"/><Relationship Id="rId9" Type="http://schemas.openxmlformats.org/officeDocument/2006/relationships/image" Target="../media/image16.png"/><Relationship Id="rId14" Type="http://schemas.openxmlformats.org/officeDocument/2006/relationships/oleObject" Target="../embeddings/oleObject5.bin"/><Relationship Id="rId22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4.png"/><Relationship Id="rId4" Type="http://schemas.openxmlformats.org/officeDocument/2006/relationships/image" Target="../media/image20.wmf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8.png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11" Type="http://schemas.openxmlformats.org/officeDocument/2006/relationships/image" Target="../media/image27.wmf"/><Relationship Id="rId5" Type="http://schemas.openxmlformats.org/officeDocument/2006/relationships/oleObject" Target="../embeddings/oleObject13.bin"/><Relationship Id="rId10" Type="http://schemas.openxmlformats.org/officeDocument/2006/relationships/oleObject" Target="../embeddings/oleObject15.bin"/><Relationship Id="rId4" Type="http://schemas.openxmlformats.org/officeDocument/2006/relationships/image" Target="../media/image4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3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933B8267-7A36-4959-AD04-75C585260ABA}"/>
              </a:ext>
            </a:extLst>
          </p:cNvPr>
          <p:cNvGrpSpPr/>
          <p:nvPr/>
        </p:nvGrpSpPr>
        <p:grpSpPr>
          <a:xfrm>
            <a:off x="2041172" y="220119"/>
            <a:ext cx="5849759" cy="2777302"/>
            <a:chOff x="3034595" y="2147887"/>
            <a:chExt cx="5849759" cy="277730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D5F6D8D-054B-4762-B34A-0F289D663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4595" y="2147887"/>
              <a:ext cx="2333347" cy="277730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0F42E47-3678-4A60-9D0B-F1231EA4A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31705" y="2147887"/>
              <a:ext cx="2152649" cy="2777302"/>
            </a:xfrm>
            <a:prstGeom prst="rect">
              <a:avLst/>
            </a:prstGeom>
          </p:spPr>
        </p:pic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37ABF17-EA5C-47D8-9D89-04647CC8899B}"/>
                </a:ext>
              </a:extLst>
            </p:cNvPr>
            <p:cNvSpPr/>
            <p:nvPr/>
          </p:nvSpPr>
          <p:spPr>
            <a:xfrm>
              <a:off x="3257550" y="2832100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66D12BC-5D1B-406E-BC21-547C29279AC6}"/>
                </a:ext>
              </a:extLst>
            </p:cNvPr>
            <p:cNvSpPr/>
            <p:nvPr/>
          </p:nvSpPr>
          <p:spPr>
            <a:xfrm>
              <a:off x="3594100" y="2457450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1307E8D-0286-4F73-97FA-F93C920D86AD}"/>
                </a:ext>
              </a:extLst>
            </p:cNvPr>
            <p:cNvSpPr/>
            <p:nvPr/>
          </p:nvSpPr>
          <p:spPr>
            <a:xfrm>
              <a:off x="3873500" y="2552700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1C4666E-6ABD-4725-A268-BD85F8C903DA}"/>
                </a:ext>
              </a:extLst>
            </p:cNvPr>
            <p:cNvSpPr/>
            <p:nvPr/>
          </p:nvSpPr>
          <p:spPr>
            <a:xfrm>
              <a:off x="3873500" y="2917825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2E03F25-DD92-4BB7-9763-546A054FA43B}"/>
                </a:ext>
              </a:extLst>
            </p:cNvPr>
            <p:cNvSpPr/>
            <p:nvPr/>
          </p:nvSpPr>
          <p:spPr>
            <a:xfrm>
              <a:off x="3498850" y="3691319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D8F70C52-C2CF-4E59-988C-0B3528DCFFB2}"/>
                </a:ext>
              </a:extLst>
            </p:cNvPr>
            <p:cNvSpPr/>
            <p:nvPr/>
          </p:nvSpPr>
          <p:spPr>
            <a:xfrm>
              <a:off x="4233018" y="3812954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E879360-AC63-4180-A688-022DF14BBA40}"/>
                </a:ext>
              </a:extLst>
            </p:cNvPr>
            <p:cNvSpPr/>
            <p:nvPr/>
          </p:nvSpPr>
          <p:spPr>
            <a:xfrm>
              <a:off x="3594100" y="4200526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C188117-0A95-4DBD-850C-28863DD446A9}"/>
                </a:ext>
              </a:extLst>
            </p:cNvPr>
            <p:cNvSpPr/>
            <p:nvPr/>
          </p:nvSpPr>
          <p:spPr>
            <a:xfrm>
              <a:off x="4481021" y="4152901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3838911-0AB5-4751-8C88-F024075BBD78}"/>
                </a:ext>
              </a:extLst>
            </p:cNvPr>
            <p:cNvSpPr/>
            <p:nvPr/>
          </p:nvSpPr>
          <p:spPr>
            <a:xfrm>
              <a:off x="3892550" y="3333750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95BED2E1-BBC2-44A5-AB70-272105326BFE}"/>
                </a:ext>
              </a:extLst>
            </p:cNvPr>
            <p:cNvSpPr/>
            <p:nvPr/>
          </p:nvSpPr>
          <p:spPr>
            <a:xfrm>
              <a:off x="7760404" y="2457450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427DDAA-A10E-446C-8E13-4DAEC0258249}"/>
                </a:ext>
              </a:extLst>
            </p:cNvPr>
            <p:cNvSpPr/>
            <p:nvPr/>
          </p:nvSpPr>
          <p:spPr>
            <a:xfrm>
              <a:off x="7712779" y="3209925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7B230A93-BA00-49CE-8A19-366E2A62F27F}"/>
                </a:ext>
              </a:extLst>
            </p:cNvPr>
            <p:cNvSpPr/>
            <p:nvPr/>
          </p:nvSpPr>
          <p:spPr>
            <a:xfrm>
              <a:off x="7575902" y="2736850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240370B0-ABE5-4B0C-9647-E980A6372A1A}"/>
                </a:ext>
              </a:extLst>
            </p:cNvPr>
            <p:cNvSpPr/>
            <p:nvPr/>
          </p:nvSpPr>
          <p:spPr>
            <a:xfrm>
              <a:off x="7855654" y="2679700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6CE0A08B-84ED-4C93-B459-6C9E5BA196AE}"/>
                </a:ext>
              </a:extLst>
            </p:cNvPr>
            <p:cNvSpPr/>
            <p:nvPr/>
          </p:nvSpPr>
          <p:spPr>
            <a:xfrm>
              <a:off x="7528277" y="3596069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D7FDA2D-717A-4609-BAAE-E01B36F017C6}"/>
                </a:ext>
              </a:extLst>
            </p:cNvPr>
            <p:cNvSpPr/>
            <p:nvPr/>
          </p:nvSpPr>
          <p:spPr>
            <a:xfrm>
              <a:off x="7760404" y="4019932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DF22EB34-1B42-46DD-8416-4484529A75BC}"/>
                </a:ext>
              </a:extLst>
            </p:cNvPr>
            <p:cNvSpPr/>
            <p:nvPr/>
          </p:nvSpPr>
          <p:spPr>
            <a:xfrm>
              <a:off x="7808029" y="3662553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FEB00BE3-039E-4DB8-90DD-7D78BDC6E25C}"/>
                </a:ext>
              </a:extLst>
            </p:cNvPr>
            <p:cNvSpPr/>
            <p:nvPr/>
          </p:nvSpPr>
          <p:spPr>
            <a:xfrm>
              <a:off x="7480652" y="3956433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DFE4B8F-5CD5-4DF3-ADE0-9DF49F8A36C0}"/>
                </a:ext>
              </a:extLst>
            </p:cNvPr>
            <p:cNvSpPr/>
            <p:nvPr/>
          </p:nvSpPr>
          <p:spPr>
            <a:xfrm>
              <a:off x="7760404" y="3084703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C860C47A-38CF-41D9-B39F-6C3B312970DE}"/>
                </a:ext>
              </a:extLst>
            </p:cNvPr>
            <p:cNvCxnSpPr>
              <a:cxnSpLocks/>
              <a:stCxn id="28" idx="2"/>
              <a:endCxn id="10" idx="6"/>
            </p:cNvCxnSpPr>
            <p:nvPr/>
          </p:nvCxnSpPr>
          <p:spPr>
            <a:xfrm flipH="1" flipV="1">
              <a:off x="3689350" y="2505075"/>
              <a:ext cx="4023429" cy="752475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652F1C9C-A2CE-4927-BD33-4CAD1B8D7EA6}"/>
                </a:ext>
              </a:extLst>
            </p:cNvPr>
            <p:cNvCxnSpPr>
              <a:cxnSpLocks/>
              <a:stCxn id="34" idx="3"/>
              <a:endCxn id="16" idx="6"/>
            </p:cNvCxnSpPr>
            <p:nvPr/>
          </p:nvCxnSpPr>
          <p:spPr>
            <a:xfrm flipH="1">
              <a:off x="3594100" y="3677370"/>
              <a:ext cx="3948126" cy="61574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8FBF2D0-4068-4B41-8360-C0CABBF9C8EA}"/>
              </a:ext>
            </a:extLst>
          </p:cNvPr>
          <p:cNvGrpSpPr/>
          <p:nvPr/>
        </p:nvGrpSpPr>
        <p:grpSpPr>
          <a:xfrm>
            <a:off x="1423151" y="3459003"/>
            <a:ext cx="9781142" cy="3113408"/>
            <a:chOff x="-428798" y="3259550"/>
            <a:chExt cx="10892729" cy="362243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D1FB168-1732-4675-948B-8541053E4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86312" y="3259550"/>
              <a:ext cx="4277619" cy="3622431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614BE5B-03BD-4A10-B504-1476B3053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28798" y="3354608"/>
              <a:ext cx="4148157" cy="3455767"/>
            </a:xfrm>
            <a:prstGeom prst="rect">
              <a:avLst/>
            </a:prstGeom>
          </p:spPr>
        </p:pic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3A9E8E8-87AA-4171-B7D1-A20D28E91BAB}"/>
                </a:ext>
              </a:extLst>
            </p:cNvPr>
            <p:cNvCxnSpPr/>
            <p:nvPr/>
          </p:nvCxnSpPr>
          <p:spPr>
            <a:xfrm>
              <a:off x="3860800" y="5189699"/>
              <a:ext cx="1877482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13A6F233-5C7A-4903-AAC7-0D2272A1018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0838791"/>
                </p:ext>
              </p:extLst>
            </p:nvPr>
          </p:nvGraphicFramePr>
          <p:xfrm>
            <a:off x="3728334" y="4440720"/>
            <a:ext cx="2531618" cy="588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5" name="AxMath" r:id="rId7" imgW="942480" imgH="218520" progId="Equation.AxMath">
                    <p:embed/>
                  </p:oleObj>
                </mc:Choice>
                <mc:Fallback>
                  <p:oleObj name="AxMath" r:id="rId7" imgW="942480" imgH="21852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728334" y="4440720"/>
                          <a:ext cx="2531618" cy="58815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9281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1FADBD9-142B-4E78-B74D-A2D504F22B18}"/>
              </a:ext>
            </a:extLst>
          </p:cNvPr>
          <p:cNvGrpSpPr/>
          <p:nvPr/>
        </p:nvGrpSpPr>
        <p:grpSpPr>
          <a:xfrm>
            <a:off x="3034595" y="2147887"/>
            <a:ext cx="5849759" cy="2777302"/>
            <a:chOff x="3034595" y="2147887"/>
            <a:chExt cx="5849759" cy="277730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D5F6D8D-054B-4762-B34A-0F289D663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34595" y="2147887"/>
              <a:ext cx="2333347" cy="277730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0F42E47-3678-4A60-9D0B-F1231EA4A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31705" y="2147887"/>
              <a:ext cx="2152649" cy="2777302"/>
            </a:xfrm>
            <a:prstGeom prst="rect">
              <a:avLst/>
            </a:prstGeom>
          </p:spPr>
        </p:pic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37ABF17-EA5C-47D8-9D89-04647CC8899B}"/>
                </a:ext>
              </a:extLst>
            </p:cNvPr>
            <p:cNvSpPr/>
            <p:nvPr/>
          </p:nvSpPr>
          <p:spPr>
            <a:xfrm>
              <a:off x="3257550" y="2832100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66D12BC-5D1B-406E-BC21-547C29279AC6}"/>
                </a:ext>
              </a:extLst>
            </p:cNvPr>
            <p:cNvSpPr/>
            <p:nvPr/>
          </p:nvSpPr>
          <p:spPr>
            <a:xfrm>
              <a:off x="3594100" y="2457450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1307E8D-0286-4F73-97FA-F93C920D86AD}"/>
                </a:ext>
              </a:extLst>
            </p:cNvPr>
            <p:cNvSpPr/>
            <p:nvPr/>
          </p:nvSpPr>
          <p:spPr>
            <a:xfrm>
              <a:off x="3873500" y="2552700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1C4666E-6ABD-4725-A268-BD85F8C903DA}"/>
                </a:ext>
              </a:extLst>
            </p:cNvPr>
            <p:cNvSpPr/>
            <p:nvPr/>
          </p:nvSpPr>
          <p:spPr>
            <a:xfrm>
              <a:off x="3873500" y="2917825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2E03F25-DD92-4BB7-9763-546A054FA43B}"/>
                </a:ext>
              </a:extLst>
            </p:cNvPr>
            <p:cNvSpPr/>
            <p:nvPr/>
          </p:nvSpPr>
          <p:spPr>
            <a:xfrm>
              <a:off x="3498850" y="3691319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D8F70C52-C2CF-4E59-988C-0B3528DCFFB2}"/>
                </a:ext>
              </a:extLst>
            </p:cNvPr>
            <p:cNvSpPr/>
            <p:nvPr/>
          </p:nvSpPr>
          <p:spPr>
            <a:xfrm>
              <a:off x="4233018" y="3812954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E879360-AC63-4180-A688-022DF14BBA40}"/>
                </a:ext>
              </a:extLst>
            </p:cNvPr>
            <p:cNvSpPr/>
            <p:nvPr/>
          </p:nvSpPr>
          <p:spPr>
            <a:xfrm>
              <a:off x="3594100" y="4200526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C188117-0A95-4DBD-850C-28863DD446A9}"/>
                </a:ext>
              </a:extLst>
            </p:cNvPr>
            <p:cNvSpPr/>
            <p:nvPr/>
          </p:nvSpPr>
          <p:spPr>
            <a:xfrm>
              <a:off x="4481021" y="4152901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3838911-0AB5-4751-8C88-F024075BBD78}"/>
                </a:ext>
              </a:extLst>
            </p:cNvPr>
            <p:cNvSpPr/>
            <p:nvPr/>
          </p:nvSpPr>
          <p:spPr>
            <a:xfrm>
              <a:off x="3892550" y="3333750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95BED2E1-BBC2-44A5-AB70-272105326BFE}"/>
                </a:ext>
              </a:extLst>
            </p:cNvPr>
            <p:cNvSpPr/>
            <p:nvPr/>
          </p:nvSpPr>
          <p:spPr>
            <a:xfrm>
              <a:off x="7760404" y="2457450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427DDAA-A10E-446C-8E13-4DAEC0258249}"/>
                </a:ext>
              </a:extLst>
            </p:cNvPr>
            <p:cNvSpPr/>
            <p:nvPr/>
          </p:nvSpPr>
          <p:spPr>
            <a:xfrm>
              <a:off x="7712779" y="3209925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7B230A93-BA00-49CE-8A19-366E2A62F27F}"/>
                </a:ext>
              </a:extLst>
            </p:cNvPr>
            <p:cNvSpPr/>
            <p:nvPr/>
          </p:nvSpPr>
          <p:spPr>
            <a:xfrm>
              <a:off x="7575902" y="2736850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240370B0-ABE5-4B0C-9647-E980A6372A1A}"/>
                </a:ext>
              </a:extLst>
            </p:cNvPr>
            <p:cNvSpPr/>
            <p:nvPr/>
          </p:nvSpPr>
          <p:spPr>
            <a:xfrm>
              <a:off x="7855654" y="2679700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6CE0A08B-84ED-4C93-B459-6C9E5BA196AE}"/>
                </a:ext>
              </a:extLst>
            </p:cNvPr>
            <p:cNvSpPr/>
            <p:nvPr/>
          </p:nvSpPr>
          <p:spPr>
            <a:xfrm>
              <a:off x="7528277" y="3596069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D7FDA2D-717A-4609-BAAE-E01B36F017C6}"/>
                </a:ext>
              </a:extLst>
            </p:cNvPr>
            <p:cNvSpPr/>
            <p:nvPr/>
          </p:nvSpPr>
          <p:spPr>
            <a:xfrm>
              <a:off x="7760404" y="4019932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DF22EB34-1B42-46DD-8416-4484529A75BC}"/>
                </a:ext>
              </a:extLst>
            </p:cNvPr>
            <p:cNvSpPr/>
            <p:nvPr/>
          </p:nvSpPr>
          <p:spPr>
            <a:xfrm>
              <a:off x="7808029" y="3662553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FEB00BE3-039E-4DB8-90DD-7D78BDC6E25C}"/>
                </a:ext>
              </a:extLst>
            </p:cNvPr>
            <p:cNvSpPr/>
            <p:nvPr/>
          </p:nvSpPr>
          <p:spPr>
            <a:xfrm>
              <a:off x="7480652" y="3956433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DFE4B8F-5CD5-4DF3-ADE0-9DF49F8A36C0}"/>
                </a:ext>
              </a:extLst>
            </p:cNvPr>
            <p:cNvSpPr/>
            <p:nvPr/>
          </p:nvSpPr>
          <p:spPr>
            <a:xfrm>
              <a:off x="7760404" y="3084703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652F1C9C-A2CE-4927-BD33-4CAD1B8D7EA6}"/>
                </a:ext>
              </a:extLst>
            </p:cNvPr>
            <p:cNvCxnSpPr>
              <a:cxnSpLocks/>
              <a:stCxn id="34" idx="3"/>
              <a:endCxn id="16" idx="6"/>
            </p:cNvCxnSpPr>
            <p:nvPr/>
          </p:nvCxnSpPr>
          <p:spPr>
            <a:xfrm flipH="1">
              <a:off x="3594100" y="3677370"/>
              <a:ext cx="3948126" cy="61574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251FED34-E609-4690-923D-9BED08392E53}"/>
                </a:ext>
              </a:extLst>
            </p:cNvPr>
            <p:cNvSpPr/>
            <p:nvPr/>
          </p:nvSpPr>
          <p:spPr>
            <a:xfrm>
              <a:off x="3316287" y="3505200"/>
              <a:ext cx="576263" cy="45123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5400">
              <a:solidFill>
                <a:srgbClr val="FFC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0831AB6-B97B-4A45-A356-1EBFE06B1318}"/>
                </a:ext>
              </a:extLst>
            </p:cNvPr>
            <p:cNvSpPr/>
            <p:nvPr/>
          </p:nvSpPr>
          <p:spPr>
            <a:xfrm>
              <a:off x="7254094" y="3433953"/>
              <a:ext cx="576263" cy="45123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5400">
              <a:solidFill>
                <a:srgbClr val="FFC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E0BA391-A710-4336-B46E-032146E8F2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8862" y="3543258"/>
              <a:ext cx="3948126" cy="61574"/>
            </a:xfrm>
            <a:prstGeom prst="line">
              <a:avLst/>
            </a:prstGeom>
            <a:ln w="12700">
              <a:solidFill>
                <a:schemeClr val="accent6">
                  <a:lumMod val="40000"/>
                  <a:lumOff val="6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239639E0-E0FE-4008-ACD5-1EF16DB483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0151" y="3782578"/>
              <a:ext cx="3948126" cy="61574"/>
            </a:xfrm>
            <a:prstGeom prst="line">
              <a:avLst/>
            </a:prstGeom>
            <a:ln w="12700">
              <a:solidFill>
                <a:schemeClr val="accent6">
                  <a:lumMod val="40000"/>
                  <a:lumOff val="6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08FA0A99-B41A-479A-9EAF-015771AE9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38549" y="3490654"/>
              <a:ext cx="3948126" cy="61574"/>
            </a:xfrm>
            <a:prstGeom prst="line">
              <a:avLst/>
            </a:prstGeom>
            <a:ln w="12700">
              <a:solidFill>
                <a:schemeClr val="accent6">
                  <a:lumMod val="40000"/>
                  <a:lumOff val="6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214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 79">
            <a:extLst>
              <a:ext uri="{FF2B5EF4-FFF2-40B4-BE49-F238E27FC236}">
                <a16:creationId xmlns:a16="http://schemas.microsoft.com/office/drawing/2014/main" id="{09F0CE47-2156-4D93-9D5D-7B45FFFB0BFE}"/>
              </a:ext>
            </a:extLst>
          </p:cNvPr>
          <p:cNvGrpSpPr/>
          <p:nvPr/>
        </p:nvGrpSpPr>
        <p:grpSpPr>
          <a:xfrm>
            <a:off x="-819150" y="585699"/>
            <a:ext cx="13927461" cy="5686602"/>
            <a:chOff x="-819150" y="585699"/>
            <a:chExt cx="13927461" cy="568660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8D5A775-221B-4BA9-A944-DA86BF20E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63538" y="585699"/>
              <a:ext cx="2152650" cy="2562225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9DE2FF7-A5A4-4032-BF2A-869185CFF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31435" y="3503701"/>
              <a:ext cx="2155484" cy="2768600"/>
            </a:xfrm>
            <a:prstGeom prst="rect">
              <a:avLst/>
            </a:prstGeom>
          </p:spPr>
        </p:pic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D1612C7-34D6-4D7A-9C89-682F792D46C9}"/>
                </a:ext>
              </a:extLst>
            </p:cNvPr>
            <p:cNvGrpSpPr/>
            <p:nvPr/>
          </p:nvGrpSpPr>
          <p:grpSpPr>
            <a:xfrm>
              <a:off x="3394228" y="2625990"/>
              <a:ext cx="3217328" cy="1505656"/>
              <a:chOff x="5198535" y="2678289"/>
              <a:chExt cx="3217328" cy="1505656"/>
            </a:xfrm>
          </p:grpSpPr>
          <p:sp>
            <p:nvSpPr>
              <p:cNvPr id="9" name="梯形 8">
                <a:extLst>
                  <a:ext uri="{FF2B5EF4-FFF2-40B4-BE49-F238E27FC236}">
                    <a16:creationId xmlns:a16="http://schemas.microsoft.com/office/drawing/2014/main" id="{42BA3362-66AF-4C8D-8746-732D38148B4A}"/>
                  </a:ext>
                </a:extLst>
              </p:cNvPr>
              <p:cNvSpPr/>
              <p:nvPr/>
            </p:nvSpPr>
            <p:spPr>
              <a:xfrm rot="5400000">
                <a:off x="4910667" y="2970391"/>
                <a:ext cx="1501422" cy="925685"/>
              </a:xfrm>
              <a:prstGeom prst="trapezoi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92840EB-C5FF-4591-BD39-1A93B62BD81C}"/>
                  </a:ext>
                </a:extLst>
              </p:cNvPr>
              <p:cNvSpPr/>
              <p:nvPr/>
            </p:nvSpPr>
            <p:spPr>
              <a:xfrm>
                <a:off x="6124221" y="2905478"/>
                <a:ext cx="1365956" cy="10470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>
                    <a:solidFill>
                      <a:schemeClr val="tx1"/>
                    </a:solidFill>
                  </a:rPr>
                  <a:t>Keypoints</a:t>
                </a:r>
                <a:endParaRPr lang="en-US" altLang="zh-CN" sz="2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</a:rPr>
                  <a:t>Detector</a:t>
                </a:r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梯形 18">
                <a:extLst>
                  <a:ext uri="{FF2B5EF4-FFF2-40B4-BE49-F238E27FC236}">
                    <a16:creationId xmlns:a16="http://schemas.microsoft.com/office/drawing/2014/main" id="{7707A957-1D49-40E1-93F1-1B0D614D24DB}"/>
                  </a:ext>
                </a:extLst>
              </p:cNvPr>
              <p:cNvSpPr/>
              <p:nvPr/>
            </p:nvSpPr>
            <p:spPr>
              <a:xfrm rot="16200000">
                <a:off x="7202310" y="2966157"/>
                <a:ext cx="1501422" cy="925685"/>
              </a:xfrm>
              <a:prstGeom prst="trapezoi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36634BD9-2F87-4F14-A226-048C2709C884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1989112" y="1866812"/>
              <a:ext cx="1405115" cy="121620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895AC57D-02EA-4967-8DDE-CDE1245D23E4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2024049" y="3732301"/>
              <a:ext cx="1365957" cy="1155700"/>
            </a:xfrm>
            <a:prstGeom prst="bentConnector3">
              <a:avLst>
                <a:gd name="adj1" fmla="val 45816"/>
              </a:avLst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521590F7-9BEC-4320-BFE0-FD5F599F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66180" y="1349463"/>
              <a:ext cx="1628775" cy="1657350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81ECC4DF-4371-4A64-A742-95236C63C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66180" y="3808501"/>
              <a:ext cx="1619250" cy="1676400"/>
            </a:xfrm>
            <a:prstGeom prst="rect">
              <a:avLst/>
            </a:prstGeom>
          </p:spPr>
        </p:pic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AA6C3718-D7F7-4B7E-B02D-6B920AC44BD9}"/>
                </a:ext>
              </a:extLst>
            </p:cNvPr>
            <p:cNvCxnSpPr>
              <a:endCxn id="45" idx="1"/>
            </p:cNvCxnSpPr>
            <p:nvPr/>
          </p:nvCxnSpPr>
          <p:spPr>
            <a:xfrm flipV="1">
              <a:off x="6611557" y="2178138"/>
              <a:ext cx="954623" cy="904875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3EBC5D85-630D-408B-8091-092B69D7354A}"/>
                </a:ext>
              </a:extLst>
            </p:cNvPr>
            <p:cNvCxnSpPr>
              <a:cxnSpLocks/>
              <a:endCxn id="48" idx="1"/>
            </p:cNvCxnSpPr>
            <p:nvPr/>
          </p:nvCxnSpPr>
          <p:spPr>
            <a:xfrm>
              <a:off x="6611556" y="3732301"/>
              <a:ext cx="954624" cy="914400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aphicFrame>
          <p:nvGraphicFramePr>
            <p:cNvPr id="56" name="对象 55">
              <a:extLst>
                <a:ext uri="{FF2B5EF4-FFF2-40B4-BE49-F238E27FC236}">
                  <a16:creationId xmlns:a16="http://schemas.microsoft.com/office/drawing/2014/main" id="{578189A8-55D5-4662-B583-4BB2DEC9748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6542691"/>
                </p:ext>
              </p:extLst>
            </p:nvPr>
          </p:nvGraphicFramePr>
          <p:xfrm>
            <a:off x="4763970" y="3986654"/>
            <a:ext cx="473622" cy="6600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7" name="AxMath" r:id="rId7" imgW="149040" imgH="207360" progId="Equation.AxMath">
                    <p:embed/>
                  </p:oleObj>
                </mc:Choice>
                <mc:Fallback>
                  <p:oleObj name="AxMath" r:id="rId7" imgW="149040" imgH="20736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763970" y="3986654"/>
                          <a:ext cx="473622" cy="6600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FD3EC0B7-9898-4A09-9CDA-39D184F8B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79723" y="2433637"/>
              <a:ext cx="1943100" cy="1990725"/>
            </a:xfrm>
            <a:prstGeom prst="rect">
              <a:avLst/>
            </a:prstGeom>
          </p:spPr>
        </p:pic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88207FD5-915D-4DF8-9278-FF0BCA262FAA}"/>
                </a:ext>
              </a:extLst>
            </p:cNvPr>
            <p:cNvGrpSpPr/>
            <p:nvPr/>
          </p:nvGrpSpPr>
          <p:grpSpPr>
            <a:xfrm>
              <a:off x="9488437" y="3095228"/>
              <a:ext cx="647046" cy="667544"/>
              <a:chOff x="9280725" y="406513"/>
              <a:chExt cx="809569" cy="729569"/>
            </a:xfrm>
          </p:grpSpPr>
          <p:sp>
            <p:nvSpPr>
              <p:cNvPr id="59" name="减号 58">
                <a:extLst>
                  <a:ext uri="{FF2B5EF4-FFF2-40B4-BE49-F238E27FC236}">
                    <a16:creationId xmlns:a16="http://schemas.microsoft.com/office/drawing/2014/main" id="{542215F1-E22E-4A64-B390-F6977839E1A2}"/>
                  </a:ext>
                </a:extLst>
              </p:cNvPr>
              <p:cNvSpPr/>
              <p:nvPr/>
            </p:nvSpPr>
            <p:spPr>
              <a:xfrm>
                <a:off x="9376022" y="522741"/>
                <a:ext cx="618977" cy="497114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C0C71280-D44F-40C6-8DDA-A4A20FDDB95F}"/>
                  </a:ext>
                </a:extLst>
              </p:cNvPr>
              <p:cNvSpPr/>
              <p:nvPr/>
            </p:nvSpPr>
            <p:spPr>
              <a:xfrm>
                <a:off x="9280725" y="406513"/>
                <a:ext cx="809569" cy="7295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76593B18-C5C4-40A6-BCAF-062C05F94BC7}"/>
                </a:ext>
              </a:extLst>
            </p:cNvPr>
            <p:cNvCxnSpPr>
              <a:stCxn id="45" idx="3"/>
              <a:endCxn id="60" idx="0"/>
            </p:cNvCxnSpPr>
            <p:nvPr/>
          </p:nvCxnSpPr>
          <p:spPr>
            <a:xfrm>
              <a:off x="9194955" y="2178138"/>
              <a:ext cx="617005" cy="917090"/>
            </a:xfrm>
            <a:prstGeom prst="bentConnector2">
              <a:avLst/>
            </a:prstGeom>
            <a:ln w="38100">
              <a:solidFill>
                <a:srgbClr val="70AD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640A7F58-C3E6-4247-9850-F134E5F045DB}"/>
                </a:ext>
              </a:extLst>
            </p:cNvPr>
            <p:cNvCxnSpPr>
              <a:stCxn id="48" idx="3"/>
              <a:endCxn id="60" idx="4"/>
            </p:cNvCxnSpPr>
            <p:nvPr/>
          </p:nvCxnSpPr>
          <p:spPr>
            <a:xfrm flipV="1">
              <a:off x="9185430" y="3762772"/>
              <a:ext cx="626530" cy="883929"/>
            </a:xfrm>
            <a:prstGeom prst="bentConnector2">
              <a:avLst/>
            </a:prstGeom>
            <a:ln w="38100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4FF03C80-A74D-4978-A5B3-A91F4AE21374}"/>
                </a:ext>
              </a:extLst>
            </p:cNvPr>
            <p:cNvCxnSpPr>
              <a:stCxn id="60" idx="6"/>
              <a:endCxn id="58" idx="1"/>
            </p:cNvCxnSpPr>
            <p:nvPr/>
          </p:nvCxnSpPr>
          <p:spPr>
            <a:xfrm>
              <a:off x="10135483" y="3429000"/>
              <a:ext cx="644240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1" name="对象 70">
              <a:extLst>
                <a:ext uri="{FF2B5EF4-FFF2-40B4-BE49-F238E27FC236}">
                  <a16:creationId xmlns:a16="http://schemas.microsoft.com/office/drawing/2014/main" id="{A59DE0A1-0B30-484B-9392-203C09955EA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6780200"/>
                </p:ext>
              </p:extLst>
            </p:nvPr>
          </p:nvGraphicFramePr>
          <p:xfrm>
            <a:off x="-780543" y="1536611"/>
            <a:ext cx="366713" cy="66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8" name="AxMath" r:id="rId10" imgW="115200" imgH="207360" progId="Equation.AxMath">
                    <p:embed/>
                  </p:oleObj>
                </mc:Choice>
                <mc:Fallback>
                  <p:oleObj name="AxMath" r:id="rId10" imgW="115200" imgH="207360" progId="Equation.AxMath">
                    <p:embed/>
                    <p:pic>
                      <p:nvPicPr>
                        <p:cNvPr id="56" name="对象 55">
                          <a:extLst>
                            <a:ext uri="{FF2B5EF4-FFF2-40B4-BE49-F238E27FC236}">
                              <a16:creationId xmlns:a16="http://schemas.microsoft.com/office/drawing/2014/main" id="{578189A8-55D5-4662-B583-4BB2DEC9748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-780543" y="1536611"/>
                          <a:ext cx="366713" cy="660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对象 72">
              <a:extLst>
                <a:ext uri="{FF2B5EF4-FFF2-40B4-BE49-F238E27FC236}">
                  <a16:creationId xmlns:a16="http://schemas.microsoft.com/office/drawing/2014/main" id="{D93F724D-C5CA-48A1-98F1-535FF598334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2516994"/>
                </p:ext>
              </p:extLst>
            </p:nvPr>
          </p:nvGraphicFramePr>
          <p:xfrm>
            <a:off x="-819150" y="4556125"/>
            <a:ext cx="441325" cy="665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9" name="AxMath" r:id="rId12" imgW="138960" imgH="208800" progId="Equation.AxMath">
                    <p:embed/>
                  </p:oleObj>
                </mc:Choice>
                <mc:Fallback>
                  <p:oleObj name="AxMath" r:id="rId12" imgW="138960" imgH="208800" progId="Equation.AxMath">
                    <p:embed/>
                    <p:pic>
                      <p:nvPicPr>
                        <p:cNvPr id="71" name="对象 70">
                          <a:extLst>
                            <a:ext uri="{FF2B5EF4-FFF2-40B4-BE49-F238E27FC236}">
                              <a16:creationId xmlns:a16="http://schemas.microsoft.com/office/drawing/2014/main" id="{A59DE0A1-0B30-484B-9392-203C09955EA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-819150" y="4556125"/>
                          <a:ext cx="441325" cy="6651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对象 74">
              <a:extLst>
                <a:ext uri="{FF2B5EF4-FFF2-40B4-BE49-F238E27FC236}">
                  <a16:creationId xmlns:a16="http://schemas.microsoft.com/office/drawing/2014/main" id="{9C24C853-37A4-4D78-A433-E37EF725286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2396234"/>
                </p:ext>
              </p:extLst>
            </p:nvPr>
          </p:nvGraphicFramePr>
          <p:xfrm>
            <a:off x="5888192" y="661987"/>
            <a:ext cx="4975225" cy="684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0" name="AxMath" r:id="rId14" imgW="1573560" imgH="215640" progId="Equation.AxMath">
                    <p:embed/>
                  </p:oleObj>
                </mc:Choice>
                <mc:Fallback>
                  <p:oleObj name="AxMath" r:id="rId14" imgW="1573560" imgH="215640" progId="Equation.AxMath">
                    <p:embed/>
                    <p:pic>
                      <p:nvPicPr>
                        <p:cNvPr id="71" name="对象 70">
                          <a:extLst>
                            <a:ext uri="{FF2B5EF4-FFF2-40B4-BE49-F238E27FC236}">
                              <a16:creationId xmlns:a16="http://schemas.microsoft.com/office/drawing/2014/main" id="{A59DE0A1-0B30-484B-9392-203C09955EA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888192" y="661987"/>
                          <a:ext cx="4975225" cy="6842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对象 76">
              <a:extLst>
                <a:ext uri="{FF2B5EF4-FFF2-40B4-BE49-F238E27FC236}">
                  <a16:creationId xmlns:a16="http://schemas.microsoft.com/office/drawing/2014/main" id="{96F3C14E-3603-4AA7-BB19-15BBF0F09F4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32390"/>
                </p:ext>
              </p:extLst>
            </p:nvPr>
          </p:nvGraphicFramePr>
          <p:xfrm>
            <a:off x="5888192" y="5530630"/>
            <a:ext cx="5473700" cy="693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1" name="AxMath" r:id="rId16" imgW="1728360" imgH="218880" progId="Equation.AxMath">
                    <p:embed/>
                  </p:oleObj>
                </mc:Choice>
                <mc:Fallback>
                  <p:oleObj name="AxMath" r:id="rId16" imgW="1728360" imgH="218880" progId="Equation.AxMath">
                    <p:embed/>
                    <p:pic>
                      <p:nvPicPr>
                        <p:cNvPr id="75" name="对象 74">
                          <a:extLst>
                            <a:ext uri="{FF2B5EF4-FFF2-40B4-BE49-F238E27FC236}">
                              <a16:creationId xmlns:a16="http://schemas.microsoft.com/office/drawing/2014/main" id="{9C24C853-37A4-4D78-A433-E37EF725286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888192" y="5530630"/>
                          <a:ext cx="5473700" cy="6937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" name="对象 78">
              <a:extLst>
                <a:ext uri="{FF2B5EF4-FFF2-40B4-BE49-F238E27FC236}">
                  <a16:creationId xmlns:a16="http://schemas.microsoft.com/office/drawing/2014/main" id="{340D1636-BC83-4BF3-9F53-0704DF627F9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3992499"/>
                </p:ext>
              </p:extLst>
            </p:nvPr>
          </p:nvGraphicFramePr>
          <p:xfrm>
            <a:off x="10641336" y="4499969"/>
            <a:ext cx="2466975" cy="779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2" name="AxMath" r:id="rId18" imgW="780120" imgH="246240" progId="Equation.AxMath">
                    <p:embed/>
                  </p:oleObj>
                </mc:Choice>
                <mc:Fallback>
                  <p:oleObj name="AxMath" r:id="rId18" imgW="780120" imgH="246240" progId="Equation.AxMath">
                    <p:embed/>
                    <p:pic>
                      <p:nvPicPr>
                        <p:cNvPr id="77" name="对象 76">
                          <a:extLst>
                            <a:ext uri="{FF2B5EF4-FFF2-40B4-BE49-F238E27FC236}">
                              <a16:creationId xmlns:a16="http://schemas.microsoft.com/office/drawing/2014/main" id="{96F3C14E-3603-4AA7-BB19-15BBF0F09F4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0641336" y="4499969"/>
                          <a:ext cx="2466975" cy="7794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9259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4247CF66-7E9F-4D3A-B75C-1266A8F80541}"/>
              </a:ext>
            </a:extLst>
          </p:cNvPr>
          <p:cNvGrpSpPr/>
          <p:nvPr/>
        </p:nvGrpSpPr>
        <p:grpSpPr>
          <a:xfrm>
            <a:off x="-3153485" y="1493276"/>
            <a:ext cx="17444831" cy="4533812"/>
            <a:chOff x="-3153485" y="1493276"/>
            <a:chExt cx="17444831" cy="453381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8D5A775-221B-4BA9-A944-DA86BF20E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583728" y="1493276"/>
              <a:ext cx="1870751" cy="204281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9DE2FF7-A5A4-4032-BF2A-869185CFF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555829" y="3819740"/>
              <a:ext cx="1873214" cy="2207348"/>
            </a:xfrm>
            <a:prstGeom prst="rect">
              <a:avLst/>
            </a:prstGeom>
          </p:spPr>
        </p:pic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D1612C7-34D6-4D7A-9C89-682F792D46C9}"/>
                </a:ext>
              </a:extLst>
            </p:cNvPr>
            <p:cNvGrpSpPr/>
            <p:nvPr/>
          </p:nvGrpSpPr>
          <p:grpSpPr>
            <a:xfrm>
              <a:off x="508133" y="3119958"/>
              <a:ext cx="2796005" cy="1200429"/>
              <a:chOff x="5198535" y="2678289"/>
              <a:chExt cx="3217328" cy="1505656"/>
            </a:xfrm>
          </p:grpSpPr>
          <p:sp>
            <p:nvSpPr>
              <p:cNvPr id="9" name="梯形 8">
                <a:extLst>
                  <a:ext uri="{FF2B5EF4-FFF2-40B4-BE49-F238E27FC236}">
                    <a16:creationId xmlns:a16="http://schemas.microsoft.com/office/drawing/2014/main" id="{42BA3362-66AF-4C8D-8746-732D38148B4A}"/>
                  </a:ext>
                </a:extLst>
              </p:cNvPr>
              <p:cNvSpPr/>
              <p:nvPr/>
            </p:nvSpPr>
            <p:spPr>
              <a:xfrm rot="5400000">
                <a:off x="4910667" y="2970391"/>
                <a:ext cx="1501422" cy="925685"/>
              </a:xfrm>
              <a:prstGeom prst="trapezoi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92840EB-C5FF-4591-BD39-1A93B62BD81C}"/>
                  </a:ext>
                </a:extLst>
              </p:cNvPr>
              <p:cNvSpPr/>
              <p:nvPr/>
            </p:nvSpPr>
            <p:spPr>
              <a:xfrm>
                <a:off x="6124221" y="2905478"/>
                <a:ext cx="1365956" cy="10470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err="1">
                    <a:solidFill>
                      <a:schemeClr val="tx1"/>
                    </a:solidFill>
                  </a:rPr>
                  <a:t>Keypoints</a:t>
                </a:r>
                <a:endParaRPr lang="en-US" altLang="zh-CN" sz="16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600" b="1" dirty="0">
                    <a:solidFill>
                      <a:schemeClr val="tx1"/>
                    </a:solidFill>
                  </a:rPr>
                  <a:t>Detector</a:t>
                </a:r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梯形 18">
                <a:extLst>
                  <a:ext uri="{FF2B5EF4-FFF2-40B4-BE49-F238E27FC236}">
                    <a16:creationId xmlns:a16="http://schemas.microsoft.com/office/drawing/2014/main" id="{7707A957-1D49-40E1-93F1-1B0D614D24DB}"/>
                  </a:ext>
                </a:extLst>
              </p:cNvPr>
              <p:cNvSpPr/>
              <p:nvPr/>
            </p:nvSpPr>
            <p:spPr>
              <a:xfrm rot="16200000">
                <a:off x="7202310" y="2966157"/>
                <a:ext cx="1501422" cy="925685"/>
              </a:xfrm>
              <a:prstGeom prst="trapezoi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36634BD9-2F87-4F14-A226-048C2709C884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-712977" y="2514681"/>
              <a:ext cx="1221109" cy="969652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895AC57D-02EA-4967-8DDE-CDE1245D23E4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-682615" y="4001998"/>
              <a:ext cx="1187079" cy="921416"/>
            </a:xfrm>
            <a:prstGeom prst="bentConnector3">
              <a:avLst>
                <a:gd name="adj1" fmla="val 45816"/>
              </a:avLst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521590F7-9BEC-4320-BFE0-FD5F599F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33750" y="2102209"/>
              <a:ext cx="1415480" cy="1321371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81ECC4DF-4371-4A64-A742-95236C63C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33750" y="4062750"/>
              <a:ext cx="1407202" cy="1336560"/>
            </a:xfrm>
            <a:prstGeom prst="rect">
              <a:avLst/>
            </a:prstGeom>
          </p:spPr>
        </p:pic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AA6C3718-D7F7-4B7E-B02D-6B920AC44BD9}"/>
                </a:ext>
              </a:extLst>
            </p:cNvPr>
            <p:cNvCxnSpPr>
              <a:endCxn id="45" idx="1"/>
            </p:cNvCxnSpPr>
            <p:nvPr/>
          </p:nvCxnSpPr>
          <p:spPr>
            <a:xfrm flipV="1">
              <a:off x="3304139" y="2762895"/>
              <a:ext cx="829611" cy="721438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3EBC5D85-630D-408B-8091-092B69D7354A}"/>
                </a:ext>
              </a:extLst>
            </p:cNvPr>
            <p:cNvCxnSpPr>
              <a:cxnSpLocks/>
              <a:endCxn id="48" idx="1"/>
            </p:cNvCxnSpPr>
            <p:nvPr/>
          </p:nvCxnSpPr>
          <p:spPr>
            <a:xfrm>
              <a:off x="3304138" y="4001998"/>
              <a:ext cx="829612" cy="729033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aphicFrame>
          <p:nvGraphicFramePr>
            <p:cNvPr id="56" name="对象 55">
              <a:extLst>
                <a:ext uri="{FF2B5EF4-FFF2-40B4-BE49-F238E27FC236}">
                  <a16:creationId xmlns:a16="http://schemas.microsoft.com/office/drawing/2014/main" id="{578189A8-55D5-4662-B583-4BB2DEC9748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8767609"/>
                </p:ext>
              </p:extLst>
            </p:nvPr>
          </p:nvGraphicFramePr>
          <p:xfrm>
            <a:off x="1698501" y="4204788"/>
            <a:ext cx="411599" cy="526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8" name="AxMath" r:id="rId7" imgW="149040" imgH="207360" progId="Equation.AxMath">
                    <p:embed/>
                  </p:oleObj>
                </mc:Choice>
                <mc:Fallback>
                  <p:oleObj name="AxMath" r:id="rId7" imgW="149040" imgH="207360" progId="Equation.AxMath">
                    <p:embed/>
                    <p:pic>
                      <p:nvPicPr>
                        <p:cNvPr id="56" name="对象 55">
                          <a:extLst>
                            <a:ext uri="{FF2B5EF4-FFF2-40B4-BE49-F238E27FC236}">
                              <a16:creationId xmlns:a16="http://schemas.microsoft.com/office/drawing/2014/main" id="{578189A8-55D5-4662-B583-4BB2DEC9748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698501" y="4204788"/>
                          <a:ext cx="411599" cy="52624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FD3EC0B7-9898-4A09-9CDA-39D184F8B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26466" y="2966599"/>
              <a:ext cx="1688643" cy="1587165"/>
            </a:xfrm>
            <a:prstGeom prst="rect">
              <a:avLst/>
            </a:prstGeom>
          </p:spPr>
        </p:pic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88207FD5-915D-4DF8-9278-FF0BCA262FAA}"/>
                </a:ext>
              </a:extLst>
            </p:cNvPr>
            <p:cNvGrpSpPr/>
            <p:nvPr/>
          </p:nvGrpSpPr>
          <p:grpSpPr>
            <a:xfrm>
              <a:off x="5804279" y="3494072"/>
              <a:ext cx="562313" cy="532219"/>
              <a:chOff x="9280725" y="406513"/>
              <a:chExt cx="809569" cy="729569"/>
            </a:xfrm>
          </p:grpSpPr>
          <p:sp>
            <p:nvSpPr>
              <p:cNvPr id="59" name="减号 58">
                <a:extLst>
                  <a:ext uri="{FF2B5EF4-FFF2-40B4-BE49-F238E27FC236}">
                    <a16:creationId xmlns:a16="http://schemas.microsoft.com/office/drawing/2014/main" id="{542215F1-E22E-4A64-B390-F6977839E1A2}"/>
                  </a:ext>
                </a:extLst>
              </p:cNvPr>
              <p:cNvSpPr/>
              <p:nvPr/>
            </p:nvSpPr>
            <p:spPr>
              <a:xfrm>
                <a:off x="9376022" y="522741"/>
                <a:ext cx="618977" cy="497114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C0C71280-D44F-40C6-8DDA-A4A20FDDB95F}"/>
                  </a:ext>
                </a:extLst>
              </p:cNvPr>
              <p:cNvSpPr/>
              <p:nvPr/>
            </p:nvSpPr>
            <p:spPr>
              <a:xfrm>
                <a:off x="9280725" y="406513"/>
                <a:ext cx="809569" cy="7295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76593B18-C5C4-40A6-BCAF-062C05F94BC7}"/>
                </a:ext>
              </a:extLst>
            </p:cNvPr>
            <p:cNvCxnSpPr>
              <a:stCxn id="45" idx="3"/>
              <a:endCxn id="60" idx="0"/>
            </p:cNvCxnSpPr>
            <p:nvPr/>
          </p:nvCxnSpPr>
          <p:spPr>
            <a:xfrm>
              <a:off x="5549230" y="2762895"/>
              <a:ext cx="536206" cy="731177"/>
            </a:xfrm>
            <a:prstGeom prst="bentConnector2">
              <a:avLst/>
            </a:prstGeom>
            <a:ln w="38100">
              <a:solidFill>
                <a:srgbClr val="70AD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640A7F58-C3E6-4247-9850-F134E5F045DB}"/>
                </a:ext>
              </a:extLst>
            </p:cNvPr>
            <p:cNvCxnSpPr>
              <a:stCxn id="48" idx="3"/>
              <a:endCxn id="60" idx="4"/>
            </p:cNvCxnSpPr>
            <p:nvPr/>
          </p:nvCxnSpPr>
          <p:spPr>
            <a:xfrm flipV="1">
              <a:off x="5540952" y="4026292"/>
              <a:ext cx="544483" cy="704739"/>
            </a:xfrm>
            <a:prstGeom prst="bentConnector2">
              <a:avLst/>
            </a:prstGeom>
            <a:ln w="38100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4FF03C80-A74D-4978-A5B3-A91F4AE21374}"/>
                </a:ext>
              </a:extLst>
            </p:cNvPr>
            <p:cNvCxnSpPr>
              <a:stCxn id="60" idx="6"/>
              <a:endCxn id="58" idx="1"/>
            </p:cNvCxnSpPr>
            <p:nvPr/>
          </p:nvCxnSpPr>
          <p:spPr>
            <a:xfrm>
              <a:off x="6366592" y="3760182"/>
              <a:ext cx="559874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1" name="对象 70">
              <a:extLst>
                <a:ext uri="{FF2B5EF4-FFF2-40B4-BE49-F238E27FC236}">
                  <a16:creationId xmlns:a16="http://schemas.microsoft.com/office/drawing/2014/main" id="{A59DE0A1-0B30-484B-9392-203C09955EA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1505882"/>
                </p:ext>
              </p:extLst>
            </p:nvPr>
          </p:nvGraphicFramePr>
          <p:xfrm>
            <a:off x="-3119934" y="2251419"/>
            <a:ext cx="318690" cy="5265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9" name="AxMath" r:id="rId10" imgW="115200" imgH="207360" progId="Equation.AxMath">
                    <p:embed/>
                  </p:oleObj>
                </mc:Choice>
                <mc:Fallback>
                  <p:oleObj name="AxMath" r:id="rId10" imgW="115200" imgH="207360" progId="Equation.AxMath">
                    <p:embed/>
                    <p:pic>
                      <p:nvPicPr>
                        <p:cNvPr id="71" name="对象 70">
                          <a:extLst>
                            <a:ext uri="{FF2B5EF4-FFF2-40B4-BE49-F238E27FC236}">
                              <a16:creationId xmlns:a16="http://schemas.microsoft.com/office/drawing/2014/main" id="{A59DE0A1-0B30-484B-9392-203C09955EA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-3119934" y="2251419"/>
                          <a:ext cx="318690" cy="5265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对象 72">
              <a:extLst>
                <a:ext uri="{FF2B5EF4-FFF2-40B4-BE49-F238E27FC236}">
                  <a16:creationId xmlns:a16="http://schemas.microsoft.com/office/drawing/2014/main" id="{D93F724D-C5CA-48A1-98F1-535FF598334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5073755"/>
                </p:ext>
              </p:extLst>
            </p:nvPr>
          </p:nvGraphicFramePr>
          <p:xfrm>
            <a:off x="-3153485" y="4658816"/>
            <a:ext cx="383532" cy="530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0" name="AxMath" r:id="rId12" imgW="138960" imgH="208800" progId="Equation.AxMath">
                    <p:embed/>
                  </p:oleObj>
                </mc:Choice>
                <mc:Fallback>
                  <p:oleObj name="AxMath" r:id="rId12" imgW="138960" imgH="208800" progId="Equation.AxMath">
                    <p:embed/>
                    <p:pic>
                      <p:nvPicPr>
                        <p:cNvPr id="73" name="对象 72">
                          <a:extLst>
                            <a:ext uri="{FF2B5EF4-FFF2-40B4-BE49-F238E27FC236}">
                              <a16:creationId xmlns:a16="http://schemas.microsoft.com/office/drawing/2014/main" id="{D93F724D-C5CA-48A1-98F1-535FF598334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-3153485" y="4658816"/>
                          <a:ext cx="383532" cy="5303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对象 74">
              <a:extLst>
                <a:ext uri="{FF2B5EF4-FFF2-40B4-BE49-F238E27FC236}">
                  <a16:creationId xmlns:a16="http://schemas.microsoft.com/office/drawing/2014/main" id="{9C24C853-37A4-4D78-A433-E37EF725286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7974303"/>
                </p:ext>
              </p:extLst>
            </p:nvPr>
          </p:nvGraphicFramePr>
          <p:xfrm>
            <a:off x="2675502" y="1554099"/>
            <a:ext cx="4323698" cy="545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1" name="AxMath" r:id="rId14" imgW="1573560" imgH="215640" progId="Equation.AxMath">
                    <p:embed/>
                  </p:oleObj>
                </mc:Choice>
                <mc:Fallback>
                  <p:oleObj name="AxMath" r:id="rId14" imgW="1573560" imgH="215640" progId="Equation.AxMath">
                    <p:embed/>
                    <p:pic>
                      <p:nvPicPr>
                        <p:cNvPr id="75" name="对象 74">
                          <a:extLst>
                            <a:ext uri="{FF2B5EF4-FFF2-40B4-BE49-F238E27FC236}">
                              <a16:creationId xmlns:a16="http://schemas.microsoft.com/office/drawing/2014/main" id="{9C24C853-37A4-4D78-A433-E37EF725286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675502" y="1554099"/>
                          <a:ext cx="4323698" cy="5455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对象 76">
              <a:extLst>
                <a:ext uri="{FF2B5EF4-FFF2-40B4-BE49-F238E27FC236}">
                  <a16:creationId xmlns:a16="http://schemas.microsoft.com/office/drawing/2014/main" id="{96F3C14E-3603-4AA7-BB19-15BBF0F09F4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3543280"/>
                </p:ext>
              </p:extLst>
            </p:nvPr>
          </p:nvGraphicFramePr>
          <p:xfrm>
            <a:off x="2675502" y="5435769"/>
            <a:ext cx="4756895" cy="5531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2" name="AxMath" r:id="rId16" imgW="1728360" imgH="218880" progId="Equation.AxMath">
                    <p:embed/>
                  </p:oleObj>
                </mc:Choice>
                <mc:Fallback>
                  <p:oleObj name="AxMath" r:id="rId16" imgW="1728360" imgH="218880" progId="Equation.AxMath">
                    <p:embed/>
                    <p:pic>
                      <p:nvPicPr>
                        <p:cNvPr id="77" name="对象 76">
                          <a:extLst>
                            <a:ext uri="{FF2B5EF4-FFF2-40B4-BE49-F238E27FC236}">
                              <a16:creationId xmlns:a16="http://schemas.microsoft.com/office/drawing/2014/main" id="{96F3C14E-3603-4AA7-BB19-15BBF0F09F4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675502" y="5435769"/>
                          <a:ext cx="4756895" cy="55310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" name="对象 78">
              <a:extLst>
                <a:ext uri="{FF2B5EF4-FFF2-40B4-BE49-F238E27FC236}">
                  <a16:creationId xmlns:a16="http://schemas.microsoft.com/office/drawing/2014/main" id="{340D1636-BC83-4BF3-9F53-0704DF627F9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8677495"/>
                </p:ext>
              </p:extLst>
            </p:nvPr>
          </p:nvGraphicFramePr>
          <p:xfrm>
            <a:off x="6806201" y="4614044"/>
            <a:ext cx="2143914" cy="621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3" name="AxMath" r:id="rId18" imgW="780120" imgH="246240" progId="Equation.AxMath">
                    <p:embed/>
                  </p:oleObj>
                </mc:Choice>
                <mc:Fallback>
                  <p:oleObj name="AxMath" r:id="rId18" imgW="780120" imgH="246240" progId="Equation.AxMath">
                    <p:embed/>
                    <p:pic>
                      <p:nvPicPr>
                        <p:cNvPr id="79" name="对象 78">
                          <a:extLst>
                            <a:ext uri="{FF2B5EF4-FFF2-40B4-BE49-F238E27FC236}">
                              <a16:creationId xmlns:a16="http://schemas.microsoft.com/office/drawing/2014/main" id="{340D1636-BC83-4BF3-9F53-0704DF627F9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6806201" y="4614044"/>
                          <a:ext cx="2143914" cy="6214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F2A81F3-55EA-4383-BBFD-B0567285D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2358013" y="2762894"/>
              <a:ext cx="1933333" cy="2000000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627E1BD-79A1-4190-A87D-41567AFB612D}"/>
                </a:ext>
              </a:extLst>
            </p:cNvPr>
            <p:cNvSpPr/>
            <p:nvPr/>
          </p:nvSpPr>
          <p:spPr>
            <a:xfrm>
              <a:off x="9399622" y="3043277"/>
              <a:ext cx="2173878" cy="143380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Dense Motion Network</a:t>
              </a:r>
              <a:endParaRPr lang="zh-CN" altLang="en-US" sz="2400" b="1" dirty="0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B3CE21C4-315E-4EC9-81F1-4EB94E9BCC90}"/>
                </a:ext>
              </a:extLst>
            </p:cNvPr>
            <p:cNvCxnSpPr>
              <a:stCxn id="58" idx="3"/>
              <a:endCxn id="5" idx="1"/>
            </p:cNvCxnSpPr>
            <p:nvPr/>
          </p:nvCxnSpPr>
          <p:spPr>
            <a:xfrm flipV="1">
              <a:off x="8615109" y="3760181"/>
              <a:ext cx="784513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D8070F64-B163-42BB-B2D2-377DDC37DF3B}"/>
                </a:ext>
              </a:extLst>
            </p:cNvPr>
            <p:cNvCxnSpPr>
              <a:stCxn id="5" idx="3"/>
              <a:endCxn id="4" idx="1"/>
            </p:cNvCxnSpPr>
            <p:nvPr/>
          </p:nvCxnSpPr>
          <p:spPr>
            <a:xfrm>
              <a:off x="11573500" y="3760181"/>
              <a:ext cx="784513" cy="271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F8E6DCB3-44BB-451C-B503-14619C03DA8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7387569"/>
                </p:ext>
              </p:extLst>
            </p:nvPr>
          </p:nvGraphicFramePr>
          <p:xfrm>
            <a:off x="10249024" y="4663674"/>
            <a:ext cx="488950" cy="525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4" name="AxMath" r:id="rId21" imgW="177840" imgH="207360" progId="Equation.AxMath">
                    <p:embed/>
                  </p:oleObj>
                </mc:Choice>
                <mc:Fallback>
                  <p:oleObj name="AxMath" r:id="rId21" imgW="177840" imgH="207360" progId="Equation.AxMath">
                    <p:embed/>
                    <p:pic>
                      <p:nvPicPr>
                        <p:cNvPr id="79" name="对象 78">
                          <a:extLst>
                            <a:ext uri="{FF2B5EF4-FFF2-40B4-BE49-F238E27FC236}">
                              <a16:creationId xmlns:a16="http://schemas.microsoft.com/office/drawing/2014/main" id="{340D1636-BC83-4BF3-9F53-0704DF627F9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0249024" y="4663674"/>
                          <a:ext cx="488950" cy="5254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B40D422B-51AC-4D28-8353-EEE247EE398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442735"/>
                </p:ext>
              </p:extLst>
            </p:nvPr>
          </p:nvGraphicFramePr>
          <p:xfrm>
            <a:off x="13080204" y="4923414"/>
            <a:ext cx="488950" cy="666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5" name="AxMath" r:id="rId23" imgW="146880" imgH="218520" progId="Equation.AxMath">
                    <p:embed/>
                  </p:oleObj>
                </mc:Choice>
                <mc:Fallback>
                  <p:oleObj name="AxMath" r:id="rId23" imgW="146880" imgH="218520" progId="Equation.AxMath">
                    <p:embed/>
                    <p:pic>
                      <p:nvPicPr>
                        <p:cNvPr id="14" name="对象 13">
                          <a:extLst>
                            <a:ext uri="{FF2B5EF4-FFF2-40B4-BE49-F238E27FC236}">
                              <a16:creationId xmlns:a16="http://schemas.microsoft.com/office/drawing/2014/main" id="{F8E6DCB3-44BB-451C-B503-14619C03DA8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3080204" y="4923414"/>
                          <a:ext cx="488950" cy="6665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0193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16C7DB8F-5606-430D-9551-758A3C758A9A}"/>
              </a:ext>
            </a:extLst>
          </p:cNvPr>
          <p:cNvGrpSpPr/>
          <p:nvPr/>
        </p:nvGrpSpPr>
        <p:grpSpPr>
          <a:xfrm>
            <a:off x="674914" y="-758372"/>
            <a:ext cx="9710058" cy="5007428"/>
            <a:chOff x="1240971" y="925286"/>
            <a:chExt cx="9710058" cy="5007428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4CAD6D7-9565-4BD7-BBD9-CFC0D1E80880}"/>
                </a:ext>
              </a:extLst>
            </p:cNvPr>
            <p:cNvSpPr/>
            <p:nvPr/>
          </p:nvSpPr>
          <p:spPr>
            <a:xfrm>
              <a:off x="1240971" y="925286"/>
              <a:ext cx="9710058" cy="50074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1AB3CD09-6E76-4DE7-8214-56F07817CFE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436340"/>
                </p:ext>
              </p:extLst>
            </p:nvPr>
          </p:nvGraphicFramePr>
          <p:xfrm>
            <a:off x="1354592" y="925286"/>
            <a:ext cx="764494" cy="827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3" name="AxMath" r:id="rId3" imgW="193680" imgH="208800" progId="Equation.AxMath">
                    <p:embed/>
                  </p:oleObj>
                </mc:Choice>
                <mc:Fallback>
                  <p:oleObj name="AxMath" r:id="rId3" imgW="193680" imgH="20880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54592" y="925286"/>
                          <a:ext cx="764494" cy="82715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DA8094F-4FB7-4ACB-A395-E84203176D79}"/>
                </a:ext>
              </a:extLst>
            </p:cNvPr>
            <p:cNvSpPr/>
            <p:nvPr/>
          </p:nvSpPr>
          <p:spPr>
            <a:xfrm>
              <a:off x="4310743" y="2743200"/>
              <a:ext cx="319315" cy="301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031B128-A789-450E-AA49-D60098BC325D}"/>
                </a:ext>
              </a:extLst>
            </p:cNvPr>
            <p:cNvSpPr/>
            <p:nvPr/>
          </p:nvSpPr>
          <p:spPr>
            <a:xfrm>
              <a:off x="5406572" y="1865086"/>
              <a:ext cx="319315" cy="301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CB7B682-8B4A-4BAD-BE2A-1695D5386CBA}"/>
                </a:ext>
              </a:extLst>
            </p:cNvPr>
            <p:cNvSpPr/>
            <p:nvPr/>
          </p:nvSpPr>
          <p:spPr>
            <a:xfrm>
              <a:off x="5406572" y="2893786"/>
              <a:ext cx="319315" cy="301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3945397-79FB-4880-A6F0-3984B4C002FD}"/>
                </a:ext>
              </a:extLst>
            </p:cNvPr>
            <p:cNvSpPr/>
            <p:nvPr/>
          </p:nvSpPr>
          <p:spPr>
            <a:xfrm>
              <a:off x="5406571" y="3922486"/>
              <a:ext cx="319315" cy="301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DFEE95C-28C2-4449-B3F2-CF2129FB67BE}"/>
                </a:ext>
              </a:extLst>
            </p:cNvPr>
            <p:cNvSpPr/>
            <p:nvPr/>
          </p:nvSpPr>
          <p:spPr>
            <a:xfrm>
              <a:off x="6756400" y="3739243"/>
              <a:ext cx="319315" cy="301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2D0298A-D01C-4AA9-AE73-69F14754EE64}"/>
                </a:ext>
              </a:extLst>
            </p:cNvPr>
            <p:cNvSpPr/>
            <p:nvPr/>
          </p:nvSpPr>
          <p:spPr>
            <a:xfrm>
              <a:off x="6596742" y="2148116"/>
              <a:ext cx="319315" cy="301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0A06100F-5909-4670-A7A9-D1D035029CF6}"/>
                </a:ext>
              </a:extLst>
            </p:cNvPr>
            <p:cNvSpPr/>
            <p:nvPr/>
          </p:nvSpPr>
          <p:spPr>
            <a:xfrm>
              <a:off x="4034971" y="1219200"/>
              <a:ext cx="3889829" cy="35269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5663AB4-E63A-40B1-8BD7-0B6EC36A753C}"/>
                </a:ext>
              </a:extLst>
            </p:cNvPr>
            <p:cNvSpPr/>
            <p:nvPr/>
          </p:nvSpPr>
          <p:spPr>
            <a:xfrm>
              <a:off x="5936342" y="2832101"/>
              <a:ext cx="319315" cy="3011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90983BFA-1681-4B02-8B63-2914D49EE95E}"/>
                </a:ext>
              </a:extLst>
            </p:cNvPr>
            <p:cNvGrpSpPr/>
            <p:nvPr/>
          </p:nvGrpSpPr>
          <p:grpSpPr>
            <a:xfrm>
              <a:off x="6255657" y="1219200"/>
              <a:ext cx="2670629" cy="1524000"/>
              <a:chOff x="6255657" y="1219200"/>
              <a:chExt cx="2670629" cy="1524000"/>
            </a:xfrm>
          </p:grpSpPr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CDDFD22A-066E-4C87-9EC1-380C01B5C201}"/>
                  </a:ext>
                </a:extLst>
              </p:cNvPr>
              <p:cNvCxnSpPr/>
              <p:nvPr/>
            </p:nvCxnSpPr>
            <p:spPr>
              <a:xfrm flipV="1">
                <a:off x="6255657" y="1219200"/>
                <a:ext cx="341085" cy="1524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9AD03DFC-5F6B-4729-9A8E-51A917047C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6742" y="1219200"/>
                <a:ext cx="23295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28" name="对象 27">
              <a:extLst>
                <a:ext uri="{FF2B5EF4-FFF2-40B4-BE49-F238E27FC236}">
                  <a16:creationId xmlns:a16="http://schemas.microsoft.com/office/drawing/2014/main" id="{F3EC1B3D-2B1B-47EA-A09B-8D083DC79E2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1814190"/>
                </p:ext>
              </p:extLst>
            </p:nvPr>
          </p:nvGraphicFramePr>
          <p:xfrm>
            <a:off x="8366125" y="1338864"/>
            <a:ext cx="2114550" cy="752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4" name="AxMath" r:id="rId5" imgW="1057680" imgH="376560" progId="Equation.AxMath">
                    <p:embed/>
                  </p:oleObj>
                </mc:Choice>
                <mc:Fallback>
                  <p:oleObj name="AxMath" r:id="rId5" imgW="1057680" imgH="37656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366125" y="1338864"/>
                          <a:ext cx="2114550" cy="752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30">
              <a:extLst>
                <a:ext uri="{FF2B5EF4-FFF2-40B4-BE49-F238E27FC236}">
                  <a16:creationId xmlns:a16="http://schemas.microsoft.com/office/drawing/2014/main" id="{9D4FFB50-19B3-4AF3-95A4-16A0AD6CDBA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1215800"/>
                </p:ext>
              </p:extLst>
            </p:nvPr>
          </p:nvGraphicFramePr>
          <p:xfrm>
            <a:off x="3879850" y="4950958"/>
            <a:ext cx="4486275" cy="752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5" name="AxMath" r:id="rId7" imgW="2243880" imgH="376560" progId="Equation.AxMath">
                    <p:embed/>
                  </p:oleObj>
                </mc:Choice>
                <mc:Fallback>
                  <p:oleObj name="AxMath" r:id="rId7" imgW="2243880" imgH="376560" progId="Equation.AxMath">
                    <p:embed/>
                    <p:pic>
                      <p:nvPicPr>
                        <p:cNvPr id="28" name="对象 27">
                          <a:extLst>
                            <a:ext uri="{FF2B5EF4-FFF2-40B4-BE49-F238E27FC236}">
                              <a16:creationId xmlns:a16="http://schemas.microsoft.com/office/drawing/2014/main" id="{F3EC1B3D-2B1B-47EA-A09B-8D083DC79E2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879850" y="4950958"/>
                          <a:ext cx="4486275" cy="752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6F70AE71-A0D3-4721-84BF-9349116489C9}"/>
              </a:ext>
            </a:extLst>
          </p:cNvPr>
          <p:cNvGrpSpPr/>
          <p:nvPr/>
        </p:nvGrpSpPr>
        <p:grpSpPr>
          <a:xfrm>
            <a:off x="1911351" y="4550226"/>
            <a:ext cx="8577715" cy="2266950"/>
            <a:chOff x="1911351" y="4550226"/>
            <a:chExt cx="8577715" cy="2266950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854D530D-BD75-4BBA-9DEA-161C92238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11351" y="4550226"/>
              <a:ext cx="4305300" cy="2266950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25A28A8B-7CB0-4302-AE8E-ADEC30B60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231391" y="4559442"/>
              <a:ext cx="4257675" cy="22577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6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C451AFCE-68A9-466D-8AA0-19D2E38F7AAE}"/>
              </a:ext>
            </a:extLst>
          </p:cNvPr>
          <p:cNvGrpSpPr/>
          <p:nvPr/>
        </p:nvGrpSpPr>
        <p:grpSpPr>
          <a:xfrm>
            <a:off x="1385888" y="170968"/>
            <a:ext cx="11574023" cy="7720495"/>
            <a:chOff x="1385888" y="170968"/>
            <a:chExt cx="11574023" cy="772049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29B6FCE-E037-4709-8ABB-E01A9E61C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1596" y="4120589"/>
              <a:ext cx="3492197" cy="3087305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47B0AB9F-6A6F-4783-8B30-C44AF93E2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1598" y="170968"/>
              <a:ext cx="3583682" cy="2904762"/>
            </a:xfrm>
            <a:prstGeom prst="rect">
              <a:avLst/>
            </a:prstGeom>
          </p:spPr>
        </p:pic>
        <p:graphicFrame>
          <p:nvGraphicFramePr>
            <p:cNvPr id="9" name="对象 8">
              <a:extLst>
                <a:ext uri="{FF2B5EF4-FFF2-40B4-BE49-F238E27FC236}">
                  <a16:creationId xmlns:a16="http://schemas.microsoft.com/office/drawing/2014/main" id="{A097A674-24D7-41CE-BDE3-8F7497956AB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4859406"/>
                </p:ext>
              </p:extLst>
            </p:nvPr>
          </p:nvGraphicFramePr>
          <p:xfrm>
            <a:off x="1385888" y="3201988"/>
            <a:ext cx="372427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9" name="AxMath" r:id="rId5" imgW="1862640" imgH="227160" progId="Equation.AxMath">
                    <p:embed/>
                  </p:oleObj>
                </mc:Choice>
                <mc:Fallback>
                  <p:oleObj name="AxMath" r:id="rId5" imgW="1862640" imgH="22716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85888" y="3201988"/>
                          <a:ext cx="3724275" cy="454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5E0E1B3B-F64F-489E-A328-B6F48A6BAD7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9226202"/>
                </p:ext>
              </p:extLst>
            </p:nvPr>
          </p:nvGraphicFramePr>
          <p:xfrm>
            <a:off x="1833563" y="7453313"/>
            <a:ext cx="2828925" cy="438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0" name="AxMath" r:id="rId7" imgW="1413720" imgH="218880" progId="Equation.AxMath">
                    <p:embed/>
                  </p:oleObj>
                </mc:Choice>
                <mc:Fallback>
                  <p:oleObj name="AxMath" r:id="rId7" imgW="1413720" imgH="218880" progId="Equation.AxMath">
                    <p:embed/>
                    <p:pic>
                      <p:nvPicPr>
                        <p:cNvPr id="9" name="对象 8">
                          <a:extLst>
                            <a:ext uri="{FF2B5EF4-FFF2-40B4-BE49-F238E27FC236}">
                              <a16:creationId xmlns:a16="http://schemas.microsoft.com/office/drawing/2014/main" id="{A097A674-24D7-41CE-BDE3-8F7497956AB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833563" y="7453313"/>
                          <a:ext cx="2828925" cy="4381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1347CFC7-2380-41C3-A207-4DDA622F5349}"/>
                </a:ext>
              </a:extLst>
            </p:cNvPr>
            <p:cNvGrpSpPr/>
            <p:nvPr/>
          </p:nvGrpSpPr>
          <p:grpSpPr>
            <a:xfrm>
              <a:off x="6999455" y="3201987"/>
              <a:ext cx="1114032" cy="1081170"/>
              <a:chOff x="7231684" y="3039419"/>
              <a:chExt cx="1114032" cy="1081170"/>
            </a:xfrm>
          </p:grpSpPr>
          <p:sp>
            <p:nvSpPr>
              <p:cNvPr id="16" name="乘号 15">
                <a:extLst>
                  <a:ext uri="{FF2B5EF4-FFF2-40B4-BE49-F238E27FC236}">
                    <a16:creationId xmlns:a16="http://schemas.microsoft.com/office/drawing/2014/main" id="{C0A1F3E2-5381-43C3-94C5-DAD0A7B7CE5A}"/>
                  </a:ext>
                </a:extLst>
              </p:cNvPr>
              <p:cNvSpPr/>
              <p:nvPr/>
            </p:nvSpPr>
            <p:spPr>
              <a:xfrm>
                <a:off x="7360528" y="3143926"/>
                <a:ext cx="856343" cy="872156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2BD8176F-24E0-4793-904F-FA3FC9CD5D02}"/>
                  </a:ext>
                </a:extLst>
              </p:cNvPr>
              <p:cNvSpPr/>
              <p:nvPr/>
            </p:nvSpPr>
            <p:spPr>
              <a:xfrm>
                <a:off x="7231684" y="3039419"/>
                <a:ext cx="1114032" cy="10811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D6C7874B-42E6-4B7C-B2BB-60E99E31EE5C}"/>
                </a:ext>
              </a:extLst>
            </p:cNvPr>
            <p:cNvCxnSpPr>
              <a:stCxn id="24" idx="3"/>
              <a:endCxn id="18" idx="0"/>
            </p:cNvCxnSpPr>
            <p:nvPr/>
          </p:nvCxnSpPr>
          <p:spPr>
            <a:xfrm>
              <a:off x="5085280" y="1623349"/>
              <a:ext cx="2471191" cy="1578638"/>
            </a:xfrm>
            <a:prstGeom prst="bentConnector2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连接符: 肘形 33">
              <a:extLst>
                <a:ext uri="{FF2B5EF4-FFF2-40B4-BE49-F238E27FC236}">
                  <a16:creationId xmlns:a16="http://schemas.microsoft.com/office/drawing/2014/main" id="{0AEAD48A-A5B3-43A0-8F75-2748F98CC4CD}"/>
                </a:ext>
              </a:extLst>
            </p:cNvPr>
            <p:cNvCxnSpPr>
              <a:stCxn id="6" idx="3"/>
              <a:endCxn id="18" idx="4"/>
            </p:cNvCxnSpPr>
            <p:nvPr/>
          </p:nvCxnSpPr>
          <p:spPr>
            <a:xfrm flipV="1">
              <a:off x="4993793" y="4283157"/>
              <a:ext cx="2562678" cy="1381085"/>
            </a:xfrm>
            <a:prstGeom prst="bentConnector2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12FAAA7D-D9A6-4C59-9270-02E5AC096C10}"/>
                </a:ext>
              </a:extLst>
            </p:cNvPr>
            <p:cNvCxnSpPr>
              <a:stCxn id="18" idx="6"/>
            </p:cNvCxnSpPr>
            <p:nvPr/>
          </p:nvCxnSpPr>
          <p:spPr>
            <a:xfrm>
              <a:off x="8113487" y="3742572"/>
              <a:ext cx="1262742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BF06E81C-8334-4593-8423-B165C2E680FB}"/>
                </a:ext>
              </a:extLst>
            </p:cNvPr>
            <p:cNvGrpSpPr/>
            <p:nvPr/>
          </p:nvGrpSpPr>
          <p:grpSpPr>
            <a:xfrm>
              <a:off x="9376229" y="1999886"/>
              <a:ext cx="3583682" cy="2904762"/>
              <a:chOff x="9304138" y="297225"/>
              <a:chExt cx="3583682" cy="2904762"/>
            </a:xfrm>
          </p:grpSpPr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1777BE03-A7E8-4033-B299-920AF9DEA1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04138" y="297225"/>
                <a:ext cx="3583682" cy="2904762"/>
              </a:xfrm>
              <a:prstGeom prst="rect">
                <a:avLst/>
              </a:prstGeom>
            </p:spPr>
          </p:pic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D0E66184-B343-4D09-8A3F-500EA9FEB61A}"/>
                  </a:ext>
                </a:extLst>
              </p:cNvPr>
              <p:cNvSpPr/>
              <p:nvPr/>
            </p:nvSpPr>
            <p:spPr>
              <a:xfrm>
                <a:off x="9376229" y="812800"/>
                <a:ext cx="2471191" cy="2389183"/>
              </a:xfrm>
              <a:prstGeom prst="rect">
                <a:avLst/>
              </a:prstGeom>
              <a:blipFill dpi="0" rotWithShape="1">
                <a:blip r:embed="rId9">
                  <a:alphaModFix amt="60000"/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aphicFrame>
          <p:nvGraphicFramePr>
            <p:cNvPr id="50" name="对象 49">
              <a:extLst>
                <a:ext uri="{FF2B5EF4-FFF2-40B4-BE49-F238E27FC236}">
                  <a16:creationId xmlns:a16="http://schemas.microsoft.com/office/drawing/2014/main" id="{6DE8EA2C-E152-4A26-87A2-A3A13828665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2731656"/>
                </p:ext>
              </p:extLst>
            </p:nvPr>
          </p:nvGraphicFramePr>
          <p:xfrm>
            <a:off x="9485320" y="4977306"/>
            <a:ext cx="3365500" cy="885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1" name="AxMath" r:id="rId10" imgW="1682640" imgH="442440" progId="Equation.AxMath">
                    <p:embed/>
                  </p:oleObj>
                </mc:Choice>
                <mc:Fallback>
                  <p:oleObj name="AxMath" r:id="rId10" imgW="1682640" imgH="442440" progId="Equation.AxMath">
                    <p:embed/>
                    <p:pic>
                      <p:nvPicPr>
                        <p:cNvPr id="15" name="对象 14">
                          <a:extLst>
                            <a:ext uri="{FF2B5EF4-FFF2-40B4-BE49-F238E27FC236}">
                              <a16:creationId xmlns:a16="http://schemas.microsoft.com/office/drawing/2014/main" id="{5E0E1B3B-F64F-489E-A328-B6F48A6BAD7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9485320" y="4977306"/>
                          <a:ext cx="3365500" cy="885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7805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7C5E1FD3-E4EB-4F9E-AC05-C18CF0BD7433}"/>
              </a:ext>
            </a:extLst>
          </p:cNvPr>
          <p:cNvGrpSpPr/>
          <p:nvPr/>
        </p:nvGrpSpPr>
        <p:grpSpPr>
          <a:xfrm>
            <a:off x="567159" y="1787525"/>
            <a:ext cx="11928069" cy="2982031"/>
            <a:chOff x="567159" y="1787525"/>
            <a:chExt cx="11928069" cy="2982031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06847CBD-F605-44BC-9D1A-165776754354}"/>
                </a:ext>
              </a:extLst>
            </p:cNvPr>
            <p:cNvSpPr/>
            <p:nvPr/>
          </p:nvSpPr>
          <p:spPr>
            <a:xfrm>
              <a:off x="567159" y="2733055"/>
              <a:ext cx="3567289" cy="193040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423422B-15C8-4874-9C0B-F96C5ABC54B4}"/>
                </a:ext>
              </a:extLst>
            </p:cNvPr>
            <p:cNvSpPr/>
            <p:nvPr/>
          </p:nvSpPr>
          <p:spPr>
            <a:xfrm>
              <a:off x="4747549" y="2839156"/>
              <a:ext cx="3567289" cy="1930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4B29F0C-352A-4B41-A772-ABF3AFE22220}"/>
                </a:ext>
              </a:extLst>
            </p:cNvPr>
            <p:cNvSpPr/>
            <p:nvPr/>
          </p:nvSpPr>
          <p:spPr>
            <a:xfrm>
              <a:off x="8927939" y="2733055"/>
              <a:ext cx="3567289" cy="1930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EC509F4-83B8-4C11-9133-DB5D488F133B}"/>
                </a:ext>
              </a:extLst>
            </p:cNvPr>
            <p:cNvSpPr/>
            <p:nvPr/>
          </p:nvSpPr>
          <p:spPr>
            <a:xfrm>
              <a:off x="1944548" y="3611445"/>
              <a:ext cx="196769" cy="1736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821F839-96D6-4CE0-8E7E-AA19594EABAD}"/>
                </a:ext>
              </a:extLst>
            </p:cNvPr>
            <p:cNvSpPr/>
            <p:nvPr/>
          </p:nvSpPr>
          <p:spPr>
            <a:xfrm>
              <a:off x="6096001" y="3630736"/>
              <a:ext cx="196769" cy="1736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ACD7FFF-2294-4CAD-967F-1AA1B4F0CEAD}"/>
                </a:ext>
              </a:extLst>
            </p:cNvPr>
            <p:cNvSpPr/>
            <p:nvPr/>
          </p:nvSpPr>
          <p:spPr>
            <a:xfrm>
              <a:off x="10721229" y="3470764"/>
              <a:ext cx="196769" cy="1736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7F5207C5-9454-4B67-928C-AC9F3493B648}"/>
                </a:ext>
              </a:extLst>
            </p:cNvPr>
            <p:cNvSpPr/>
            <p:nvPr/>
          </p:nvSpPr>
          <p:spPr>
            <a:xfrm>
              <a:off x="2071868" y="2511706"/>
              <a:ext cx="4051140" cy="1145894"/>
            </a:xfrm>
            <a:custGeom>
              <a:avLst/>
              <a:gdLst>
                <a:gd name="connsiteX0" fmla="*/ 0 w 4051140"/>
                <a:gd name="connsiteY0" fmla="*/ 1169045 h 1169045"/>
                <a:gd name="connsiteX1" fmla="*/ 2233914 w 4051140"/>
                <a:gd name="connsiteY1" fmla="*/ 2 h 1169045"/>
                <a:gd name="connsiteX2" fmla="*/ 4051140 w 4051140"/>
                <a:gd name="connsiteY2" fmla="*/ 1157470 h 116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51140" h="1169045">
                  <a:moveTo>
                    <a:pt x="0" y="1169045"/>
                  </a:moveTo>
                  <a:cubicBezTo>
                    <a:pt x="779362" y="585488"/>
                    <a:pt x="1558724" y="1931"/>
                    <a:pt x="2233914" y="2"/>
                  </a:cubicBezTo>
                  <a:cubicBezTo>
                    <a:pt x="2909104" y="-1927"/>
                    <a:pt x="3763702" y="989637"/>
                    <a:pt x="4051140" y="1157470"/>
                  </a:cubicBezTo>
                </a:path>
              </a:pathLst>
            </a:custGeom>
            <a:ln w="38100"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067F1053-5832-4AC7-BA5C-C291B36385C8}"/>
                </a:ext>
              </a:extLst>
            </p:cNvPr>
            <p:cNvSpPr/>
            <p:nvPr/>
          </p:nvSpPr>
          <p:spPr>
            <a:xfrm>
              <a:off x="6204030" y="2222126"/>
              <a:ext cx="4514127" cy="1389175"/>
            </a:xfrm>
            <a:custGeom>
              <a:avLst/>
              <a:gdLst>
                <a:gd name="connsiteX0" fmla="*/ 0 w 4514127"/>
                <a:gd name="connsiteY0" fmla="*/ 1389175 h 1389175"/>
                <a:gd name="connsiteX1" fmla="*/ 2141317 w 4514127"/>
                <a:gd name="connsiteY1" fmla="*/ 213 h 1389175"/>
                <a:gd name="connsiteX2" fmla="*/ 4514127 w 4514127"/>
                <a:gd name="connsiteY2" fmla="*/ 1273428 h 1389175"/>
                <a:gd name="connsiteX3" fmla="*/ 4514127 w 4514127"/>
                <a:gd name="connsiteY3" fmla="*/ 1273428 h 138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4127" h="1389175">
                  <a:moveTo>
                    <a:pt x="0" y="1389175"/>
                  </a:moveTo>
                  <a:cubicBezTo>
                    <a:pt x="694481" y="704339"/>
                    <a:pt x="1388963" y="19504"/>
                    <a:pt x="2141317" y="213"/>
                  </a:cubicBezTo>
                  <a:cubicBezTo>
                    <a:pt x="2893671" y="-19078"/>
                    <a:pt x="4514127" y="1273428"/>
                    <a:pt x="4514127" y="1273428"/>
                  </a:cubicBezTo>
                  <a:lnTo>
                    <a:pt x="4514127" y="1273428"/>
                  </a:lnTo>
                </a:path>
              </a:pathLst>
            </a:custGeom>
            <a:ln w="38100"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7" name="对象 16">
              <a:extLst>
                <a:ext uri="{FF2B5EF4-FFF2-40B4-BE49-F238E27FC236}">
                  <a16:creationId xmlns:a16="http://schemas.microsoft.com/office/drawing/2014/main" id="{2B1A9DA4-10ED-40E5-B5B3-D42ACC3776C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9068622"/>
                </p:ext>
              </p:extLst>
            </p:nvPr>
          </p:nvGraphicFramePr>
          <p:xfrm>
            <a:off x="1902265" y="3789158"/>
            <a:ext cx="478103" cy="693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4" name="AxMath" r:id="rId3" imgW="144360" imgH="208800" progId="Equation.AxMath">
                    <p:embed/>
                  </p:oleObj>
                </mc:Choice>
                <mc:Fallback>
                  <p:oleObj name="AxMath" r:id="rId3" imgW="144360" imgH="20880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02265" y="3789158"/>
                          <a:ext cx="478103" cy="6935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>
              <a:extLst>
                <a:ext uri="{FF2B5EF4-FFF2-40B4-BE49-F238E27FC236}">
                  <a16:creationId xmlns:a16="http://schemas.microsoft.com/office/drawing/2014/main" id="{B2B1E950-B9B6-4FCB-81E6-04C5EAEAEEC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1876482"/>
                </p:ext>
              </p:extLst>
            </p:nvPr>
          </p:nvGraphicFramePr>
          <p:xfrm>
            <a:off x="10510838" y="3557588"/>
            <a:ext cx="579437" cy="693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5" name="AxMath" r:id="rId5" imgW="174600" imgH="208800" progId="Equation.AxMath">
                    <p:embed/>
                  </p:oleObj>
                </mc:Choice>
                <mc:Fallback>
                  <p:oleObj name="AxMath" r:id="rId5" imgW="174600" imgH="208800" progId="Equation.AxMath">
                    <p:embed/>
                    <p:pic>
                      <p:nvPicPr>
                        <p:cNvPr id="17" name="对象 16">
                          <a:extLst>
                            <a:ext uri="{FF2B5EF4-FFF2-40B4-BE49-F238E27FC236}">
                              <a16:creationId xmlns:a16="http://schemas.microsoft.com/office/drawing/2014/main" id="{2B1A9DA4-10ED-40E5-B5B3-D42ACC3776C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510838" y="3557588"/>
                          <a:ext cx="579437" cy="6937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extLst>
                <a:ext uri="{FF2B5EF4-FFF2-40B4-BE49-F238E27FC236}">
                  <a16:creationId xmlns:a16="http://schemas.microsoft.com/office/drawing/2014/main" id="{8E682470-042A-4BB7-A6C1-DEFC2B681D8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4164335"/>
                </p:ext>
              </p:extLst>
            </p:nvPr>
          </p:nvGraphicFramePr>
          <p:xfrm>
            <a:off x="5942013" y="3702050"/>
            <a:ext cx="525462" cy="693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6" name="AxMath" r:id="rId7" imgW="158040" imgH="208800" progId="Equation.AxMath">
                    <p:embed/>
                  </p:oleObj>
                </mc:Choice>
                <mc:Fallback>
                  <p:oleObj name="AxMath" r:id="rId7" imgW="158040" imgH="208800" progId="Equation.AxMath">
                    <p:embed/>
                    <p:pic>
                      <p:nvPicPr>
                        <p:cNvPr id="17" name="对象 16">
                          <a:extLst>
                            <a:ext uri="{FF2B5EF4-FFF2-40B4-BE49-F238E27FC236}">
                              <a16:creationId xmlns:a16="http://schemas.microsoft.com/office/drawing/2014/main" id="{2B1A9DA4-10ED-40E5-B5B3-D42ACC3776C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942013" y="3702050"/>
                          <a:ext cx="525462" cy="6937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978E586C-D4E0-4C76-913C-09486DB312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8926249"/>
                </p:ext>
              </p:extLst>
            </p:nvPr>
          </p:nvGraphicFramePr>
          <p:xfrm>
            <a:off x="2225675" y="1817688"/>
            <a:ext cx="484188" cy="688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7" name="AxMath" r:id="rId9" imgW="145440" imgH="207360" progId="Equation.AxMath">
                    <p:embed/>
                  </p:oleObj>
                </mc:Choice>
                <mc:Fallback>
                  <p:oleObj name="AxMath" r:id="rId9" imgW="145440" imgH="207360" progId="Equation.AxMath">
                    <p:embed/>
                    <p:pic>
                      <p:nvPicPr>
                        <p:cNvPr id="17" name="对象 16">
                          <a:extLst>
                            <a:ext uri="{FF2B5EF4-FFF2-40B4-BE49-F238E27FC236}">
                              <a16:creationId xmlns:a16="http://schemas.microsoft.com/office/drawing/2014/main" id="{2B1A9DA4-10ED-40E5-B5B3-D42ACC3776C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225675" y="1817688"/>
                          <a:ext cx="484188" cy="688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>
              <a:extLst>
                <a:ext uri="{FF2B5EF4-FFF2-40B4-BE49-F238E27FC236}">
                  <a16:creationId xmlns:a16="http://schemas.microsoft.com/office/drawing/2014/main" id="{5D65D305-F940-490A-93E7-7F571AED17F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0818600"/>
                </p:ext>
              </p:extLst>
            </p:nvPr>
          </p:nvGraphicFramePr>
          <p:xfrm>
            <a:off x="10514013" y="1817688"/>
            <a:ext cx="409575" cy="688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8" name="AxMath" r:id="rId11" imgW="123480" imgH="207360" progId="Equation.AxMath">
                    <p:embed/>
                  </p:oleObj>
                </mc:Choice>
                <mc:Fallback>
                  <p:oleObj name="AxMath" r:id="rId11" imgW="123480" imgH="207360" progId="Equation.AxMath">
                    <p:embed/>
                    <p:pic>
                      <p:nvPicPr>
                        <p:cNvPr id="23" name="对象 22">
                          <a:extLst>
                            <a:ext uri="{FF2B5EF4-FFF2-40B4-BE49-F238E27FC236}">
                              <a16:creationId xmlns:a16="http://schemas.microsoft.com/office/drawing/2014/main" id="{978E586C-D4E0-4C76-913C-09486DB312A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514013" y="1817688"/>
                          <a:ext cx="409575" cy="688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>
              <a:extLst>
                <a:ext uri="{FF2B5EF4-FFF2-40B4-BE49-F238E27FC236}">
                  <a16:creationId xmlns:a16="http://schemas.microsoft.com/office/drawing/2014/main" id="{58A7BB97-9C6D-4CEC-8936-BFC37A30D23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1574303"/>
                </p:ext>
              </p:extLst>
            </p:nvPr>
          </p:nvGraphicFramePr>
          <p:xfrm>
            <a:off x="6337300" y="1787525"/>
            <a:ext cx="458788" cy="688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9" name="AxMath" r:id="rId13" imgW="138240" imgH="207360" progId="Equation.AxMath">
                    <p:embed/>
                  </p:oleObj>
                </mc:Choice>
                <mc:Fallback>
                  <p:oleObj name="AxMath" r:id="rId13" imgW="138240" imgH="207360" progId="Equation.AxMath">
                    <p:embed/>
                    <p:pic>
                      <p:nvPicPr>
                        <p:cNvPr id="23" name="对象 22">
                          <a:extLst>
                            <a:ext uri="{FF2B5EF4-FFF2-40B4-BE49-F238E27FC236}">
                              <a16:creationId xmlns:a16="http://schemas.microsoft.com/office/drawing/2014/main" id="{978E586C-D4E0-4C76-913C-09486DB312A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337300" y="1787525"/>
                          <a:ext cx="458788" cy="688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39351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559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7</Words>
  <Application>Microsoft Office PowerPoint</Application>
  <PresentationFormat>宽屏</PresentationFormat>
  <Paragraphs>5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AxMath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Fesian</dc:creator>
  <cp:lastModifiedBy>Xu Fesian</cp:lastModifiedBy>
  <cp:revision>41</cp:revision>
  <dcterms:created xsi:type="dcterms:W3CDTF">2020-09-17T08:10:25Z</dcterms:created>
  <dcterms:modified xsi:type="dcterms:W3CDTF">2020-09-21T06:37:09Z</dcterms:modified>
</cp:coreProperties>
</file>