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087B-34E7-D887-14AA-BD5B58B8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6FE49-3F12-BED3-0C3A-AFACA27D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574C-B059-E3BC-655B-AA2AA8B7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45BE9-CFA7-0D5A-1F2A-B5579F1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691A2-E1B9-8223-78B6-B65A7A42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0935B-3537-9FD3-6DAD-65E49FFC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3EE06-339C-68EB-25AD-97C47682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DC0FF-36F7-7867-BE0F-6F825D76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3EDB1-99D7-CC0D-86EB-81E21AA1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6728-D998-42BA-5030-42717BC8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2863-665B-74B8-C105-E75A6AA2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8B023-4530-F28B-B1A7-08BC2F4D0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AD9D7-D07D-2E05-7E24-727F5D35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32002-4196-CC85-C6E4-5B08B222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8FC3C-79F6-3087-ED47-DB9C055B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598DC-E09A-D12E-2C54-E13F84A4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0DB85-F002-D0EE-191D-E7D2B439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C37D9-F7F7-6A5D-8CF3-EBC11EA3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98928-ABAB-8FDA-7D72-A129B89A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4DEE3-542E-33EA-5E3D-0DCDEB4C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6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6F676-135C-B487-1828-DBBC831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A80BC-1BF0-782D-84B0-1189145D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ECC0C-BA02-CF3D-B1C2-2279AC86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7B812-05D7-F2D2-75DF-16E9DF33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18D4D-7EA0-1177-D444-A3C71F35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9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8A785-6ACA-33A8-0F8A-C864936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8EA1C-46F5-FCAA-E895-EB599DF8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43E4B-F1B3-9603-9183-808F1C552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0D0BC-9935-2006-EF31-DC6EE519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7DE0B-AF0A-0935-D95B-63708BBE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80CD6-1D1E-FD33-A2CA-FFBF2D2C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9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EB01-8DB2-35C8-FE3D-0CCE3E18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9DBB0-E457-5184-9538-D55ECB019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0C0A8-FFA8-C336-5FF5-D4E098301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DC6B1-F97C-1F66-8891-8CB0F892A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324ECC-278E-BB3E-3736-D1ABFF10D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72F80-F3CB-9232-8487-81E119B8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33ADD6-6B90-9528-E921-E2282AA5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E7FCC0-4502-A7A5-4CDA-C7CBE802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CE24-4EE0-3893-CBA2-43C8F913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C54D3-F5AE-1C13-0782-49A2110E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A2B63-594C-A0CA-7986-A633D5A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9DFE9-EAB4-D326-27A0-89543396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9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C34FE-D68F-707F-2EDC-FFBE8C49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49EA9C-B7FD-CF04-7C2F-410B0F8D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4C2FE-DD68-B0B4-F243-3849CA8B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4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CEBC-CB72-25A0-02FE-E6FA6956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F352E-CF9B-A015-BA68-DA6182FC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253207-D92B-FF96-0A98-E3C890801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59312-480B-F81B-2B31-1074F2F8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44468-FFB7-1138-F57A-416B1FC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C5453-96B6-3A38-A815-D4869892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E7D73-3353-559D-B961-9741425F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D628F-4705-3945-E542-0A347C66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538667-10B6-D54F-5036-BB56B8E0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E49679-633E-0F24-3950-88051893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7F46E-19D3-DE32-6300-4BD39431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1AB90-43F8-CD70-4425-024732E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64805D-07B3-5BEA-8724-8FBB4CC3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F0E5F-DB1F-335D-0C6C-892D5E58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61C9C-D78F-C430-B428-FB5F179EC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C8F4-D3F1-4CF8-A336-3E598D7263D8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F47A3-9BE8-B9E6-4A3D-5AF584C59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3A033-C6AE-83C0-E664-CE9310487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002D-3526-4DF2-88AF-1F48FFE23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5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9133E0F-6DC0-5E03-53D7-0C682221869B}"/>
              </a:ext>
            </a:extLst>
          </p:cNvPr>
          <p:cNvGrpSpPr/>
          <p:nvPr/>
        </p:nvGrpSpPr>
        <p:grpSpPr>
          <a:xfrm>
            <a:off x="404812" y="1307237"/>
            <a:ext cx="11382375" cy="3840063"/>
            <a:chOff x="404812" y="1307237"/>
            <a:chExt cx="11382375" cy="38400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4BEE33-9C41-E68F-6471-008756BCA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307237"/>
              <a:ext cx="11382375" cy="368617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D8C88A4-9B44-2F0A-2F1D-E29DA204720B}"/>
                </a:ext>
              </a:extLst>
            </p:cNvPr>
            <p:cNvSpPr txBox="1"/>
            <p:nvPr/>
          </p:nvSpPr>
          <p:spPr>
            <a:xfrm>
              <a:off x="2403566" y="4839523"/>
              <a:ext cx="168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(a) </a:t>
              </a:r>
              <a:r>
                <a:rPr lang="zh-CN" altLang="en-US" sz="1400" dirty="0"/>
                <a:t>句子粒度的复读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AB39D6-07B2-B13F-7C9B-98A92CB26C42}"/>
                </a:ext>
              </a:extLst>
            </p:cNvPr>
            <p:cNvSpPr txBox="1"/>
            <p:nvPr/>
          </p:nvSpPr>
          <p:spPr>
            <a:xfrm>
              <a:off x="6884126" y="4839522"/>
              <a:ext cx="4596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（</a:t>
              </a:r>
              <a:r>
                <a:rPr lang="en-US" altLang="zh-CN" sz="1400" dirty="0"/>
                <a:t>b</a:t>
              </a:r>
              <a:r>
                <a:rPr lang="zh-CN" altLang="en-US" sz="1400" dirty="0"/>
                <a:t>）模型生成和人类结果在各种粒度上的连续复读占比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7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FBE694C-AC7C-D441-6A54-9F00B16C4DD6}"/>
              </a:ext>
            </a:extLst>
          </p:cNvPr>
          <p:cNvGrpSpPr/>
          <p:nvPr/>
        </p:nvGrpSpPr>
        <p:grpSpPr>
          <a:xfrm>
            <a:off x="0" y="1136719"/>
            <a:ext cx="12192000" cy="4230487"/>
            <a:chOff x="0" y="1136719"/>
            <a:chExt cx="12192000" cy="423048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DFAF62-2589-B50D-26A8-EC7D37C2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6719"/>
              <a:ext cx="12192000" cy="39227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6597AFA-7662-24B0-81D7-04BBE0DDB57C}"/>
                </a:ext>
              </a:extLst>
            </p:cNvPr>
            <p:cNvSpPr txBox="1"/>
            <p:nvPr/>
          </p:nvSpPr>
          <p:spPr>
            <a:xfrm>
              <a:off x="2525485" y="5059429"/>
              <a:ext cx="1507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(a) </a:t>
              </a:r>
              <a:r>
                <a:rPr lang="zh-CN" altLang="en-US" sz="1400" dirty="0"/>
                <a:t>在正常语句下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27EEB8-189E-CCC7-D7D0-0328B4363482}"/>
                </a:ext>
              </a:extLst>
            </p:cNvPr>
            <p:cNvSpPr txBox="1"/>
            <p:nvPr/>
          </p:nvSpPr>
          <p:spPr>
            <a:xfrm>
              <a:off x="8982891" y="5059428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(b) </a:t>
              </a:r>
              <a:r>
                <a:rPr lang="zh-CN" altLang="en-US" sz="1400" dirty="0"/>
                <a:t>在随机语句下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63A987-56A8-FE2F-D927-2DB2774F50F3}"/>
              </a:ext>
            </a:extLst>
          </p:cNvPr>
          <p:cNvGrpSpPr/>
          <p:nvPr/>
        </p:nvGrpSpPr>
        <p:grpSpPr>
          <a:xfrm>
            <a:off x="554184" y="2139554"/>
            <a:ext cx="7965350" cy="2293778"/>
            <a:chOff x="-471052" y="2351990"/>
            <a:chExt cx="7965350" cy="22937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28564BD-BE46-589B-C87F-9F8FE67F3E87}"/>
                </a:ext>
              </a:extLst>
            </p:cNvPr>
            <p:cNvSpPr/>
            <p:nvPr/>
          </p:nvSpPr>
          <p:spPr>
            <a:xfrm>
              <a:off x="2701637" y="3352800"/>
              <a:ext cx="52647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5A32F1-8FF0-6A6E-34A1-5B6399103713}"/>
                </a:ext>
              </a:extLst>
            </p:cNvPr>
            <p:cNvSpPr/>
            <p:nvPr/>
          </p:nvSpPr>
          <p:spPr>
            <a:xfrm>
              <a:off x="3228110" y="3352800"/>
              <a:ext cx="757382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Iove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4F83CF-FB96-A180-4BC7-21F549CC4FA1}"/>
                </a:ext>
              </a:extLst>
            </p:cNvPr>
            <p:cNvSpPr/>
            <p:nvPr/>
          </p:nvSpPr>
          <p:spPr>
            <a:xfrm>
              <a:off x="3985491" y="3352800"/>
              <a:ext cx="100676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orange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AF6A6C-0B6A-2388-928B-908A60023128}"/>
                </a:ext>
              </a:extLst>
            </p:cNvPr>
            <p:cNvSpPr/>
            <p:nvPr/>
          </p:nvSpPr>
          <p:spPr>
            <a:xfrm>
              <a:off x="5130801" y="3352800"/>
              <a:ext cx="52647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E62E6A-174A-ACE6-122B-ED392A95C954}"/>
                </a:ext>
              </a:extLst>
            </p:cNvPr>
            <p:cNvSpPr/>
            <p:nvPr/>
          </p:nvSpPr>
          <p:spPr>
            <a:xfrm>
              <a:off x="5657274" y="3352800"/>
              <a:ext cx="757382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Iove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4514F53-5FDA-02A0-55EA-48DCC243A514}"/>
                </a:ext>
              </a:extLst>
            </p:cNvPr>
            <p:cNvSpPr/>
            <p:nvPr/>
          </p:nvSpPr>
          <p:spPr>
            <a:xfrm>
              <a:off x="6414655" y="3352800"/>
              <a:ext cx="100676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orange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6A07B86-2B6C-950F-9F0A-EC27108D0D3B}"/>
                </a:ext>
              </a:extLst>
            </p:cNvPr>
            <p:cNvSpPr txBox="1"/>
            <p:nvPr/>
          </p:nvSpPr>
          <p:spPr>
            <a:xfrm>
              <a:off x="1909768" y="3248208"/>
              <a:ext cx="688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CFB86C-43F2-C0AE-1734-D5F87246DE40}"/>
                </a:ext>
              </a:extLst>
            </p:cNvPr>
            <p:cNvSpPr/>
            <p:nvPr/>
          </p:nvSpPr>
          <p:spPr>
            <a:xfrm>
              <a:off x="-471052" y="3352800"/>
              <a:ext cx="52647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54F83FA-BC39-0F1D-2A28-501DF0ACA87C}"/>
                </a:ext>
              </a:extLst>
            </p:cNvPr>
            <p:cNvSpPr/>
            <p:nvPr/>
          </p:nvSpPr>
          <p:spPr>
            <a:xfrm>
              <a:off x="55421" y="3352800"/>
              <a:ext cx="757382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Iove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F01F6A-510A-9C0F-BAEB-9D3538AAE011}"/>
                </a:ext>
              </a:extLst>
            </p:cNvPr>
            <p:cNvSpPr/>
            <p:nvPr/>
          </p:nvSpPr>
          <p:spPr>
            <a:xfrm>
              <a:off x="812802" y="3352800"/>
              <a:ext cx="1006763" cy="3140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orange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CEDFDAD-0ABD-A2BE-8A81-20C70863141A}"/>
                </a:ext>
              </a:extLst>
            </p:cNvPr>
            <p:cNvSpPr txBox="1"/>
            <p:nvPr/>
          </p:nvSpPr>
          <p:spPr>
            <a:xfrm>
              <a:off x="3228110" y="4276436"/>
              <a:ext cx="124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复读</a:t>
              </a:r>
              <a:r>
                <a:rPr lang="en-US" altLang="zh-CN" dirty="0"/>
                <a:t>n-1</a:t>
              </a:r>
              <a:r>
                <a:rPr lang="zh-CN" altLang="en-US" dirty="0"/>
                <a:t>次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546AAC-5D0E-A5D4-ECD3-A3DB8882CF24}"/>
                </a:ext>
              </a:extLst>
            </p:cNvPr>
            <p:cNvSpPr txBox="1"/>
            <p:nvPr/>
          </p:nvSpPr>
          <p:spPr>
            <a:xfrm>
              <a:off x="5766423" y="4276436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复读</a:t>
              </a:r>
              <a:r>
                <a:rPr lang="en-US" altLang="zh-CN" dirty="0"/>
                <a:t>n</a:t>
              </a:r>
              <a:r>
                <a:rPr lang="zh-CN" altLang="en-US" dirty="0"/>
                <a:t>次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FA76830-41A3-A264-E6C5-24037F1E9299}"/>
                </a:ext>
              </a:extLst>
            </p:cNvPr>
            <p:cNvCxnSpPr>
              <a:cxnSpLocks/>
            </p:cNvCxnSpPr>
            <p:nvPr/>
          </p:nvCxnSpPr>
          <p:spPr>
            <a:xfrm>
              <a:off x="4488872" y="2770909"/>
              <a:ext cx="0" cy="47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81EFAC77-B8CD-CAA8-F61F-7416FB749C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058065"/>
                </p:ext>
              </p:extLst>
            </p:nvPr>
          </p:nvGraphicFramePr>
          <p:xfrm>
            <a:off x="3821766" y="2352281"/>
            <a:ext cx="1572271" cy="314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192320" imgH="237960" progId="Equation.AxMath">
                    <p:embed/>
                  </p:oleObj>
                </mc:Choice>
                <mc:Fallback>
                  <p:oleObj name="AxMath" r:id="rId2" imgW="1192320" imgH="2379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21766" y="2352281"/>
                          <a:ext cx="1572271" cy="3140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1F9AE-639E-B0CB-4683-6294E0BE6A99}"/>
                </a:ext>
              </a:extLst>
            </p:cNvPr>
            <p:cNvCxnSpPr>
              <a:cxnSpLocks/>
            </p:cNvCxnSpPr>
            <p:nvPr/>
          </p:nvCxnSpPr>
          <p:spPr>
            <a:xfrm>
              <a:off x="6918036" y="2770908"/>
              <a:ext cx="0" cy="477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6743DF3B-7E07-5319-7CA0-71CEA75405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729592"/>
                </p:ext>
              </p:extLst>
            </p:nvPr>
          </p:nvGraphicFramePr>
          <p:xfrm>
            <a:off x="6341773" y="2351990"/>
            <a:ext cx="115252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873360" imgH="237960" progId="Equation.AxMath">
                    <p:embed/>
                  </p:oleObj>
                </mc:Choice>
                <mc:Fallback>
                  <p:oleObj name="AxMath" r:id="rId4" imgW="873360" imgH="23796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81EFAC77-B8CD-CAA8-F61F-7416FB749C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341773" y="2351990"/>
                          <a:ext cx="1152525" cy="314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83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AB29F85-292E-3073-6BFE-8591A0836160}"/>
              </a:ext>
            </a:extLst>
          </p:cNvPr>
          <p:cNvGrpSpPr/>
          <p:nvPr/>
        </p:nvGrpSpPr>
        <p:grpSpPr>
          <a:xfrm>
            <a:off x="-3966153" y="552450"/>
            <a:ext cx="22983826" cy="5351681"/>
            <a:chOff x="-3966153" y="552450"/>
            <a:chExt cx="22983826" cy="535168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B054A9-7CF7-5B4C-A6ED-C1178579A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66153" y="1123950"/>
              <a:ext cx="13192945" cy="33147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B2FF3B-5764-340F-5370-5A7267B45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0298" y="552450"/>
              <a:ext cx="9477375" cy="44577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DE2674-4333-A805-A1FE-B1C6A18C3EBE}"/>
                </a:ext>
              </a:extLst>
            </p:cNvPr>
            <p:cNvSpPr txBox="1"/>
            <p:nvPr/>
          </p:nvSpPr>
          <p:spPr>
            <a:xfrm>
              <a:off x="2287917" y="5257800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(a)</a:t>
              </a:r>
              <a:endParaRPr lang="zh-CN" altLang="en-US" sz="36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534B8C9-DEEA-44B3-48F3-352587431EC0}"/>
                </a:ext>
              </a:extLst>
            </p:cNvPr>
            <p:cNvSpPr txBox="1"/>
            <p:nvPr/>
          </p:nvSpPr>
          <p:spPr>
            <a:xfrm>
              <a:off x="13936583" y="5257799"/>
              <a:ext cx="718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(b)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013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2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Fesian Xu</cp:lastModifiedBy>
  <cp:revision>4</cp:revision>
  <dcterms:created xsi:type="dcterms:W3CDTF">2024-05-05T07:45:37Z</dcterms:created>
  <dcterms:modified xsi:type="dcterms:W3CDTF">2024-05-12T11:55:45Z</dcterms:modified>
</cp:coreProperties>
</file>