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41"/>
    <p:restoredTop sz="94646"/>
  </p:normalViewPr>
  <p:slideViewPr>
    <p:cSldViewPr snapToGrid="0" snapToObjects="1">
      <p:cViewPr>
        <p:scale>
          <a:sx n="89" d="100"/>
          <a:sy n="89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FEF0F7-7EC7-3F47-A0D9-000D38596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63CC28-FB9F-D544-875A-7E72A687F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BFFBD-9D77-9742-86FF-2AF714E6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2022/1/28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29EC7-7BDF-CE4B-9541-BE534778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04BB2-ABE4-CE45-AF12-D6D73999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103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9247E-5BB9-354C-8D07-B8F2FF4A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409333-F72A-2D4B-9226-599D1F6C9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5CE2B-898A-BB4C-927C-66AEBB3D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2022/1/28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57E68-F4EC-A34D-8433-7F8F0786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ECF2D-32C7-8347-B1C9-7ED67361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37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A7550D-D267-7B44-BBEA-3D2A1F081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8DB038-87C7-6748-ACF5-1A1560FB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2DAF9-5617-0643-8477-743E593D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2022/1/28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32142D-F068-4040-ACF0-8901AB0A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76EF7-32D5-D741-95EB-45BFCD3F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56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D80F2-11E3-7C44-B31F-162DEC29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D9193-5D7C-1E4C-B250-60A5EB7B6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DDBDD1-1F27-0B4D-A735-10CF3904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2022/1/28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64844F-5ACB-F248-9356-6CFABC1A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7CC94-83B4-F540-93A9-6AF468D9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427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F9A8F-0FA6-4143-AC1B-EBD3E3DA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CD6D1-6400-744D-BFE4-DC45A8627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8D0EA7-6EC2-844B-9D54-C5B2145D5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2022/1/28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A808F-2C8E-1348-BB0C-446F89F9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1B4E5E-26EF-1B45-8153-8FF7C9D0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752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34DAC-7549-0A43-9E01-AFF189AC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1D284-347B-E94B-B6C9-1DF1E7B68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96A8AC-C8A8-DD45-B690-2B13A6E2E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B7871-CCFD-4142-8DBC-855F3A10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2022/1/28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248DBF-D3F7-0C49-9458-1FA67805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80C891-17BA-714C-BD24-1853A436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19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D9046-7743-6540-8D8B-6D22F2B3A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9925E5-DF16-CC44-9F0A-C45AAE7DC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532559-2C90-D048-BF0B-9F8FD1D4E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494264-DEDD-5345-AA05-ADF288624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4AA16E-96C8-5C4E-80C5-35A674A13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E77481-E2E6-5D40-B46E-028F9FE5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2022/1/28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43D8B0F-8636-3D46-8CA0-8324B5404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E06E5F-05DF-B449-AFED-70512DCE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6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4F6FB-5D87-9244-9899-50E36343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2BDD3B-25FE-5044-9B34-2BD3C008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2022/1/28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7C895A-4E37-8B4C-A134-1D0C3DCE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21A7D1-6CFE-2042-87DD-28431216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2900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93F66E-CD6C-6649-AC61-CE137A4C3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2022/1/28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AFEC89-7733-2746-A21D-AC8C0F7A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39790C-3097-A44E-BBBD-B090380E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36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88D3D-BF58-D243-9F97-CD8B322C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1CC44-EFB1-314A-AAC9-BEA8ADC5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A108D6-7B2C-3944-9A38-18C3678B4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78339-1DA0-4F4B-BC11-B35E37C2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2022/1/28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31EAD2-AD9D-9D49-9C14-8ED65E70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1EC2FF-2DD0-F14F-98BF-50D8F3C6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97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9E960-B009-D848-9176-5C7AFA33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2B0901-89E7-3D41-8325-18C8D25BF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3952F8-6FE3-4448-A9EE-68204E866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38BE4E-5338-6647-98D5-07C7DE67A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94B9A-66C5-BC43-8176-F60B1C2534FE}" type="datetimeFigureOut">
              <a:rPr kumimoji="1" lang="zh-CN" altLang="en-US" smtClean="0"/>
              <a:t>2022/1/28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B4C7E-0EE3-AB4D-AF56-9491AA79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71D7D-92CA-EB43-AD04-649CF7E8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895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A95A73-651E-764A-8FB1-532F674E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5A3F2-6CB0-4B42-8BFE-A359882C7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4CF6C-7920-BF4C-AA4A-A80F0B81D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94B9A-66C5-BC43-8176-F60B1C2534FE}" type="datetimeFigureOut">
              <a:rPr kumimoji="1" lang="zh-CN" altLang="en-US" smtClean="0"/>
              <a:t>2022/1/28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457B5-41DC-974A-B77E-F5ED997B1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AC5FA-ADAC-7047-9BFE-AA6A92726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37FA4-FF11-A24A-A074-11517E4B991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026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FC23278F-4DE0-4940-926B-896F5C8F328E}"/>
              </a:ext>
            </a:extLst>
          </p:cNvPr>
          <p:cNvGrpSpPr/>
          <p:nvPr/>
        </p:nvGrpSpPr>
        <p:grpSpPr>
          <a:xfrm>
            <a:off x="-1799127" y="214313"/>
            <a:ext cx="15120952" cy="5991568"/>
            <a:chOff x="-1799127" y="214313"/>
            <a:chExt cx="15120952" cy="599156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799C302-77C8-E54C-BE95-491553F581CB}"/>
                </a:ext>
              </a:extLst>
            </p:cNvPr>
            <p:cNvSpPr txBox="1"/>
            <p:nvPr/>
          </p:nvSpPr>
          <p:spPr>
            <a:xfrm>
              <a:off x="714127" y="520288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黑色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2A1403A-D771-144A-9D19-F60A5B7354AC}"/>
                </a:ext>
              </a:extLst>
            </p:cNvPr>
            <p:cNvSpPr txBox="1"/>
            <p:nvPr/>
          </p:nvSpPr>
          <p:spPr>
            <a:xfrm>
              <a:off x="2279691" y="520288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上衣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F7D17E2-55C9-D64A-8211-C09A2042EDB6}"/>
                </a:ext>
              </a:extLst>
            </p:cNvPr>
            <p:cNvSpPr txBox="1"/>
            <p:nvPr/>
          </p:nvSpPr>
          <p:spPr>
            <a:xfrm>
              <a:off x="3845255" y="520288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白色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B07E144-64E2-4544-82B9-1F26EB221752}"/>
                </a:ext>
              </a:extLst>
            </p:cNvPr>
            <p:cNvSpPr txBox="1"/>
            <p:nvPr/>
          </p:nvSpPr>
          <p:spPr>
            <a:xfrm>
              <a:off x="5410819" y="520288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裤子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D086F30-1290-C141-A940-D3698B70D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6719" y="2602646"/>
              <a:ext cx="2106995" cy="2530021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999B75A-4E63-7340-BCAC-5354F2A8D3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541" y="2602646"/>
              <a:ext cx="2530021" cy="2530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0790650-7B59-4744-ABF8-EB68DF6D1393}"/>
                </a:ext>
              </a:extLst>
            </p:cNvPr>
            <p:cNvSpPr/>
            <p:nvPr/>
          </p:nvSpPr>
          <p:spPr>
            <a:xfrm>
              <a:off x="714127" y="520288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985410C-CB67-544B-9CCC-8EF8C19DCE7E}"/>
                </a:ext>
              </a:extLst>
            </p:cNvPr>
            <p:cNvSpPr/>
            <p:nvPr/>
          </p:nvSpPr>
          <p:spPr>
            <a:xfrm>
              <a:off x="2286803" y="520287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1FCB7B2-64F3-1448-A0E5-A02A7496907F}"/>
                </a:ext>
              </a:extLst>
            </p:cNvPr>
            <p:cNvSpPr/>
            <p:nvPr/>
          </p:nvSpPr>
          <p:spPr>
            <a:xfrm>
              <a:off x="3845255" y="520287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D4F9F41-32BF-914E-94CF-576D3CC0204E}"/>
                </a:ext>
              </a:extLst>
            </p:cNvPr>
            <p:cNvSpPr/>
            <p:nvPr/>
          </p:nvSpPr>
          <p:spPr>
            <a:xfrm>
              <a:off x="5362142" y="520286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27974594-AA1C-514F-B3A8-B2290E277E86}"/>
                </a:ext>
              </a:extLst>
            </p:cNvPr>
            <p:cNvCxnSpPr>
              <a:stCxn id="9" idx="2"/>
              <a:endCxn id="1026" idx="0"/>
            </p:cNvCxnSpPr>
            <p:nvPr/>
          </p:nvCxnSpPr>
          <p:spPr>
            <a:xfrm>
              <a:off x="1111951" y="981953"/>
              <a:ext cx="970601" cy="1620693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BB2299F7-C843-4647-A322-47504405F2C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2664268" y="981951"/>
              <a:ext cx="2475949" cy="1620695"/>
            </a:xfrm>
            <a:prstGeom prst="straightConnector1">
              <a:avLst/>
            </a:prstGeom>
            <a:ln w="25400">
              <a:solidFill>
                <a:schemeClr val="accent1"/>
              </a:solidFill>
              <a:prstDash val="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DA0E9A23-2CAF-0C4C-918A-DEEEC0F1A48D}"/>
                </a:ext>
              </a:extLst>
            </p:cNvPr>
            <p:cNvCxnSpPr/>
            <p:nvPr/>
          </p:nvCxnSpPr>
          <p:spPr>
            <a:xfrm>
              <a:off x="6824663" y="214313"/>
              <a:ext cx="0" cy="54006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65E8E16-B88F-684D-BA95-3A6144AF3300}"/>
                </a:ext>
              </a:extLst>
            </p:cNvPr>
            <p:cNvSpPr txBox="1"/>
            <p:nvPr/>
          </p:nvSpPr>
          <p:spPr>
            <a:xfrm>
              <a:off x="2509562" y="5497995"/>
              <a:ext cx="27748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/>
                <a:t>         语义对齐</a:t>
              </a:r>
              <a:endParaRPr kumimoji="1" lang="en-US" altLang="zh-CN" sz="2000" dirty="0"/>
            </a:p>
            <a:p>
              <a:r>
                <a:rPr kumimoji="1" lang="en-US" altLang="zh-CN" sz="2000" dirty="0"/>
                <a:t>Semantic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Alignment</a:t>
              </a:r>
              <a:endParaRPr kumimoji="1" lang="zh-CN" altLang="en-US" sz="2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F7E61B5-174D-D941-AFFC-F9204F068FB3}"/>
                </a:ext>
              </a:extLst>
            </p:cNvPr>
            <p:cNvSpPr txBox="1"/>
            <p:nvPr/>
          </p:nvSpPr>
          <p:spPr>
            <a:xfrm>
              <a:off x="8875814" y="5497995"/>
              <a:ext cx="2057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000" dirty="0"/>
                <a:t>     语义融合</a:t>
              </a:r>
              <a:endParaRPr kumimoji="1" lang="en-US" altLang="zh-CN" sz="2000" dirty="0"/>
            </a:p>
            <a:p>
              <a:r>
                <a:rPr kumimoji="1" lang="en-US" altLang="zh-CN" sz="2000" dirty="0"/>
                <a:t>Semantic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Fusion</a:t>
              </a:r>
              <a:endParaRPr kumimoji="1" lang="zh-CN" altLang="en-US" sz="20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665A7C6-8368-4C48-8EA4-E533366B72AF}"/>
                </a:ext>
              </a:extLst>
            </p:cNvPr>
            <p:cNvSpPr txBox="1"/>
            <p:nvPr/>
          </p:nvSpPr>
          <p:spPr>
            <a:xfrm>
              <a:off x="-1799126" y="366397"/>
              <a:ext cx="1459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Query</a:t>
              </a:r>
              <a:endParaRPr kumimoji="1" lang="zh-CN" altLang="en-US" sz="4800" dirty="0">
                <a:latin typeface="Nanum Brush Script" panose="03060600000000000000" pitchFamily="66" charset="-127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0C56625-7773-8744-AEDD-B2162BB1BD13}"/>
                </a:ext>
              </a:extLst>
            </p:cNvPr>
            <p:cNvSpPr txBox="1"/>
            <p:nvPr/>
          </p:nvSpPr>
          <p:spPr>
            <a:xfrm>
              <a:off x="-1799127" y="3452157"/>
              <a:ext cx="1459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Vision</a:t>
              </a:r>
              <a:endParaRPr kumimoji="1" lang="zh-CN" altLang="en-US" sz="4800" dirty="0">
                <a:latin typeface="Nanum Brush Script" panose="03060600000000000000" pitchFamily="66" charset="-127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3846BC7-2F6B-834E-A1F3-9469728BDE1A}"/>
                </a:ext>
              </a:extLst>
            </p:cNvPr>
            <p:cNvSpPr txBox="1"/>
            <p:nvPr/>
          </p:nvSpPr>
          <p:spPr>
            <a:xfrm>
              <a:off x="7482936" y="520288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黑色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FE14FBE-79E6-CF4B-8188-FFFA3D8B7992}"/>
                </a:ext>
              </a:extLst>
            </p:cNvPr>
            <p:cNvSpPr txBox="1"/>
            <p:nvPr/>
          </p:nvSpPr>
          <p:spPr>
            <a:xfrm>
              <a:off x="10614064" y="520288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白色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800D3CC-385B-C24D-8DAF-F3432787D557}"/>
                </a:ext>
              </a:extLst>
            </p:cNvPr>
            <p:cNvSpPr/>
            <p:nvPr/>
          </p:nvSpPr>
          <p:spPr>
            <a:xfrm>
              <a:off x="7482936" y="520288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1BEF3D1-C1F1-8E4E-A02C-939E23355328}"/>
                </a:ext>
              </a:extLst>
            </p:cNvPr>
            <p:cNvSpPr/>
            <p:nvPr/>
          </p:nvSpPr>
          <p:spPr>
            <a:xfrm>
              <a:off x="10614064" y="520287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FE05793-C981-864B-AE5D-CB264BB92A02}"/>
                </a:ext>
              </a:extLst>
            </p:cNvPr>
            <p:cNvSpPr/>
            <p:nvPr/>
          </p:nvSpPr>
          <p:spPr>
            <a:xfrm>
              <a:off x="12169919" y="520286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26F9282-7CAF-2548-B44E-3E04D83DB8C3}"/>
                </a:ext>
              </a:extLst>
            </p:cNvPr>
            <p:cNvSpPr txBox="1"/>
            <p:nvPr/>
          </p:nvSpPr>
          <p:spPr>
            <a:xfrm>
              <a:off x="12169919" y="520286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裤子</a:t>
              </a: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33F7F10-3A25-434F-A1D4-1AB92D582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30800" y="2616705"/>
              <a:ext cx="2362200" cy="2501900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22FC09B-DB13-8444-AFE2-4C67041A84BA}"/>
                </a:ext>
              </a:extLst>
            </p:cNvPr>
            <p:cNvSpPr txBox="1"/>
            <p:nvPr/>
          </p:nvSpPr>
          <p:spPr>
            <a:xfrm>
              <a:off x="9058937" y="517530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上衣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AE0EE2D-A4C6-374B-8F4F-A9C53B7CEDEA}"/>
                </a:ext>
              </a:extLst>
            </p:cNvPr>
            <p:cNvSpPr/>
            <p:nvPr/>
          </p:nvSpPr>
          <p:spPr>
            <a:xfrm>
              <a:off x="9066049" y="517529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20B55FF-DD32-1345-8524-8BE8FB0B24D5}"/>
                </a:ext>
              </a:extLst>
            </p:cNvPr>
            <p:cNvSpPr/>
            <p:nvPr/>
          </p:nvSpPr>
          <p:spPr>
            <a:xfrm>
              <a:off x="7315200" y="366397"/>
              <a:ext cx="2762250" cy="830997"/>
            </a:xfrm>
            <a:prstGeom prst="rec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7F9BF89A-DB18-2444-9DBE-6BEB7AB9DEB5}"/>
                </a:ext>
              </a:extLst>
            </p:cNvPr>
            <p:cNvCxnSpPr>
              <a:stCxn id="34" idx="2"/>
              <a:endCxn id="21" idx="0"/>
            </p:cNvCxnSpPr>
            <p:nvPr/>
          </p:nvCxnSpPr>
          <p:spPr>
            <a:xfrm>
              <a:off x="8696325" y="1197394"/>
              <a:ext cx="1515575" cy="1419311"/>
            </a:xfrm>
            <a:prstGeom prst="straightConnector1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318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129956AF-DE4B-AC40-947D-9F3F6054719C}"/>
              </a:ext>
            </a:extLst>
          </p:cNvPr>
          <p:cNvGrpSpPr/>
          <p:nvPr/>
        </p:nvGrpSpPr>
        <p:grpSpPr>
          <a:xfrm>
            <a:off x="-495300" y="1066800"/>
            <a:ext cx="12508753" cy="5143501"/>
            <a:chOff x="-495300" y="1066800"/>
            <a:chExt cx="12508753" cy="514350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C0064B2-54E1-B44E-9A62-6CA28DE9AAC4}"/>
                </a:ext>
              </a:extLst>
            </p:cNvPr>
            <p:cNvSpPr/>
            <p:nvPr/>
          </p:nvSpPr>
          <p:spPr>
            <a:xfrm>
              <a:off x="2000250" y="1066800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Q1</a:t>
              </a:r>
              <a:endParaRPr kumimoji="1"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59C7EA3-879B-0548-ADE5-10BFB99DB48E}"/>
                </a:ext>
              </a:extLst>
            </p:cNvPr>
            <p:cNvSpPr/>
            <p:nvPr/>
          </p:nvSpPr>
          <p:spPr>
            <a:xfrm>
              <a:off x="3048000" y="1066800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Q2</a:t>
              </a:r>
              <a:endParaRPr kumimoji="1"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A039F1-D7EB-4A4A-8F0C-93A31DF1F323}"/>
                </a:ext>
              </a:extLst>
            </p:cNvPr>
            <p:cNvSpPr/>
            <p:nvPr/>
          </p:nvSpPr>
          <p:spPr>
            <a:xfrm>
              <a:off x="4095750" y="1066800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Q3</a:t>
              </a:r>
              <a:endParaRPr kumimoji="1"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C4943B3-2B78-A94F-8611-BECE811EE2C5}"/>
                </a:ext>
              </a:extLst>
            </p:cNvPr>
            <p:cNvSpPr/>
            <p:nvPr/>
          </p:nvSpPr>
          <p:spPr>
            <a:xfrm>
              <a:off x="5143500" y="1066800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Q4</a:t>
              </a:r>
              <a:endParaRPr kumimoji="1"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D64D4D2-D23E-224E-8260-1188A493A2CB}"/>
                </a:ext>
              </a:extLst>
            </p:cNvPr>
            <p:cNvSpPr txBox="1"/>
            <p:nvPr/>
          </p:nvSpPr>
          <p:spPr>
            <a:xfrm>
              <a:off x="6191250" y="1066800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/>
                <a:t>…</a:t>
              </a:r>
              <a:endParaRPr kumimoji="1" lang="zh-CN" altLang="en-US" sz="48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19C7DFA-CA6B-E54F-A0D4-2C78374E9D4E}"/>
                </a:ext>
              </a:extLst>
            </p:cNvPr>
            <p:cNvSpPr/>
            <p:nvPr/>
          </p:nvSpPr>
          <p:spPr>
            <a:xfrm>
              <a:off x="7562850" y="1066800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Q10</a:t>
              </a:r>
              <a:endParaRPr kumimoji="1"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003B4C5-D4C1-B541-8664-3AEB0D5C0A80}"/>
                </a:ext>
              </a:extLst>
            </p:cNvPr>
            <p:cNvSpPr/>
            <p:nvPr/>
          </p:nvSpPr>
          <p:spPr>
            <a:xfrm>
              <a:off x="8648700" y="1066800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Q11</a:t>
              </a:r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2F6647-51EE-804B-9FCE-F932DDDF3F08}"/>
                </a:ext>
              </a:extLst>
            </p:cNvPr>
            <p:cNvSpPr/>
            <p:nvPr/>
          </p:nvSpPr>
          <p:spPr>
            <a:xfrm>
              <a:off x="2000250" y="2324100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D1</a:t>
              </a:r>
              <a:endParaRPr kumimoji="1"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681E1E2-496A-2240-B95B-DA2C906E8C37}"/>
                </a:ext>
              </a:extLst>
            </p:cNvPr>
            <p:cNvSpPr/>
            <p:nvPr/>
          </p:nvSpPr>
          <p:spPr>
            <a:xfrm>
              <a:off x="3048000" y="2324100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D2</a:t>
              </a:r>
              <a:endParaRPr kumimoji="1"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5CA0857-15ED-344E-AD0C-F03566DE3D5E}"/>
                </a:ext>
              </a:extLst>
            </p:cNvPr>
            <p:cNvSpPr/>
            <p:nvPr/>
          </p:nvSpPr>
          <p:spPr>
            <a:xfrm>
              <a:off x="4095750" y="2324100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D3</a:t>
              </a:r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0FBEE8B-91F1-EB49-A30D-3E3839DAA81F}"/>
                </a:ext>
              </a:extLst>
            </p:cNvPr>
            <p:cNvSpPr/>
            <p:nvPr/>
          </p:nvSpPr>
          <p:spPr>
            <a:xfrm>
              <a:off x="5143500" y="2324100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D4</a:t>
              </a:r>
              <a:endParaRPr kumimoji="1"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57F7143-ADA2-C84A-9596-E4A51EDB78B2}"/>
                </a:ext>
              </a:extLst>
            </p:cNvPr>
            <p:cNvSpPr txBox="1"/>
            <p:nvPr/>
          </p:nvSpPr>
          <p:spPr>
            <a:xfrm>
              <a:off x="6191250" y="2324100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/>
                <a:t>…</a:t>
              </a:r>
              <a:endParaRPr kumimoji="1" lang="zh-CN" altLang="en-US" sz="48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90BF940-C3F5-9C4D-8EA1-BFD114FC98E1}"/>
                </a:ext>
              </a:extLst>
            </p:cNvPr>
            <p:cNvSpPr/>
            <p:nvPr/>
          </p:nvSpPr>
          <p:spPr>
            <a:xfrm>
              <a:off x="7562850" y="2324100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D10</a:t>
              </a:r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00DC999-79B1-734F-B58B-DC0A4DDBB835}"/>
                </a:ext>
              </a:extLst>
            </p:cNvPr>
            <p:cNvSpPr/>
            <p:nvPr/>
          </p:nvSpPr>
          <p:spPr>
            <a:xfrm>
              <a:off x="8648700" y="2324100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D11</a:t>
              </a:r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12587F1-9395-614E-8373-11E470B43A9B}"/>
                </a:ext>
              </a:extLst>
            </p:cNvPr>
            <p:cNvSpPr txBox="1"/>
            <p:nvPr/>
          </p:nvSpPr>
          <p:spPr>
            <a:xfrm>
              <a:off x="378572" y="1066800"/>
              <a:ext cx="1459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Query</a:t>
              </a:r>
              <a:endParaRPr kumimoji="1" lang="zh-CN" altLang="en-US" sz="4800" dirty="0">
                <a:latin typeface="Nanum Brush Script" panose="03060600000000000000" pitchFamily="66" charset="-127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77BFA68-7584-3546-B2A8-FCFFFD6C117E}"/>
                </a:ext>
              </a:extLst>
            </p:cNvPr>
            <p:cNvSpPr txBox="1"/>
            <p:nvPr/>
          </p:nvSpPr>
          <p:spPr>
            <a:xfrm>
              <a:off x="378572" y="2324100"/>
              <a:ext cx="1459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Vision</a:t>
              </a:r>
              <a:endParaRPr kumimoji="1" lang="zh-CN" altLang="en-US" sz="4800" dirty="0">
                <a:latin typeface="Nanum Brush Script" panose="03060600000000000000" pitchFamily="66" charset="-127"/>
              </a:endParaRPr>
            </a:p>
          </p:txBody>
        </p: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4B1DA33D-5CAB-8A43-AB52-7F519CD362CC}"/>
                </a:ext>
              </a:extLst>
            </p:cNvPr>
            <p:cNvCxnSpPr/>
            <p:nvPr/>
          </p:nvCxnSpPr>
          <p:spPr>
            <a:xfrm>
              <a:off x="-495300" y="3638550"/>
              <a:ext cx="11049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4A6AFF7-F05C-834C-BD21-CAC055D5D27F}"/>
                </a:ext>
              </a:extLst>
            </p:cNvPr>
            <p:cNvSpPr/>
            <p:nvPr/>
          </p:nvSpPr>
          <p:spPr>
            <a:xfrm>
              <a:off x="2000250" y="4122004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Q1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CB3FAEB-4519-374D-B974-DD4FA38D9844}"/>
                </a:ext>
              </a:extLst>
            </p:cNvPr>
            <p:cNvSpPr/>
            <p:nvPr/>
          </p:nvSpPr>
          <p:spPr>
            <a:xfrm>
              <a:off x="3048000" y="4122004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Q2</a:t>
              </a:r>
              <a:endParaRPr kumimoji="1"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3DADE67-FB0F-0342-8F5B-8C635897E198}"/>
                </a:ext>
              </a:extLst>
            </p:cNvPr>
            <p:cNvSpPr/>
            <p:nvPr/>
          </p:nvSpPr>
          <p:spPr>
            <a:xfrm>
              <a:off x="4095750" y="4122004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Q3</a:t>
              </a:r>
              <a:endParaRPr kumimoji="1"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992F55E-0DDF-E64F-8FB5-3249800217B1}"/>
                </a:ext>
              </a:extLst>
            </p:cNvPr>
            <p:cNvSpPr/>
            <p:nvPr/>
          </p:nvSpPr>
          <p:spPr>
            <a:xfrm>
              <a:off x="5143500" y="4122004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Q4</a:t>
              </a:r>
              <a:endParaRPr kumimoji="1"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D82BF3B-D9F4-E246-963B-7FFA4ABF82E4}"/>
                </a:ext>
              </a:extLst>
            </p:cNvPr>
            <p:cNvSpPr txBox="1"/>
            <p:nvPr/>
          </p:nvSpPr>
          <p:spPr>
            <a:xfrm>
              <a:off x="6191250" y="4122004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/>
                <a:t>…</a:t>
              </a:r>
              <a:endParaRPr kumimoji="1" lang="zh-CN" altLang="en-US" sz="4800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8137592-D16A-144F-A56D-DD53F94A1476}"/>
                </a:ext>
              </a:extLst>
            </p:cNvPr>
            <p:cNvSpPr/>
            <p:nvPr/>
          </p:nvSpPr>
          <p:spPr>
            <a:xfrm>
              <a:off x="7562850" y="4122004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Q10</a:t>
              </a:r>
              <a:endParaRPr kumimoji="1"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4F778CA-5A55-8544-9B3B-9F1F8690D7BE}"/>
                </a:ext>
              </a:extLst>
            </p:cNvPr>
            <p:cNvSpPr/>
            <p:nvPr/>
          </p:nvSpPr>
          <p:spPr>
            <a:xfrm>
              <a:off x="8648700" y="4122004"/>
              <a:ext cx="723900" cy="7429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Q11</a:t>
              </a:r>
              <a:endParaRPr kumimoji="1"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3CBA3F6-5C8B-694E-B8BC-784BE4AD4151}"/>
                </a:ext>
              </a:extLst>
            </p:cNvPr>
            <p:cNvSpPr/>
            <p:nvPr/>
          </p:nvSpPr>
          <p:spPr>
            <a:xfrm>
              <a:off x="2000250" y="5379304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D11</a:t>
              </a:r>
              <a:endParaRPr kumimoji="1"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4D500D5-E811-164F-8652-E97664F2F98D}"/>
                </a:ext>
              </a:extLst>
            </p:cNvPr>
            <p:cNvSpPr/>
            <p:nvPr/>
          </p:nvSpPr>
          <p:spPr>
            <a:xfrm>
              <a:off x="3048000" y="5379304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D1</a:t>
              </a:r>
              <a:endParaRPr kumimoji="1"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23D0074-F1B0-0E40-8D01-6479B3369C85}"/>
                </a:ext>
              </a:extLst>
            </p:cNvPr>
            <p:cNvSpPr/>
            <p:nvPr/>
          </p:nvSpPr>
          <p:spPr>
            <a:xfrm>
              <a:off x="4095750" y="5379304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D2</a:t>
              </a:r>
              <a:endParaRPr kumimoji="1"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A6A1F0C-E959-184C-9AB3-0C6BE9EDE5D8}"/>
                </a:ext>
              </a:extLst>
            </p:cNvPr>
            <p:cNvSpPr/>
            <p:nvPr/>
          </p:nvSpPr>
          <p:spPr>
            <a:xfrm>
              <a:off x="5143500" y="5379304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D3</a:t>
              </a:r>
              <a:endParaRPr kumimoji="1"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B30B5A8-EF5B-7647-BA88-D01670C09C7A}"/>
                </a:ext>
              </a:extLst>
            </p:cNvPr>
            <p:cNvSpPr txBox="1"/>
            <p:nvPr/>
          </p:nvSpPr>
          <p:spPr>
            <a:xfrm>
              <a:off x="6191250" y="5379304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/>
                <a:t>…</a:t>
              </a:r>
              <a:endParaRPr kumimoji="1" lang="zh-CN" altLang="en-US" sz="4800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5EEBB87-C3FD-BD40-8F71-946ECE8E6B2C}"/>
                </a:ext>
              </a:extLst>
            </p:cNvPr>
            <p:cNvSpPr/>
            <p:nvPr/>
          </p:nvSpPr>
          <p:spPr>
            <a:xfrm>
              <a:off x="7562850" y="5379304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D9</a:t>
              </a:r>
              <a:endParaRPr kumimoji="1"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879B217-F00E-0743-AFC7-83173CFAD9C1}"/>
                </a:ext>
              </a:extLst>
            </p:cNvPr>
            <p:cNvSpPr/>
            <p:nvPr/>
          </p:nvSpPr>
          <p:spPr>
            <a:xfrm>
              <a:off x="8648700" y="5379304"/>
              <a:ext cx="723900" cy="7429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D10</a:t>
              </a:r>
              <a:endParaRPr kumimoji="1"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F69978C-BEF9-E84D-B046-089D5F1BD5BD}"/>
                </a:ext>
              </a:extLst>
            </p:cNvPr>
            <p:cNvSpPr txBox="1"/>
            <p:nvPr/>
          </p:nvSpPr>
          <p:spPr>
            <a:xfrm>
              <a:off x="378572" y="4122004"/>
              <a:ext cx="1459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Query</a:t>
              </a:r>
              <a:endParaRPr kumimoji="1" lang="zh-CN" altLang="en-US" sz="4800" dirty="0">
                <a:latin typeface="Nanum Brush Script" panose="03060600000000000000" pitchFamily="66" charset="-127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55B10AB-261F-D84D-9ABA-E86687508B4C}"/>
                </a:ext>
              </a:extLst>
            </p:cNvPr>
            <p:cNvSpPr txBox="1"/>
            <p:nvPr/>
          </p:nvSpPr>
          <p:spPr>
            <a:xfrm>
              <a:off x="378572" y="5379304"/>
              <a:ext cx="1459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Vision</a:t>
              </a:r>
              <a:endParaRPr kumimoji="1" lang="zh-CN" altLang="en-US" sz="4800" dirty="0">
                <a:latin typeface="Nanum Brush Script" panose="03060600000000000000" pitchFamily="66" charset="-127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764A345-777E-254B-9F5E-B444A477A551}"/>
                </a:ext>
              </a:extLst>
            </p:cNvPr>
            <p:cNvSpPr txBox="1"/>
            <p:nvPr/>
          </p:nvSpPr>
          <p:spPr>
            <a:xfrm>
              <a:off x="9937003" y="1809750"/>
              <a:ext cx="2076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/>
                <a:t>正样本对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92CFE04-DD50-9945-98F2-F1814F61BFB5}"/>
                </a:ext>
              </a:extLst>
            </p:cNvPr>
            <p:cNvSpPr txBox="1"/>
            <p:nvPr/>
          </p:nvSpPr>
          <p:spPr>
            <a:xfrm>
              <a:off x="9937003" y="4786612"/>
              <a:ext cx="2076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3200" dirty="0"/>
                <a:t>负样本对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22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>
            <a:extLst>
              <a:ext uri="{FF2B5EF4-FFF2-40B4-BE49-F238E27FC236}">
                <a16:creationId xmlns:a16="http://schemas.microsoft.com/office/drawing/2014/main" id="{54C7195E-EE3E-7546-B33D-8176EAA8FA2E}"/>
              </a:ext>
            </a:extLst>
          </p:cNvPr>
          <p:cNvGrpSpPr/>
          <p:nvPr/>
        </p:nvGrpSpPr>
        <p:grpSpPr>
          <a:xfrm>
            <a:off x="1115523" y="449883"/>
            <a:ext cx="8786208" cy="5633279"/>
            <a:chOff x="-1799127" y="178420"/>
            <a:chExt cx="8786208" cy="563327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E19E1E9-8F00-E14C-A3F2-03748A2A7E85}"/>
                </a:ext>
              </a:extLst>
            </p:cNvPr>
            <p:cNvSpPr txBox="1"/>
            <p:nvPr/>
          </p:nvSpPr>
          <p:spPr>
            <a:xfrm>
              <a:off x="2002409" y="5411589"/>
              <a:ext cx="3294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000" dirty="0"/>
                <a:t>Masked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Language</a:t>
              </a:r>
              <a:r>
                <a:rPr kumimoji="1" lang="zh-CN" altLang="en-US" sz="2000" dirty="0"/>
                <a:t> </a:t>
              </a:r>
              <a:r>
                <a:rPr kumimoji="1" lang="en-US" altLang="zh-CN" sz="2000" dirty="0"/>
                <a:t>Model</a:t>
              </a:r>
              <a:endParaRPr kumimoji="1" lang="zh-CN" altLang="en-US" sz="2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546CC99-375F-A14F-80C6-63C9E7854742}"/>
                </a:ext>
              </a:extLst>
            </p:cNvPr>
            <p:cNvSpPr txBox="1"/>
            <p:nvPr/>
          </p:nvSpPr>
          <p:spPr>
            <a:xfrm>
              <a:off x="-1799126" y="366397"/>
              <a:ext cx="1459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Query</a:t>
              </a:r>
              <a:endParaRPr kumimoji="1" lang="zh-CN" altLang="en-US" sz="4800" dirty="0">
                <a:latin typeface="Nanum Brush Script" panose="03060600000000000000" pitchFamily="66" charset="-127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9DBB203-96AC-904F-8700-BF22A34C37FE}"/>
                </a:ext>
              </a:extLst>
            </p:cNvPr>
            <p:cNvSpPr txBox="1"/>
            <p:nvPr/>
          </p:nvSpPr>
          <p:spPr>
            <a:xfrm>
              <a:off x="-1799127" y="3452157"/>
              <a:ext cx="14597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4800" dirty="0">
                  <a:latin typeface="Nanum Brush Script" panose="03060600000000000000" pitchFamily="66" charset="-127"/>
                  <a:ea typeface="Nanum Brush Script" panose="03060600000000000000" pitchFamily="66" charset="-127"/>
                </a:rPr>
                <a:t>Vision</a:t>
              </a:r>
              <a:endParaRPr kumimoji="1" lang="zh-CN" altLang="en-US" sz="4800" dirty="0">
                <a:latin typeface="Nanum Brush Script" panose="03060600000000000000" pitchFamily="66" charset="-127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EF4E016-666E-8C46-8A63-E239EEDCFDBD}"/>
                </a:ext>
              </a:extLst>
            </p:cNvPr>
            <p:cNvSpPr txBox="1"/>
            <p:nvPr/>
          </p:nvSpPr>
          <p:spPr>
            <a:xfrm>
              <a:off x="-3714" y="421942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黑色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75FE1C8-774B-DC47-9E35-898AE0647BB9}"/>
                </a:ext>
              </a:extLst>
            </p:cNvPr>
            <p:cNvSpPr txBox="1"/>
            <p:nvPr/>
          </p:nvSpPr>
          <p:spPr>
            <a:xfrm>
              <a:off x="3127414" y="421942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白色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6D78158-9967-7C48-AE7B-E350EEDE7F79}"/>
                </a:ext>
              </a:extLst>
            </p:cNvPr>
            <p:cNvSpPr/>
            <p:nvPr/>
          </p:nvSpPr>
          <p:spPr>
            <a:xfrm>
              <a:off x="-3714" y="421942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361396C-215F-AC4D-A1F6-B4958480135A}"/>
                </a:ext>
              </a:extLst>
            </p:cNvPr>
            <p:cNvSpPr/>
            <p:nvPr/>
          </p:nvSpPr>
          <p:spPr>
            <a:xfrm>
              <a:off x="3127414" y="421941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8CA9750-C358-C34F-B4D7-905F4F39194A}"/>
                </a:ext>
              </a:extLst>
            </p:cNvPr>
            <p:cNvSpPr/>
            <p:nvPr/>
          </p:nvSpPr>
          <p:spPr>
            <a:xfrm>
              <a:off x="4683269" y="421940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778D4CC-AECF-1746-A5E6-E41C58B18232}"/>
                </a:ext>
              </a:extLst>
            </p:cNvPr>
            <p:cNvSpPr txBox="1"/>
            <p:nvPr/>
          </p:nvSpPr>
          <p:spPr>
            <a:xfrm>
              <a:off x="4683269" y="421940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裤子</a:t>
              </a:r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757B902B-7C40-B547-A318-BC3B70016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326" y="2616705"/>
              <a:ext cx="2362200" cy="2501900"/>
            </a:xfrm>
            <a:prstGeom prst="rect">
              <a:avLst/>
            </a:prstGeom>
          </p:spPr>
        </p:pic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1099583-70A7-6A44-BC18-E9E42A43C803}"/>
                </a:ext>
              </a:extLst>
            </p:cNvPr>
            <p:cNvSpPr txBox="1"/>
            <p:nvPr/>
          </p:nvSpPr>
          <p:spPr>
            <a:xfrm>
              <a:off x="1572287" y="419184"/>
              <a:ext cx="11519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/>
                <a:t>上衣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F06E067-AD49-6E4D-AEA8-0B7D95C326EB}"/>
                </a:ext>
              </a:extLst>
            </p:cNvPr>
            <p:cNvSpPr/>
            <p:nvPr/>
          </p:nvSpPr>
          <p:spPr>
            <a:xfrm>
              <a:off x="1579399" y="419183"/>
              <a:ext cx="795647" cy="461665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D8D1D6E-FE11-D040-B9A7-2E6D936FFF69}"/>
                </a:ext>
              </a:extLst>
            </p:cNvPr>
            <p:cNvSpPr/>
            <p:nvPr/>
          </p:nvSpPr>
          <p:spPr>
            <a:xfrm>
              <a:off x="1437666" y="334253"/>
              <a:ext cx="1226854" cy="6315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[MASK]</a:t>
              </a:r>
              <a:endParaRPr kumimoji="1"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FA66AEC-1FD8-344A-9546-26D493352E87}"/>
                </a:ext>
              </a:extLst>
            </p:cNvPr>
            <p:cNvSpPr/>
            <p:nvPr/>
          </p:nvSpPr>
          <p:spPr>
            <a:xfrm>
              <a:off x="-211873" y="178420"/>
              <a:ext cx="3068600" cy="1018974"/>
            </a:xfrm>
            <a:prstGeom prst="rect">
              <a:avLst/>
            </a:prstGeom>
            <a:noFill/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B77C29D9-B5A3-E44D-A637-0F918CD09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8268" y="1612332"/>
              <a:ext cx="1669585" cy="622557"/>
            </a:xfrm>
            <a:prstGeom prst="rect">
              <a:avLst/>
            </a:prstGeom>
          </p:spPr>
        </p:pic>
        <p:cxnSp>
          <p:nvCxnSpPr>
            <p:cNvPr id="35" name="肘形连接符 34">
              <a:extLst>
                <a:ext uri="{FF2B5EF4-FFF2-40B4-BE49-F238E27FC236}">
                  <a16:creationId xmlns:a16="http://schemas.microsoft.com/office/drawing/2014/main" id="{A8CBD423-BC22-C142-944F-88DDD293DA94}"/>
                </a:ext>
              </a:extLst>
            </p:cNvPr>
            <p:cNvCxnSpPr>
              <a:stCxn id="32" idx="2"/>
              <a:endCxn id="33" idx="1"/>
            </p:cNvCxnSpPr>
            <p:nvPr/>
          </p:nvCxnSpPr>
          <p:spPr>
            <a:xfrm rot="16200000" flipH="1">
              <a:off x="1842239" y="677581"/>
              <a:ext cx="726217" cy="1765841"/>
            </a:xfrm>
            <a:prstGeom prst="bentConnector2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肘形连接符 36">
              <a:extLst>
                <a:ext uri="{FF2B5EF4-FFF2-40B4-BE49-F238E27FC236}">
                  <a16:creationId xmlns:a16="http://schemas.microsoft.com/office/drawing/2014/main" id="{AECD95C1-84B4-A44A-B68D-05217FF20656}"/>
                </a:ext>
              </a:extLst>
            </p:cNvPr>
            <p:cNvCxnSpPr>
              <a:stCxn id="26" idx="0"/>
              <a:endCxn id="33" idx="1"/>
            </p:cNvCxnSpPr>
            <p:nvPr/>
          </p:nvCxnSpPr>
          <p:spPr>
            <a:xfrm rot="5400000" flipH="1" flipV="1">
              <a:off x="1858800" y="1387237"/>
              <a:ext cx="693094" cy="1765842"/>
            </a:xfrm>
            <a:prstGeom prst="bentConnector2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F3629EA-9317-0E4F-82CC-50B56CDEB432}"/>
                </a:ext>
              </a:extLst>
            </p:cNvPr>
            <p:cNvGrpSpPr/>
            <p:nvPr/>
          </p:nvGrpSpPr>
          <p:grpSpPr>
            <a:xfrm>
              <a:off x="5835175" y="1691773"/>
              <a:ext cx="1151906" cy="463673"/>
              <a:chOff x="5835175" y="1690769"/>
              <a:chExt cx="1151906" cy="463673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86AA818F-CCF0-414C-9678-9FD496DD9CCA}"/>
                  </a:ext>
                </a:extLst>
              </p:cNvPr>
              <p:cNvSpPr/>
              <p:nvPr/>
            </p:nvSpPr>
            <p:spPr>
              <a:xfrm>
                <a:off x="5835175" y="1692777"/>
                <a:ext cx="795647" cy="461665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9967DED-24DC-784E-B64C-476DCA84F91C}"/>
                  </a:ext>
                </a:extLst>
              </p:cNvPr>
              <p:cNvSpPr txBox="1"/>
              <p:nvPr/>
            </p:nvSpPr>
            <p:spPr>
              <a:xfrm>
                <a:off x="5835175" y="1690769"/>
                <a:ext cx="11519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上衣</a:t>
                </a:r>
              </a:p>
            </p:txBody>
          </p:sp>
        </p:grp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3CB8A9AC-E635-7A4C-BA03-87C412832135}"/>
                </a:ext>
              </a:extLst>
            </p:cNvPr>
            <p:cNvCxnSpPr>
              <a:stCxn id="33" idx="3"/>
              <a:endCxn id="42" idx="1"/>
            </p:cNvCxnSpPr>
            <p:nvPr/>
          </p:nvCxnSpPr>
          <p:spPr>
            <a:xfrm flipV="1">
              <a:off x="4757853" y="1922606"/>
              <a:ext cx="1077322" cy="1005"/>
            </a:xfrm>
            <a:prstGeom prst="straightConnector1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23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65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74</Words>
  <Application>Microsoft Macintosh PowerPoint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Nanum Brush Script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10</cp:revision>
  <dcterms:created xsi:type="dcterms:W3CDTF">2022-01-28T02:43:19Z</dcterms:created>
  <dcterms:modified xsi:type="dcterms:W3CDTF">2022-01-28T11:49:58Z</dcterms:modified>
</cp:coreProperties>
</file>