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776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8138-D5F1-484E-8C23-13DEB3EE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AD905-4F11-4BCF-9A84-659D242EC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AEC7A-A848-4D85-B9AF-139EAE5E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543B7-AF43-499E-8903-DAB4BB0E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AE86A-A1E9-46AF-AAB3-051E9A49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F8DA-30E5-4D03-B13F-6F04BD24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DABB6-94FC-4ADE-9265-0ACAAC3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287FE-81DA-4B13-9193-5C971CE0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38565-668A-45A4-BDF3-61783B5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8B47D-1F90-4022-988B-7ED8003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6F541-5E7F-4DCC-AB38-66BCAA118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20EC-7363-402B-B123-62B8408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7E6BD-A89F-456D-B5C8-0665E2A9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25146-8EAC-4B11-B450-299B0058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DF896-BA52-4C64-B698-DDA42300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EC36-D623-40E7-B3A5-8148399E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01BC7-ADE1-426B-AB72-FF44F7E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8048D-C1E8-44A8-AEB9-66407E8E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6091B-1D74-4044-B71D-3F89C3C6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7D4FF-7EF0-43BC-AE05-96D0B2EB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27400-4091-474D-8859-583774D7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6E19F-EF05-4E5E-9B9A-509E0C62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64A8B-79C7-46E1-B231-3B6E34D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82AD-3D6C-4E91-80FD-E0C0FF7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942F3-70C4-4BBB-9CD9-B4B06B9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564AD-EE02-4B58-99A2-80FFB387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D9300-4995-4797-8260-D1885F174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64B58-C2DC-4091-8337-FE679F01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AD740-168D-4C8C-927F-B8F6CF97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32C10-E402-4B32-B710-0177969D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E7E11-BC9D-43FF-B5B4-A4BA8E73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9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DE6E3-AD66-485F-9C4A-DA39968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9C542-936E-4C6A-A70D-A1D4F947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C7559-BAC1-45BF-94E7-5F998A11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C577C-5387-411B-9A12-2E543AB0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044A80-6334-411C-9C1E-48903D12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1537BD-6034-4164-A97F-A19D6272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9DFAE4-0A96-4180-A9FE-151F1733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390DE-DC15-49D9-8A02-AD6FD555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BFDB3-36C6-4B7C-B4A8-27312B9C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01EFD-A066-4A66-82D2-94BC02C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CE045-30EC-4EE8-9413-F40D29C2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DC924-6445-4A97-917E-6ED02756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63CB0A-9EFD-4BFF-ADCA-89EA7F69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F504B-0433-4C9C-A9A9-402492F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F3B9E-449E-402E-BDFF-DBB65A9B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0F02-154C-4C47-B858-084F89F8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BB3BF-B2B1-4DAD-B5F4-80E91DDC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A3D9F-941C-4D53-872D-CA6CBF3D7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06F45-CA8C-425C-83E2-C804B6DC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D902C-A09B-4019-86AF-CCD50B8F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47BCC-8A18-45C7-80FE-21CDF0CA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966D-0F7A-4270-871C-0761EBD5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9507EC-7C3F-4299-90A9-B8F2E5F0B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1B80-8348-460F-9F3A-72444450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2E76F-5D45-4E97-91C9-6A70CB68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6B4B3-5EE3-4ADB-9DD0-3AC6ED3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74834-6467-4366-82EF-86CB7927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AE6956-38FA-4DF3-ABFF-1E601A70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3A0CA-8DDB-4F30-BAF9-F267C1B6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BE5CF-2A3C-40DD-89B0-67277B75F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24FF-DF14-417F-8A80-6BC127B781C9}" type="datetimeFigureOut">
              <a:rPr lang="zh-CN" altLang="en-US" smtClean="0"/>
              <a:t>2020/9/7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874C0-954D-40D3-9840-EBDEE698B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91442-761E-444E-BE41-0A252B69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B07B-42FD-4D21-B0A1-62049F3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9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6A6334-60D2-455A-A272-39B4C2DB81D6}"/>
              </a:ext>
            </a:extLst>
          </p:cNvPr>
          <p:cNvGrpSpPr/>
          <p:nvPr/>
        </p:nvGrpSpPr>
        <p:grpSpPr>
          <a:xfrm>
            <a:off x="3515047" y="967095"/>
            <a:ext cx="5161905" cy="4923809"/>
            <a:chOff x="3515047" y="967095"/>
            <a:chExt cx="5161905" cy="492380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BB20C4-2A68-4A76-BF1B-EEAE5CD96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5047" y="967095"/>
              <a:ext cx="5161905" cy="4923809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332C15E9-20C9-48AB-9228-94C49F564A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431037"/>
                </p:ext>
              </p:extLst>
            </p:nvPr>
          </p:nvGraphicFramePr>
          <p:xfrm>
            <a:off x="4981575" y="3219449"/>
            <a:ext cx="2635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AxMath" r:id="rId4" imgW="132120" imgH="209520" progId="Equation.AxMath">
                    <p:embed/>
                  </p:oleObj>
                </mc:Choice>
                <mc:Fallback>
                  <p:oleObj name="AxMath" r:id="rId4" imgW="132120" imgH="209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81575" y="3219449"/>
                          <a:ext cx="2635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C33D879E-7120-4B88-9EE1-7D983CA6C6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7652"/>
                </p:ext>
              </p:extLst>
            </p:nvPr>
          </p:nvGraphicFramePr>
          <p:xfrm>
            <a:off x="5564189" y="3746500"/>
            <a:ext cx="1376362" cy="33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AxMath" r:id="rId6" imgW="848880" imgH="209520" progId="Equation.AxMath">
                    <p:embed/>
                  </p:oleObj>
                </mc:Choice>
                <mc:Fallback>
                  <p:oleObj name="AxMath" r:id="rId6" imgW="848880" imgH="20952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332C15E9-20C9-48AB-9228-94C49F564A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64189" y="3746500"/>
                          <a:ext cx="1376362" cy="339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EB6BAE8-A0E1-4C25-B629-21092FB8B3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311108"/>
                </p:ext>
              </p:extLst>
            </p:nvPr>
          </p:nvGraphicFramePr>
          <p:xfrm>
            <a:off x="6445250" y="2473325"/>
            <a:ext cx="2476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AxMath" r:id="rId8" imgW="153000" imgH="244440" progId="Equation.AxMath">
                    <p:embed/>
                  </p:oleObj>
                </mc:Choice>
                <mc:Fallback>
                  <p:oleObj name="AxMath" r:id="rId8" imgW="153000" imgH="244440" progId="Equation.AxMath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C33D879E-7120-4B88-9EE1-7D983CA6C6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45250" y="2473325"/>
                          <a:ext cx="247650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0E4ED03-76E1-4510-9956-8D849F7454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95468"/>
                </p:ext>
              </p:extLst>
            </p:nvPr>
          </p:nvGraphicFramePr>
          <p:xfrm>
            <a:off x="8275638" y="4478338"/>
            <a:ext cx="16668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AxMath" r:id="rId10" imgW="102600" imgH="207360" progId="Equation.AxMath">
                    <p:embed/>
                  </p:oleObj>
                </mc:Choice>
                <mc:Fallback>
                  <p:oleObj name="AxMath" r:id="rId10" imgW="102600" imgH="20736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EB6BAE8-A0E1-4C25-B629-21092FB8B3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75638" y="4478338"/>
                          <a:ext cx="166687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414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</cp:revision>
  <dcterms:created xsi:type="dcterms:W3CDTF">2020-09-07T10:41:20Z</dcterms:created>
  <dcterms:modified xsi:type="dcterms:W3CDTF">2020-09-07T11:34:11Z</dcterms:modified>
</cp:coreProperties>
</file>