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630"/>
    <p:restoredTop sz="94635"/>
  </p:normalViewPr>
  <p:slideViewPr>
    <p:cSldViewPr snapToGrid="0" snapToObjects="1">
      <p:cViewPr>
        <p:scale>
          <a:sx n="26" d="100"/>
          <a:sy n="26" d="100"/>
        </p:scale>
        <p:origin x="2376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9BC0E-A37D-9C36-5715-F18120C97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27B9326-BC6E-3AEA-2089-BCBE6F411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D35C8B-7928-D262-1770-CBE8A0EBD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9DAF-6DD9-694B-8BC6-A6F0413C8F9B}" type="datetimeFigureOut">
              <a:rPr kumimoji="1" lang="zh-CN" altLang="en-US" smtClean="0"/>
              <a:t>2022/4/21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2632B-A580-3365-E4A2-5C4AE855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FD97B-B10D-3C89-9785-286DDB91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AFDD-904A-7140-A35B-E7ED4C9B3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746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2F603-DAF9-8FF8-5ADA-2E4385EB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FA3746-A96D-8858-C91F-8C53ED37E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6D27C5-285E-55DC-EAAE-F5C90BD9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9DAF-6DD9-694B-8BC6-A6F0413C8F9B}" type="datetimeFigureOut">
              <a:rPr kumimoji="1" lang="zh-CN" altLang="en-US" smtClean="0"/>
              <a:t>2022/4/21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89771-304A-DEA1-07B7-484AD9BA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09CDF-EFE4-40EE-F562-4CB9F4C6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AFDD-904A-7140-A35B-E7ED4C9B3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504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1A122AD-2D5F-E261-FD1B-B9A8C7C29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8B14BA-9C3E-0214-EB7E-E774C9E8D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94FB6E-8C7F-BC25-F157-051F0E79E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9DAF-6DD9-694B-8BC6-A6F0413C8F9B}" type="datetimeFigureOut">
              <a:rPr kumimoji="1" lang="zh-CN" altLang="en-US" smtClean="0"/>
              <a:t>2022/4/21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91A976-FAC3-5D6B-4263-C0371AB3B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B2BDE-E64F-2819-56ED-97735F93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AFDD-904A-7140-A35B-E7ED4C9B3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53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B6AFA-2A8E-90AE-25BD-B7E43CB1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0604C5-9152-45CD-EA44-32FE5470B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E806F6-B1FF-3734-1AC2-83EB0C9AD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9DAF-6DD9-694B-8BC6-A6F0413C8F9B}" type="datetimeFigureOut">
              <a:rPr kumimoji="1" lang="zh-CN" altLang="en-US" smtClean="0"/>
              <a:t>2022/4/21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F5310-DB88-4C39-F51E-8F0BA3D9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EFD3ED-E68B-057C-47B2-CB2E2548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AFDD-904A-7140-A35B-E7ED4C9B3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4368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8467E-BA93-1987-A9CE-A670B3129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A60073-58F6-489A-92BB-D7A67FA06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87FF2C-1DF9-46A2-8988-AF002EB22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9DAF-6DD9-694B-8BC6-A6F0413C8F9B}" type="datetimeFigureOut">
              <a:rPr kumimoji="1" lang="zh-CN" altLang="en-US" smtClean="0"/>
              <a:t>2022/4/21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4AC841-11F9-5103-6E7C-750364783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480BA9-1F3A-629E-2B9E-3B295F08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AFDD-904A-7140-A35B-E7ED4C9B3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20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66855-080B-EF5A-73F8-D81F9AF1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6E72E-274B-F0A4-46E7-E0657E4CE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0892AD-ECA4-69F5-3C82-84BB61EA6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7CE158-5D53-C7A1-D55A-843278D47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9DAF-6DD9-694B-8BC6-A6F0413C8F9B}" type="datetimeFigureOut">
              <a:rPr kumimoji="1" lang="zh-CN" altLang="en-US" smtClean="0"/>
              <a:t>2022/4/21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FAFEDA-09D6-2C44-B43B-820C8673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903425-CABA-BD4F-9323-A9155994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AFDD-904A-7140-A35B-E7ED4C9B3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734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0B5A8-3199-AF2A-287F-4711C5CD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BF97C8-7566-A84A-A6F7-DE043ED11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3EEEBA-D6A4-E9F4-F5E3-397801335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9A89B9F-9CB8-A54A-874E-50930EE7B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0C6BF9-098B-5AB3-17C2-FF21A5FDA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9C6A379-AA27-85A7-2570-7D951A84F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9DAF-6DD9-694B-8BC6-A6F0413C8F9B}" type="datetimeFigureOut">
              <a:rPr kumimoji="1" lang="zh-CN" altLang="en-US" smtClean="0"/>
              <a:t>2022/4/21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4E5923-B2D2-35B7-7888-51DAA439B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EFF0EC-B809-1018-6154-517BA544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AFDD-904A-7140-A35B-E7ED4C9B3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283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820D8F-5C68-E90A-445B-B70D6DFF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4ED5BE-226B-F300-5A09-1E60ED03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9DAF-6DD9-694B-8BC6-A6F0413C8F9B}" type="datetimeFigureOut">
              <a:rPr kumimoji="1" lang="zh-CN" altLang="en-US" smtClean="0"/>
              <a:t>2022/4/21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36721-D8A8-F486-90E6-D2CAAE04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62F07D-A61B-250E-896E-CE4FAE36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AFDD-904A-7140-A35B-E7ED4C9B3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67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D058DC-689D-9DDB-BC1C-93A942E4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9DAF-6DD9-694B-8BC6-A6F0413C8F9B}" type="datetimeFigureOut">
              <a:rPr kumimoji="1" lang="zh-CN" altLang="en-US" smtClean="0"/>
              <a:t>2022/4/21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708830-9B09-FB0C-2638-1101261C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37F68E-AE02-BE0E-A129-6937A348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AFDD-904A-7140-A35B-E7ED4C9B3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2272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17434-3888-E5EC-6868-35EE8A2E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1AC50-5A6A-B374-3EDB-BCB497E13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045BBDC-2A3A-2713-A614-7E23C7D8F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695AD7-272F-8A1F-3680-73160C79C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9DAF-6DD9-694B-8BC6-A6F0413C8F9B}" type="datetimeFigureOut">
              <a:rPr kumimoji="1" lang="zh-CN" altLang="en-US" smtClean="0"/>
              <a:t>2022/4/21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9C5F50-6A33-4E46-040F-9D7807875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FCAB0-2A90-4EAB-847E-C04C96E9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AFDD-904A-7140-A35B-E7ED4C9B3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017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91516-FBE7-2567-47B6-4E5880D7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F3D56A6-168D-058E-6F71-7B72E59D16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8932AD-F2EE-61C1-F8CE-2D5970108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EA280B-2E5C-72AC-8BB1-BAADBC5C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9DAF-6DD9-694B-8BC6-A6F0413C8F9B}" type="datetimeFigureOut">
              <a:rPr kumimoji="1" lang="zh-CN" altLang="en-US" smtClean="0"/>
              <a:t>2022/4/21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40DD9E-03CC-1EDC-B60D-7CF596D6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7C6353-69DF-53A1-9459-F96FC194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AFDD-904A-7140-A35B-E7ED4C9B3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4753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B0777B-3D2A-24D9-ADD2-6CDCD34B6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E267DB-C5B5-4CCE-A1C1-A4CB137C8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AEC965-BC99-7983-FB7D-F32296FC2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89DAF-6DD9-694B-8BC6-A6F0413C8F9B}" type="datetimeFigureOut">
              <a:rPr kumimoji="1" lang="zh-CN" altLang="en-US" smtClean="0"/>
              <a:t>2022/4/21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30BFFF-5AFF-472B-F42F-41817B19C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FC076E-31D4-1C96-0533-C06AFF437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2AFDD-904A-7140-A35B-E7ED4C9B35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9599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10" Type="http://schemas.openxmlformats.org/officeDocument/2006/relationships/image" Target="../media/image14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66D3FF9-4DD8-5BC7-EE5B-E9921A741BCE}"/>
              </a:ext>
            </a:extLst>
          </p:cNvPr>
          <p:cNvGrpSpPr/>
          <p:nvPr/>
        </p:nvGrpSpPr>
        <p:grpSpPr>
          <a:xfrm>
            <a:off x="2476982" y="1814011"/>
            <a:ext cx="6679752" cy="3626011"/>
            <a:chOff x="2476982" y="1814011"/>
            <a:chExt cx="6679752" cy="3626011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5F0759F-862F-B98A-A352-21EE612B36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21941" y="1814011"/>
              <a:ext cx="5934793" cy="1500369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A19811D-CBAE-571A-C061-A113C018A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1941" y="3314380"/>
              <a:ext cx="5934792" cy="2125642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037858F-5907-D067-E5D0-FC7BDC5C0364}"/>
                </a:ext>
              </a:extLst>
            </p:cNvPr>
            <p:cNvSpPr txBox="1"/>
            <p:nvPr/>
          </p:nvSpPr>
          <p:spPr>
            <a:xfrm>
              <a:off x="2476982" y="2379530"/>
              <a:ext cx="744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CN" dirty="0"/>
                <a:t>a</a:t>
              </a:r>
              <a:r>
                <a:rPr kumimoji="1" lang="zh-CN" altLang="en-US" dirty="0"/>
                <a:t>）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9DA92A6-0CF8-A963-8031-D7D003AACB7F}"/>
                </a:ext>
              </a:extLst>
            </p:cNvPr>
            <p:cNvSpPr txBox="1"/>
            <p:nvPr/>
          </p:nvSpPr>
          <p:spPr>
            <a:xfrm>
              <a:off x="2476982" y="4007869"/>
              <a:ext cx="7449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/>
                <a:t>（</a:t>
              </a:r>
              <a:r>
                <a:rPr kumimoji="1" lang="en-US" altLang="zh-CN" dirty="0"/>
                <a:t>b</a:t>
              </a:r>
              <a:r>
                <a:rPr kumimoji="1" lang="zh-CN" altLang="en-US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58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E3F75C40-D873-33AA-8D8E-49EEFD6283DD}"/>
              </a:ext>
            </a:extLst>
          </p:cNvPr>
          <p:cNvGrpSpPr/>
          <p:nvPr/>
        </p:nvGrpSpPr>
        <p:grpSpPr>
          <a:xfrm>
            <a:off x="943337" y="1632432"/>
            <a:ext cx="9008962" cy="3835400"/>
            <a:chOff x="943337" y="1632432"/>
            <a:chExt cx="9008962" cy="3835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8188A2D-47E0-966F-A5F5-9BD765383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3337" y="1632432"/>
              <a:ext cx="4965331" cy="3835400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38F8379-882C-5974-10FA-171BC19D4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9899" y="1632432"/>
              <a:ext cx="3962400" cy="1612900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44A644F-7237-3266-6FF4-B56F9CE4A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89899" y="3245332"/>
              <a:ext cx="3962400" cy="2222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5619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2C4A9FAE-E559-8D3C-7CA3-2CA481056424}"/>
              </a:ext>
            </a:extLst>
          </p:cNvPr>
          <p:cNvGrpSpPr/>
          <p:nvPr/>
        </p:nvGrpSpPr>
        <p:grpSpPr>
          <a:xfrm>
            <a:off x="-7350372" y="-1130968"/>
            <a:ext cx="23644524" cy="13153963"/>
            <a:chOff x="-7350372" y="-1130968"/>
            <a:chExt cx="23644524" cy="1315396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C6EB8CE-F61A-D73A-ECB3-F982D7CDDB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338" y="1493134"/>
              <a:ext cx="2417822" cy="136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6A00906-7B06-6C3C-02F6-56E435D96D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2369" y="2916821"/>
              <a:ext cx="1740834" cy="1088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0F34F05A-EEEB-204E-F3A8-1063B80539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6776" y="544010"/>
              <a:ext cx="1916768" cy="1197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CCDDD80B-6D2F-580D-562F-F54AF08748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3203" y="1834588"/>
              <a:ext cx="2601989" cy="1626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C5F1C6FE-1FFA-A7E1-B1F8-D4507B1BA1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37629" y="6858000"/>
              <a:ext cx="1586214" cy="1745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49CA23C8-2F6B-CE84-6D61-BDCC5B630F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51415" y="7157164"/>
              <a:ext cx="1360025" cy="136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D2595059-361F-B1D6-1916-512F6458C4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4799" y="7433688"/>
              <a:ext cx="3388810" cy="1715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AC96B080-6508-46EF-4A5E-AD998140C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521022" y="8517189"/>
              <a:ext cx="1651000" cy="165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810FB586-EC06-4CEB-3C72-785C63E814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917100" y="4378646"/>
              <a:ext cx="3438891" cy="378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0AE3F004-E846-0BAB-3E83-2628B503188A}"/>
                </a:ext>
              </a:extLst>
            </p:cNvPr>
            <p:cNvSpPr/>
            <p:nvPr/>
          </p:nvSpPr>
          <p:spPr>
            <a:xfrm>
              <a:off x="-251415" y="-1130968"/>
              <a:ext cx="7975689" cy="6280484"/>
            </a:xfrm>
            <a:prstGeom prst="ellipse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36D75E85-E762-62B0-33E8-227065C5CAA5}"/>
                </a:ext>
              </a:extLst>
            </p:cNvPr>
            <p:cNvSpPr/>
            <p:nvPr/>
          </p:nvSpPr>
          <p:spPr>
            <a:xfrm rot="1312949">
              <a:off x="-7350372" y="4875412"/>
              <a:ext cx="14221761" cy="714758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59D1D47-2324-FE25-7C60-C0B794BD2EC8}"/>
                </a:ext>
              </a:extLst>
            </p:cNvPr>
            <p:cNvSpPr txBox="1"/>
            <p:nvPr/>
          </p:nvSpPr>
          <p:spPr>
            <a:xfrm>
              <a:off x="11752632" y="4941173"/>
              <a:ext cx="454152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6600" dirty="0"/>
                <a:t>都是猫</a:t>
              </a:r>
              <a:r>
                <a:rPr kumimoji="1" lang="zh-CN" altLang="en-US" sz="13800" b="1" dirty="0"/>
                <a:t>？</a:t>
              </a:r>
              <a:endParaRPr kumimoji="1" lang="zh-CN" altLang="en-US" sz="6600" b="1" dirty="0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4BF61AA1-965B-30A4-608F-275AB583D0B0}"/>
                </a:ext>
              </a:extLst>
            </p:cNvPr>
            <p:cNvCxnSpPr/>
            <p:nvPr/>
          </p:nvCxnSpPr>
          <p:spPr>
            <a:xfrm>
              <a:off x="7724274" y="3460831"/>
              <a:ext cx="3675246" cy="258833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B466AEE6-E2C4-D75A-A3A0-B6CEC33919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8670" y="7038682"/>
              <a:ext cx="4440850" cy="262410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9705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1CF787CD-15C5-6B99-082D-583478C3F822}"/>
              </a:ext>
            </a:extLst>
          </p:cNvPr>
          <p:cNvGrpSpPr/>
          <p:nvPr/>
        </p:nvGrpSpPr>
        <p:grpSpPr>
          <a:xfrm>
            <a:off x="-4373217" y="-2663687"/>
            <a:ext cx="19599965" cy="11501158"/>
            <a:chOff x="-4373217" y="-2663687"/>
            <a:chExt cx="19599965" cy="1150115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821C122-4332-0B95-0E26-6020560EC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338" y="1493134"/>
              <a:ext cx="2417822" cy="136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B94EB70C-0C9F-0075-14DA-0CE0926181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624" y="5469792"/>
              <a:ext cx="1740834" cy="10880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8AD69DDD-08FB-6C2C-4C94-197C60C6F6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3203" y="-1272863"/>
              <a:ext cx="1916768" cy="1197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93487EFF-4D1F-20AD-F22C-2C2F125979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3203" y="1834588"/>
              <a:ext cx="2601989" cy="1626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0">
              <a:extLst>
                <a:ext uri="{FF2B5EF4-FFF2-40B4-BE49-F238E27FC236}">
                  <a16:creationId xmlns:a16="http://schemas.microsoft.com/office/drawing/2014/main" id="{2DA39167-7EBE-C085-D609-14DB5E7044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5670" y="3009323"/>
              <a:ext cx="1586214" cy="1745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12">
              <a:extLst>
                <a:ext uri="{FF2B5EF4-FFF2-40B4-BE49-F238E27FC236}">
                  <a16:creationId xmlns:a16="http://schemas.microsoft.com/office/drawing/2014/main" id="{8E35A24B-21DC-798F-B449-196B7D528A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65" y="3506776"/>
              <a:ext cx="1360025" cy="1360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4">
              <a:extLst>
                <a:ext uri="{FF2B5EF4-FFF2-40B4-BE49-F238E27FC236}">
                  <a16:creationId xmlns:a16="http://schemas.microsoft.com/office/drawing/2014/main" id="{EA7FF341-875D-AA49-6E5F-C15311053D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8908" y="3897206"/>
              <a:ext cx="3388810" cy="1715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6">
              <a:extLst>
                <a:ext uri="{FF2B5EF4-FFF2-40B4-BE49-F238E27FC236}">
                  <a16:creationId xmlns:a16="http://schemas.microsoft.com/office/drawing/2014/main" id="{39CBC07E-CEEA-12E0-74D3-20FEFD3053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0749" y="-484674"/>
              <a:ext cx="1651000" cy="165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8">
              <a:extLst>
                <a:ext uri="{FF2B5EF4-FFF2-40B4-BE49-F238E27FC236}">
                  <a16:creationId xmlns:a16="http://schemas.microsoft.com/office/drawing/2014/main" id="{656F0D62-FB5E-54F3-F074-C22F0BD89F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076101" y="1380986"/>
              <a:ext cx="3438891" cy="3784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A57BF4F-366D-85B0-CCE7-3683787DF166}"/>
                </a:ext>
              </a:extLst>
            </p:cNvPr>
            <p:cNvSpPr txBox="1"/>
            <p:nvPr/>
          </p:nvSpPr>
          <p:spPr>
            <a:xfrm>
              <a:off x="9536536" y="1901327"/>
              <a:ext cx="4541520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6600" dirty="0"/>
                <a:t>都是猫</a:t>
              </a:r>
              <a:r>
                <a:rPr kumimoji="1" lang="zh-CN" altLang="en-US" sz="13800" b="1" dirty="0"/>
                <a:t>？</a:t>
              </a:r>
              <a:endParaRPr kumimoji="1" lang="zh-CN" altLang="en-US" sz="6600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1372B8B-0785-9A3B-00F1-180653643552}"/>
                </a:ext>
              </a:extLst>
            </p:cNvPr>
            <p:cNvSpPr txBox="1"/>
            <p:nvPr/>
          </p:nvSpPr>
          <p:spPr>
            <a:xfrm>
              <a:off x="10058400" y="846813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kumimoji="1" lang="zh-CN" altLang="en-US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AC3CFC02-2EC3-4364-3AAD-CEFCAEFE50BD}"/>
                </a:ext>
              </a:extLst>
            </p:cNvPr>
            <p:cNvSpPr/>
            <p:nvPr/>
          </p:nvSpPr>
          <p:spPr>
            <a:xfrm>
              <a:off x="-4373217" y="-2663687"/>
              <a:ext cx="19599965" cy="10654748"/>
            </a:xfrm>
            <a:prstGeom prst="ellipse">
              <a:avLst/>
            </a:prstGeom>
            <a:noFill/>
            <a:ln w="254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864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B8E48433-2C01-E9F2-233A-CFD462B5BA8A}"/>
              </a:ext>
            </a:extLst>
          </p:cNvPr>
          <p:cNvGrpSpPr/>
          <p:nvPr/>
        </p:nvGrpSpPr>
        <p:grpSpPr>
          <a:xfrm>
            <a:off x="-7569200" y="-7969090"/>
            <a:ext cx="29921200" cy="28037399"/>
            <a:chOff x="-7569200" y="-7969090"/>
            <a:chExt cx="29921200" cy="2803739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68116F3E-FA74-83BF-55E8-0F4F51C3F5A7}"/>
                </a:ext>
              </a:extLst>
            </p:cNvPr>
            <p:cNvGrpSpPr/>
            <p:nvPr/>
          </p:nvGrpSpPr>
          <p:grpSpPr>
            <a:xfrm>
              <a:off x="-2301294" y="-7969090"/>
              <a:ext cx="23644524" cy="13153963"/>
              <a:chOff x="-7350372" y="-1130968"/>
              <a:chExt cx="23644524" cy="13153963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F4834B43-5232-08C5-A2FC-01366D8DBE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7338" y="1493134"/>
                <a:ext cx="2417822" cy="1360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" name="Picture 4">
                <a:extLst>
                  <a:ext uri="{FF2B5EF4-FFF2-40B4-BE49-F238E27FC236}">
                    <a16:creationId xmlns:a16="http://schemas.microsoft.com/office/drawing/2014/main" id="{BCC7825A-FB78-9934-FD44-F07395544D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2369" y="2916821"/>
                <a:ext cx="1740834" cy="1088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" name="Picture 6">
                <a:extLst>
                  <a:ext uri="{FF2B5EF4-FFF2-40B4-BE49-F238E27FC236}">
                    <a16:creationId xmlns:a16="http://schemas.microsoft.com/office/drawing/2014/main" id="{468BB40C-7307-808F-113C-869E1E619C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6776" y="544010"/>
                <a:ext cx="1916768" cy="11979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8">
                <a:extLst>
                  <a:ext uri="{FF2B5EF4-FFF2-40B4-BE49-F238E27FC236}">
                    <a16:creationId xmlns:a16="http://schemas.microsoft.com/office/drawing/2014/main" id="{7613FE37-C515-8017-009F-1E371AB2C0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3203" y="1834588"/>
                <a:ext cx="2601989" cy="1626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10">
                <a:extLst>
                  <a:ext uri="{FF2B5EF4-FFF2-40B4-BE49-F238E27FC236}">
                    <a16:creationId xmlns:a16="http://schemas.microsoft.com/office/drawing/2014/main" id="{894C910C-7500-3CEC-7C87-1B1B9F205C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837629" y="6858000"/>
                <a:ext cx="1586214" cy="17456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12">
                <a:extLst>
                  <a:ext uri="{FF2B5EF4-FFF2-40B4-BE49-F238E27FC236}">
                    <a16:creationId xmlns:a16="http://schemas.microsoft.com/office/drawing/2014/main" id="{DE9E9ABA-46F7-3DE3-0D37-27B6FDEA6D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251415" y="7157164"/>
                <a:ext cx="1360025" cy="1360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14">
                <a:extLst>
                  <a:ext uri="{FF2B5EF4-FFF2-40B4-BE49-F238E27FC236}">
                    <a16:creationId xmlns:a16="http://schemas.microsoft.com/office/drawing/2014/main" id="{F772D47F-CE01-67D4-8EBF-7A8AAA1C68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34799" y="7433688"/>
                <a:ext cx="3388810" cy="1715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16">
                <a:extLst>
                  <a:ext uri="{FF2B5EF4-FFF2-40B4-BE49-F238E27FC236}">
                    <a16:creationId xmlns:a16="http://schemas.microsoft.com/office/drawing/2014/main" id="{EE8662DB-C76F-C8EB-0766-965CE681F9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521022" y="8517189"/>
                <a:ext cx="1651000" cy="165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18">
                <a:extLst>
                  <a:ext uri="{FF2B5EF4-FFF2-40B4-BE49-F238E27FC236}">
                    <a16:creationId xmlns:a16="http://schemas.microsoft.com/office/drawing/2014/main" id="{57BF7F09-5204-27BC-B4CA-4AA474B9A4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917100" y="4378646"/>
                <a:ext cx="3438891" cy="3784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8AAF7B9A-FD30-4ACF-DEA9-68919ECDBB48}"/>
                  </a:ext>
                </a:extLst>
              </p:cNvPr>
              <p:cNvSpPr/>
              <p:nvPr/>
            </p:nvSpPr>
            <p:spPr>
              <a:xfrm>
                <a:off x="-251415" y="-1130968"/>
                <a:ext cx="7975689" cy="6280484"/>
              </a:xfrm>
              <a:prstGeom prst="ellipse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5CC47011-087A-D2E4-FBE8-7C26E2948EAD}"/>
                  </a:ext>
                </a:extLst>
              </p:cNvPr>
              <p:cNvSpPr/>
              <p:nvPr/>
            </p:nvSpPr>
            <p:spPr>
              <a:xfrm rot="1312949">
                <a:off x="-7350372" y="4875412"/>
                <a:ext cx="14221761" cy="7147583"/>
              </a:xfrm>
              <a:prstGeom prst="ellipse">
                <a:avLst/>
              </a:pr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CF101C4-A8F9-77B5-42C8-203466DCA862}"/>
                  </a:ext>
                </a:extLst>
              </p:cNvPr>
              <p:cNvSpPr txBox="1"/>
              <p:nvPr/>
            </p:nvSpPr>
            <p:spPr>
              <a:xfrm>
                <a:off x="11752632" y="4941173"/>
                <a:ext cx="454152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6600" dirty="0"/>
                  <a:t>都是猫</a:t>
                </a:r>
                <a:r>
                  <a:rPr kumimoji="1" lang="zh-CN" altLang="en-US" sz="13800" b="1" dirty="0"/>
                  <a:t>？</a:t>
                </a:r>
                <a:endParaRPr kumimoji="1" lang="zh-CN" altLang="en-US" sz="6600" b="1" dirty="0"/>
              </a:p>
            </p:txBody>
          </p:sp>
          <p:cxnSp>
            <p:nvCxnSpPr>
              <p:cNvPr id="15" name="直线箭头连接符 14">
                <a:extLst>
                  <a:ext uri="{FF2B5EF4-FFF2-40B4-BE49-F238E27FC236}">
                    <a16:creationId xmlns:a16="http://schemas.microsoft.com/office/drawing/2014/main" id="{19A4714B-CCAF-518D-F019-AE80993409BE}"/>
                  </a:ext>
                </a:extLst>
              </p:cNvPr>
              <p:cNvCxnSpPr/>
              <p:nvPr/>
            </p:nvCxnSpPr>
            <p:spPr>
              <a:xfrm>
                <a:off x="7724274" y="3460831"/>
                <a:ext cx="3675246" cy="2588337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箭头连接符 15">
                <a:extLst>
                  <a:ext uri="{FF2B5EF4-FFF2-40B4-BE49-F238E27FC236}">
                    <a16:creationId xmlns:a16="http://schemas.microsoft.com/office/drawing/2014/main" id="{0DB59FF9-62E0-9092-411E-8513B6C24E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58670" y="7038682"/>
                <a:ext cx="4440850" cy="2624102"/>
              </a:xfrm>
              <a:prstGeom prst="straightConnector1">
                <a:avLst/>
              </a:prstGeom>
              <a:ln w="508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96E4CB3-A46B-184D-27F5-99CF4F262864}"/>
                </a:ext>
              </a:extLst>
            </p:cNvPr>
            <p:cNvGrpSpPr/>
            <p:nvPr/>
          </p:nvGrpSpPr>
          <p:grpSpPr>
            <a:xfrm>
              <a:off x="-777702" y="8567151"/>
              <a:ext cx="19599965" cy="11501158"/>
              <a:chOff x="-4373217" y="-2663687"/>
              <a:chExt cx="19599965" cy="11501158"/>
            </a:xfrm>
          </p:grpSpPr>
          <p:pic>
            <p:nvPicPr>
              <p:cNvPr id="18" name="Picture 2">
                <a:extLst>
                  <a:ext uri="{FF2B5EF4-FFF2-40B4-BE49-F238E27FC236}">
                    <a16:creationId xmlns:a16="http://schemas.microsoft.com/office/drawing/2014/main" id="{3A5CC2F2-7CA8-F5C1-4D22-2E33A4480E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97338" y="1493134"/>
                <a:ext cx="2417822" cy="1360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4">
                <a:extLst>
                  <a:ext uri="{FF2B5EF4-FFF2-40B4-BE49-F238E27FC236}">
                    <a16:creationId xmlns:a16="http://schemas.microsoft.com/office/drawing/2014/main" id="{78920014-5FE2-8A29-2819-699C7FE73B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1624" y="5469792"/>
                <a:ext cx="1740834" cy="10880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6">
                <a:extLst>
                  <a:ext uri="{FF2B5EF4-FFF2-40B4-BE49-F238E27FC236}">
                    <a16:creationId xmlns:a16="http://schemas.microsoft.com/office/drawing/2014/main" id="{2E2BBE90-8F40-7EF2-64AB-6243738DF6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3203" y="-1272863"/>
                <a:ext cx="1916768" cy="11979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8">
                <a:extLst>
                  <a:ext uri="{FF2B5EF4-FFF2-40B4-BE49-F238E27FC236}">
                    <a16:creationId xmlns:a16="http://schemas.microsoft.com/office/drawing/2014/main" id="{E48C97F1-3D08-8524-58C0-7AE0E27081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3203" y="1834588"/>
                <a:ext cx="2601989" cy="16262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10">
                <a:extLst>
                  <a:ext uri="{FF2B5EF4-FFF2-40B4-BE49-F238E27FC236}">
                    <a16:creationId xmlns:a16="http://schemas.microsoft.com/office/drawing/2014/main" id="{A22AACDE-42D3-B0B4-A135-9BDED94959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75670" y="3009323"/>
                <a:ext cx="1586214" cy="17456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12">
                <a:extLst>
                  <a:ext uri="{FF2B5EF4-FFF2-40B4-BE49-F238E27FC236}">
                    <a16:creationId xmlns:a16="http://schemas.microsoft.com/office/drawing/2014/main" id="{D3141649-416A-93A7-80EE-CB4FD2CFD5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065" y="3506776"/>
                <a:ext cx="1360025" cy="1360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14">
                <a:extLst>
                  <a:ext uri="{FF2B5EF4-FFF2-40B4-BE49-F238E27FC236}">
                    <a16:creationId xmlns:a16="http://schemas.microsoft.com/office/drawing/2014/main" id="{6B55E25D-C6E7-B506-5009-BFB97BDDD4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58908" y="3897206"/>
                <a:ext cx="3388810" cy="171558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16">
                <a:extLst>
                  <a:ext uri="{FF2B5EF4-FFF2-40B4-BE49-F238E27FC236}">
                    <a16:creationId xmlns:a16="http://schemas.microsoft.com/office/drawing/2014/main" id="{2853BCB8-E32F-D06E-F437-7B9F4AEECB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0749" y="-484674"/>
                <a:ext cx="1651000" cy="1651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18">
                <a:extLst>
                  <a:ext uri="{FF2B5EF4-FFF2-40B4-BE49-F238E27FC236}">
                    <a16:creationId xmlns:a16="http://schemas.microsoft.com/office/drawing/2014/main" id="{C068F51C-91B8-2354-CF2C-F7B8DAB858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3076101" y="1380986"/>
                <a:ext cx="3438891" cy="3784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0863B9C4-25C7-872D-7644-ADC917D573E8}"/>
                  </a:ext>
                </a:extLst>
              </p:cNvPr>
              <p:cNvSpPr txBox="1"/>
              <p:nvPr/>
            </p:nvSpPr>
            <p:spPr>
              <a:xfrm>
                <a:off x="9536536" y="1901327"/>
                <a:ext cx="4541520" cy="22159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6600" dirty="0"/>
                  <a:t>都是猫</a:t>
                </a:r>
                <a:r>
                  <a:rPr kumimoji="1" lang="zh-CN" altLang="en-US" sz="13800" b="1" dirty="0"/>
                  <a:t>？</a:t>
                </a:r>
                <a:endParaRPr kumimoji="1" lang="zh-CN" altLang="en-US" sz="6600" b="1" dirty="0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F2F85B-EFEA-FB56-93D2-2693AE2F31C9}"/>
                  </a:ext>
                </a:extLst>
              </p:cNvPr>
              <p:cNvSpPr txBox="1"/>
              <p:nvPr/>
            </p:nvSpPr>
            <p:spPr>
              <a:xfrm>
                <a:off x="10058400" y="8468139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kumimoji="1" lang="zh-CN" altLang="en-US" dirty="0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C1F3ABE9-46EB-0D2D-53E5-4302E05B16B0}"/>
                  </a:ext>
                </a:extLst>
              </p:cNvPr>
              <p:cNvSpPr/>
              <p:nvPr/>
            </p:nvSpPr>
            <p:spPr>
              <a:xfrm>
                <a:off x="-4373217" y="-2663687"/>
                <a:ext cx="19599965" cy="10654748"/>
              </a:xfrm>
              <a:prstGeom prst="ellipse">
                <a:avLst/>
              </a:prstGeom>
              <a:noFill/>
              <a:ln w="254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C3F5F6D-A51F-1611-BAD8-05E7B024D604}"/>
                </a:ext>
              </a:extLst>
            </p:cNvPr>
            <p:cNvSpPr txBox="1"/>
            <p:nvPr/>
          </p:nvSpPr>
          <p:spPr>
            <a:xfrm>
              <a:off x="-6604729" y="-969333"/>
              <a:ext cx="39624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500" dirty="0"/>
                <a:t>(a)</a:t>
              </a:r>
              <a:endParaRPr kumimoji="1" lang="zh-CN" altLang="en-US" sz="11500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F80369B-C973-5BCD-BD02-06510385E0A4}"/>
                </a:ext>
              </a:extLst>
            </p:cNvPr>
            <p:cNvSpPr txBox="1"/>
            <p:nvPr/>
          </p:nvSpPr>
          <p:spPr>
            <a:xfrm>
              <a:off x="-6369315" y="13065426"/>
              <a:ext cx="3962400" cy="1862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1500" dirty="0"/>
                <a:t>(b)</a:t>
              </a:r>
              <a:endParaRPr kumimoji="1" lang="zh-CN" altLang="en-US" sz="11500" dirty="0"/>
            </a:p>
          </p:txBody>
        </p:sp>
        <p:cxnSp>
          <p:nvCxnSpPr>
            <p:cNvPr id="33" name="直线连接符 32">
              <a:extLst>
                <a:ext uri="{FF2B5EF4-FFF2-40B4-BE49-F238E27FC236}">
                  <a16:creationId xmlns:a16="http://schemas.microsoft.com/office/drawing/2014/main" id="{AE54688F-5D40-09B2-60C6-4AA86C3E178B}"/>
                </a:ext>
              </a:extLst>
            </p:cNvPr>
            <p:cNvCxnSpPr/>
            <p:nvPr/>
          </p:nvCxnSpPr>
          <p:spPr>
            <a:xfrm flipV="1">
              <a:off x="-7569200" y="6502400"/>
              <a:ext cx="29921200" cy="355600"/>
            </a:xfrm>
            <a:prstGeom prst="line">
              <a:avLst/>
            </a:prstGeom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029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</TotalTime>
  <Words>28</Words>
  <Application>Microsoft Macintosh PowerPoint</Application>
  <PresentationFormat>宽屏</PresentationFormat>
  <Paragraphs>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4</cp:revision>
  <dcterms:created xsi:type="dcterms:W3CDTF">2022-04-20T02:25:49Z</dcterms:created>
  <dcterms:modified xsi:type="dcterms:W3CDTF">2022-04-21T05:27:20Z</dcterms:modified>
</cp:coreProperties>
</file>