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98A52-4DFB-D397-0F35-C1A1C3BF8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749F3A-E966-8747-7F95-144ADB491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FBF2D-6711-A7B1-FC27-7A4A1049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717C-E527-7640-BD85-BED770B451EC}" type="datetimeFigureOut">
              <a:rPr kumimoji="1" lang="zh-CN" altLang="en-US" smtClean="0"/>
              <a:t>2022/4/24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C5BE40-8439-A9A4-66F8-4B05655E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E1790-9839-AE30-137D-14880BC9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9D2E-8E01-3F45-B8DA-25BB4D9C56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898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67894-D249-E712-E525-F549C0FF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9B8C68-BB74-0070-E6E5-B13458717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07BD9-279B-F0DB-C16F-7FEBC82D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717C-E527-7640-BD85-BED770B451EC}" type="datetimeFigureOut">
              <a:rPr kumimoji="1" lang="zh-CN" altLang="en-US" smtClean="0"/>
              <a:t>2022/4/24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01DA82-C7BA-1499-19E5-D5389CDA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4E9F3-198B-77D0-4DE8-341751E0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9D2E-8E01-3F45-B8DA-25BB4D9C56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226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E3DAB8-058C-D657-A2EC-FD22223D0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175F44-09EE-7967-C087-BF8541E5D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5947C0-4B01-E867-8D3A-26EE52BE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717C-E527-7640-BD85-BED770B451EC}" type="datetimeFigureOut">
              <a:rPr kumimoji="1" lang="zh-CN" altLang="en-US" smtClean="0"/>
              <a:t>2022/4/24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49D46B-12A6-0BE0-4FFF-59C14FD3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82D273-EE59-62C5-0A5B-2FD6D218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9D2E-8E01-3F45-B8DA-25BB4D9C56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711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E7DFD-7604-9952-A464-8911C55E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703A7A-8D55-9AE5-263A-123AE78FB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7884B7-382C-B7BB-D994-7CEACA5D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717C-E527-7640-BD85-BED770B451EC}" type="datetimeFigureOut">
              <a:rPr kumimoji="1" lang="zh-CN" altLang="en-US" smtClean="0"/>
              <a:t>2022/4/24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23CA01-8D91-E999-90F0-DEFEC15FB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110745-3BE4-0C1D-A554-78F1D3A2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9D2E-8E01-3F45-B8DA-25BB4D9C56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08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42C66-83CE-8F18-3320-F8563E882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0E5453-93F1-2868-A68B-F1C0C5A7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375165-9B39-2DD3-894F-A2BD54030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717C-E527-7640-BD85-BED770B451EC}" type="datetimeFigureOut">
              <a:rPr kumimoji="1" lang="zh-CN" altLang="en-US" smtClean="0"/>
              <a:t>2022/4/24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35AEBB-DA45-8F25-75E0-4452E5AC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55FDFD-A5FF-41A2-F789-68C10716F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9D2E-8E01-3F45-B8DA-25BB4D9C56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739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11868-5ABE-2473-0335-C5DF2423E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719A85-407C-30FD-7C66-A15F3490E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3886F6-57D2-57CB-C3C9-E3491BEF8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7468F3-F680-B22E-55B5-1E6A5C70D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717C-E527-7640-BD85-BED770B451EC}" type="datetimeFigureOut">
              <a:rPr kumimoji="1" lang="zh-CN" altLang="en-US" smtClean="0"/>
              <a:t>2022/4/24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79A9BF-D324-4A5F-068E-9E85737E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BF26B6-ED80-DBA2-D3EC-4F722E84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9D2E-8E01-3F45-B8DA-25BB4D9C56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28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F04D1-8D36-6E4B-231E-4A4337E8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1E2718-D2A1-8CA5-F710-491F65BC0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B14963-E572-339B-32BA-8E5DEF2FE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317008-F14A-8DCF-751D-24A5C8561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369A73-C8BC-96E3-DD09-900A8DE12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E9C0D9-4F91-8ED9-4C8B-BE43A3C9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717C-E527-7640-BD85-BED770B451EC}" type="datetimeFigureOut">
              <a:rPr kumimoji="1" lang="zh-CN" altLang="en-US" smtClean="0"/>
              <a:t>2022/4/24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DBFD4D-D257-5793-EC43-292FEDD8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A00175-DAF9-1B24-1BFB-92B6495B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9D2E-8E01-3F45-B8DA-25BB4D9C56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917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B0E24-E51D-264A-1180-ED632102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C1353D-9BA4-4B18-5D3D-19928C35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717C-E527-7640-BD85-BED770B451EC}" type="datetimeFigureOut">
              <a:rPr kumimoji="1" lang="zh-CN" altLang="en-US" smtClean="0"/>
              <a:t>2022/4/24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898CD4-724F-6DA8-388C-F251271B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2904C4-4240-B750-7A00-23F96927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9D2E-8E01-3F45-B8DA-25BB4D9C56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006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F413D8-1032-37B5-EDA2-97BABF4A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717C-E527-7640-BD85-BED770B451EC}" type="datetimeFigureOut">
              <a:rPr kumimoji="1" lang="zh-CN" altLang="en-US" smtClean="0"/>
              <a:t>2022/4/24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FE790E-8A82-17B9-C06F-59AC204E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AE8A6A-464B-FC9F-F505-F3A24D6A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9D2E-8E01-3F45-B8DA-25BB4D9C56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656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E0DC6-CBF4-38BE-B92A-74F594629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57F79-C783-352C-A5BF-66880F535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B87D32-0354-8905-AED8-0846C6D5B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AE7740-E1EA-5545-0C12-4EDC4399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717C-E527-7640-BD85-BED770B451EC}" type="datetimeFigureOut">
              <a:rPr kumimoji="1" lang="zh-CN" altLang="en-US" smtClean="0"/>
              <a:t>2022/4/24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2C1761-8C60-683B-E408-F4F5FECA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19076F-506C-2150-A1AD-832BABA3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9D2E-8E01-3F45-B8DA-25BB4D9C56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033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8054C-5EF9-206F-8076-EAEFE8B2E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FABEB6-6BA3-F2D4-B44F-6C9460F0C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D9548A-B7E4-6934-CFA2-1AC34319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AD8F44-3F39-6534-B203-D3226230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717C-E527-7640-BD85-BED770B451EC}" type="datetimeFigureOut">
              <a:rPr kumimoji="1" lang="zh-CN" altLang="en-US" smtClean="0"/>
              <a:t>2022/4/24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29966E-B953-ECDB-31FA-BCBD9BD0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10939F-8E51-D3BD-B367-FEA9197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9D2E-8E01-3F45-B8DA-25BB4D9C56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007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F8C895-D9D1-A0BC-6BBE-2C57E33D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04A24A-C232-0A89-E594-EA9E65D9F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8FFB08-F6B9-C4B2-8809-2B29DDF8D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C717C-E527-7640-BD85-BED770B451EC}" type="datetimeFigureOut">
              <a:rPr kumimoji="1" lang="zh-CN" altLang="en-US" smtClean="0"/>
              <a:t>2022/4/24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25DBC0-C367-2703-4795-3718F897D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1E22E-F169-0D7A-85D9-4195A733F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9D2E-8E01-3F45-B8DA-25BB4D9C56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750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柱体 3">
            <a:extLst>
              <a:ext uri="{FF2B5EF4-FFF2-40B4-BE49-F238E27FC236}">
                <a16:creationId xmlns:a16="http://schemas.microsoft.com/office/drawing/2014/main" id="{F249A3FA-782A-92CD-E219-60226B7D5EC2}"/>
              </a:ext>
            </a:extLst>
          </p:cNvPr>
          <p:cNvSpPr/>
          <p:nvPr/>
        </p:nvSpPr>
        <p:spPr>
          <a:xfrm>
            <a:off x="2685327" y="3761773"/>
            <a:ext cx="1307940" cy="17709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Disk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Socket</a:t>
            </a:r>
          </a:p>
          <a:p>
            <a:pPr algn="ctr"/>
            <a:r>
              <a:rPr kumimoji="1" lang="en-US" altLang="zh-CN" dirty="0"/>
              <a:t>(saved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utf-8)</a:t>
            </a:r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C2FA65CC-6B41-0F3F-0FE4-4EC3E5C3FD7F}"/>
              </a:ext>
            </a:extLst>
          </p:cNvPr>
          <p:cNvSpPr/>
          <p:nvPr/>
        </p:nvSpPr>
        <p:spPr>
          <a:xfrm>
            <a:off x="5278055" y="1643605"/>
            <a:ext cx="2199189" cy="1446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3851DD-2314-7B1A-B76B-5C5FA5857418}"/>
              </a:ext>
            </a:extLst>
          </p:cNvPr>
          <p:cNvSpPr txBox="1"/>
          <p:nvPr/>
        </p:nvSpPr>
        <p:spPr>
          <a:xfrm>
            <a:off x="5590572" y="2074635"/>
            <a:ext cx="1782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err="1">
                <a:solidFill>
                  <a:schemeClr val="bg1"/>
                </a:solidFill>
              </a:rPr>
              <a:t>unicode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圆角右箭头 6">
            <a:extLst>
              <a:ext uri="{FF2B5EF4-FFF2-40B4-BE49-F238E27FC236}">
                <a16:creationId xmlns:a16="http://schemas.microsoft.com/office/drawing/2014/main" id="{6F3AA707-6BA7-94DD-F9AE-85C185512EEA}"/>
              </a:ext>
            </a:extLst>
          </p:cNvPr>
          <p:cNvSpPr/>
          <p:nvPr/>
        </p:nvSpPr>
        <p:spPr>
          <a:xfrm>
            <a:off x="3321936" y="2048718"/>
            <a:ext cx="1863523" cy="1620456"/>
          </a:xfrm>
          <a:prstGeom prst="bentArrow">
            <a:avLst>
              <a:gd name="adj1" fmla="val 11429"/>
              <a:gd name="adj2" fmla="val 16429"/>
              <a:gd name="adj3" fmla="val 29286"/>
              <a:gd name="adj4" fmla="val 35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8D82F4-5098-F820-B01A-B551C76AF0FE}"/>
              </a:ext>
            </a:extLst>
          </p:cNvPr>
          <p:cNvSpPr txBox="1"/>
          <p:nvPr/>
        </p:nvSpPr>
        <p:spPr>
          <a:xfrm>
            <a:off x="3599727" y="1860237"/>
            <a:ext cx="1307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decode</a:t>
            </a:r>
            <a:endParaRPr kumimoji="1" lang="zh-CN" altLang="en-US" sz="2000" b="1" dirty="0"/>
          </a:p>
        </p:txBody>
      </p:sp>
      <p:sp>
        <p:nvSpPr>
          <p:cNvPr id="9" name="圆角右箭头 8">
            <a:extLst>
              <a:ext uri="{FF2B5EF4-FFF2-40B4-BE49-F238E27FC236}">
                <a16:creationId xmlns:a16="http://schemas.microsoft.com/office/drawing/2014/main" id="{850FD570-A571-3E9C-714D-65EC691857CB}"/>
              </a:ext>
            </a:extLst>
          </p:cNvPr>
          <p:cNvSpPr/>
          <p:nvPr/>
        </p:nvSpPr>
        <p:spPr>
          <a:xfrm rot="10800000">
            <a:off x="4166887" y="3281688"/>
            <a:ext cx="2314935" cy="1770924"/>
          </a:xfrm>
          <a:prstGeom prst="bentArrow">
            <a:avLst>
              <a:gd name="adj1" fmla="val 14542"/>
              <a:gd name="adj2" fmla="val 1585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39BC78-47EC-993B-618A-7DEE93B1B12C}"/>
              </a:ext>
            </a:extLst>
          </p:cNvPr>
          <p:cNvSpPr txBox="1"/>
          <p:nvPr/>
        </p:nvSpPr>
        <p:spPr>
          <a:xfrm>
            <a:off x="4838217" y="4921742"/>
            <a:ext cx="1307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encode</a:t>
            </a:r>
            <a:endParaRPr kumimoji="1" lang="zh-CN" altLang="en-US" sz="2000" b="1" dirty="0"/>
          </a:p>
        </p:txBody>
      </p:sp>
      <p:sp>
        <p:nvSpPr>
          <p:cNvPr id="11" name="虚尾箭头 10">
            <a:extLst>
              <a:ext uri="{FF2B5EF4-FFF2-40B4-BE49-F238E27FC236}">
                <a16:creationId xmlns:a16="http://schemas.microsoft.com/office/drawing/2014/main" id="{75FEAEAC-753D-179D-EFC4-336DDDE6048B}"/>
              </a:ext>
            </a:extLst>
          </p:cNvPr>
          <p:cNvSpPr/>
          <p:nvPr/>
        </p:nvSpPr>
        <p:spPr>
          <a:xfrm rot="16200000">
            <a:off x="6070228" y="920877"/>
            <a:ext cx="614843" cy="6713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BA72C5D-6068-A2D9-DB77-330259D986B2}"/>
              </a:ext>
            </a:extLst>
          </p:cNvPr>
          <p:cNvSpPr txBox="1"/>
          <p:nvPr/>
        </p:nvSpPr>
        <p:spPr>
          <a:xfrm>
            <a:off x="5382228" y="533551"/>
            <a:ext cx="2199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Used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in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runtime</a:t>
            </a:r>
            <a:endParaRPr kumimoji="1" lang="zh-CN" altLang="en-US" sz="2000" b="1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0029AE9-1472-BCD1-6114-E26278FA5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141" y="3726511"/>
            <a:ext cx="1930400" cy="5969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6A519D3-E624-F09B-8252-AC61F56E7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769" y="2849301"/>
            <a:ext cx="21717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22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</Words>
  <Application>Microsoft Macintosh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4</cp:revision>
  <dcterms:created xsi:type="dcterms:W3CDTF">2022-04-24T10:52:47Z</dcterms:created>
  <dcterms:modified xsi:type="dcterms:W3CDTF">2022-04-24T15:06:45Z</dcterms:modified>
</cp:coreProperties>
</file>