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A3AD5-1E69-4D35-9C1B-4F571DBF4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7053B1-7577-4FB1-A722-11FE14F07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976BDE-A237-4691-B7CA-7B68DFE0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89997-4DB7-4545-AD4E-55D9E231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25086-DC45-4A10-B9C8-2120E3C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8E01-2EC0-4B88-B4B0-F2136D24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BB5DF5-3A01-4A6E-92A9-0E5C0FFD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062D2-65BD-4E30-B81F-E0DECBA5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B18C3-FBC2-4678-8215-29564BC7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F023D9-0E8C-4482-A5EE-23F8B2117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0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4CEE2F-9A39-44C9-B656-6018A29E8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63C866-5599-4198-AB82-60982413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6DA5BB-82BA-473D-8876-52D9047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58DF9-8382-493E-80C2-70FF9AD2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60C272-12C2-465D-9536-5F64CC4F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6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54672-6EEF-469D-A418-5FB51EAA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A0B03-80D8-4710-B9C2-492DEBEC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F33F7-F217-4680-BE80-691B0825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250E4-34E8-4EAE-8328-79390591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4D9233-8919-464C-8842-EAFEC1C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47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3754-AB0A-4163-B280-5FB8C59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25EB7-B6A9-4704-B223-FA1B21B3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DC4AF-BBAE-4E07-A29A-4F6B5F6E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75CAD-0057-4C5A-BB92-CD5396AD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2BC5F-7FAD-4D6D-9361-466D9080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6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7158E-11E0-483B-B7A0-A2FB80C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0E432-3BEE-4170-8DFC-7FCA64CD8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23DFE-AEEA-4DD3-B09D-111E0B34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0B718-DFF7-4543-8986-A380FCD5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4773C2-749C-4563-A7DA-DC951AB2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D6744C-32EB-48E6-8A24-BF242B9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44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A0255-DBB3-4A1E-802C-A12381ED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B2CBF-609B-4543-93E9-AEF5C752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DB2AA9-3D6E-4DA9-B49B-962C71398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2DCF93-D6D0-4C41-82B4-E1117AC3C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A38AB3-5B7F-4A54-94D0-099345B15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F86F36-EC35-48FC-9E27-50E07938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2F2489-F16C-47AE-A974-01EA0273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6C2E64-4CEA-4D2A-9601-8353D796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4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6D7C7-CF1A-43E8-8044-5AE6B701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507B10-4A68-45F5-8155-30070E1A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0167CB-ADDB-4ECB-9AF0-1105F638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EDCB12-898A-4986-A852-D4298758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10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A06B09-89F7-4397-971F-BE1788EB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EF177-C85D-4ED7-BE65-E09D0C19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A43F4-DF81-4A6F-B0B1-52A4E3D0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08FF2-2750-4E8B-B34A-0C3673B0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480C8-0BA3-4315-9A69-8D1A83A9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73FE74-6A5B-4567-81FE-07DC962C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E0DFC4-24CE-43BB-BF01-40A431CD4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C66FF-F8AF-4AA0-BFA2-566735C6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5ED77A-C6F5-4A1A-B2DD-573C5A76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8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19E9B-C0F7-46CB-97B8-8C35AA3F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85E1BD-8B07-42C4-918C-C9AA77994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58DC8D-7172-4AA4-B5A4-7A85B2E9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C96E09-DF2E-4239-993F-21493DEB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8A9-F214-47D6-95A0-1E467F0A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E860-E384-460A-A68E-036DC57A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9BBCDD-9312-4B76-BE35-667C9D91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7D60AF-BF56-4501-BADE-E38FF0317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A42EA-D8D5-4770-96CF-ED9A0EEBC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A31D-8147-457C-BDE0-400B80680DB5}" type="datetimeFigureOut">
              <a:rPr lang="zh-CN" altLang="en-US" smtClean="0"/>
              <a:t>2021/3/17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4EDD1-C1E4-4408-B6F6-4A4D93EC0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F091B-A394-430D-9242-2C37BB49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7052-6041-4351-BDDF-CC3A3343C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2.jpeg"/><Relationship Id="rId7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570556D-F7D7-463F-9008-82C02AD95FDC}"/>
              </a:ext>
            </a:extLst>
          </p:cNvPr>
          <p:cNvGrpSpPr/>
          <p:nvPr/>
        </p:nvGrpSpPr>
        <p:grpSpPr>
          <a:xfrm>
            <a:off x="3622876" y="372533"/>
            <a:ext cx="5833640" cy="4766626"/>
            <a:chOff x="3622876" y="372533"/>
            <a:chExt cx="5833640" cy="4766626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7878E21-EC5D-4DBC-9A64-65FA777C58EC}"/>
                </a:ext>
              </a:extLst>
            </p:cNvPr>
            <p:cNvCxnSpPr/>
            <p:nvPr/>
          </p:nvCxnSpPr>
          <p:spPr>
            <a:xfrm flipV="1">
              <a:off x="5825067" y="372533"/>
              <a:ext cx="0" cy="28560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786EAFE-8C7C-4D4B-BB94-CB7F45CE8AD7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67" y="3231516"/>
              <a:ext cx="36314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659D7D-C4C0-49D9-A5EC-361E48BCF1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876" y="3228622"/>
              <a:ext cx="2202191" cy="1910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0D9074D-0B73-47EC-8362-A8A5C58991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8639" y="2513515"/>
              <a:ext cx="901230" cy="117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AE609BA-4E93-48CD-AA04-5FFD10C19C58}"/>
                </a:ext>
              </a:extLst>
            </p:cNvPr>
            <p:cNvSpPr/>
            <p:nvPr/>
          </p:nvSpPr>
          <p:spPr>
            <a:xfrm>
              <a:off x="5172798" y="3692324"/>
              <a:ext cx="123102" cy="1081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6AA3B05-E895-454B-82F9-040396BDDD18}"/>
                </a:ext>
              </a:extLst>
            </p:cNvPr>
            <p:cNvSpPr/>
            <p:nvPr/>
          </p:nvSpPr>
          <p:spPr>
            <a:xfrm>
              <a:off x="5763516" y="2183564"/>
              <a:ext cx="123102" cy="108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A039CD3-DACF-4214-B9EE-5D61952D8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3498" y="991433"/>
              <a:ext cx="933536" cy="130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1403CE8-9440-45F8-A8EE-391A84BA43C6}"/>
                </a:ext>
              </a:extLst>
            </p:cNvPr>
            <p:cNvSpPr/>
            <p:nvPr/>
          </p:nvSpPr>
          <p:spPr>
            <a:xfrm>
              <a:off x="6788733" y="3174546"/>
              <a:ext cx="123102" cy="108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1616463-D407-43EF-B828-0AE87AB55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018" y="3342365"/>
              <a:ext cx="1375705" cy="91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4B94D94C-7E93-4655-A122-6078FBAD94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7555782"/>
                </p:ext>
              </p:extLst>
            </p:nvPr>
          </p:nvGraphicFramePr>
          <p:xfrm>
            <a:off x="4555260" y="3847158"/>
            <a:ext cx="123507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617760" imgH="255240" progId="Equation.AxMath">
                    <p:embed/>
                  </p:oleObj>
                </mc:Choice>
                <mc:Fallback>
                  <p:oleObj name="AxMath" r:id="rId5" imgW="617760" imgH="2552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555260" y="3847158"/>
                          <a:ext cx="123507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8A028BF6-84DA-4216-B13A-B40E6EE9EF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9648961"/>
                </p:ext>
              </p:extLst>
            </p:nvPr>
          </p:nvGraphicFramePr>
          <p:xfrm>
            <a:off x="5286141" y="2299864"/>
            <a:ext cx="12541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626760" imgH="255240" progId="Equation.AxMath">
                    <p:embed/>
                  </p:oleObj>
                </mc:Choice>
                <mc:Fallback>
                  <p:oleObj name="AxMath" r:id="rId7" imgW="626760" imgH="25524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4B94D94C-7E93-4655-A122-6078FBAD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86141" y="2299864"/>
                          <a:ext cx="12541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75C51BFC-AF2F-4A63-B764-05B88C398D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533720"/>
                </p:ext>
              </p:extLst>
            </p:nvPr>
          </p:nvGraphicFramePr>
          <p:xfrm>
            <a:off x="6427845" y="2661924"/>
            <a:ext cx="12541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626760" imgH="255240" progId="Equation.AxMath">
                    <p:embed/>
                  </p:oleObj>
                </mc:Choice>
                <mc:Fallback>
                  <p:oleObj name="AxMath" r:id="rId9" imgW="626760" imgH="25524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8A028BF6-84DA-4216-B13A-B40E6EE9EF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27845" y="2661924"/>
                          <a:ext cx="12541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048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B2A1D159-80B6-4CA3-8937-3E002596F815}"/>
              </a:ext>
            </a:extLst>
          </p:cNvPr>
          <p:cNvGrpSpPr/>
          <p:nvPr/>
        </p:nvGrpSpPr>
        <p:grpSpPr>
          <a:xfrm>
            <a:off x="2996439" y="372533"/>
            <a:ext cx="6460077" cy="4766626"/>
            <a:chOff x="2996439" y="372533"/>
            <a:chExt cx="6460077" cy="476662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F4465D8-02B1-4F08-B181-B12EE1AB2C91}"/>
                </a:ext>
              </a:extLst>
            </p:cNvPr>
            <p:cNvCxnSpPr/>
            <p:nvPr/>
          </p:nvCxnSpPr>
          <p:spPr>
            <a:xfrm flipV="1">
              <a:off x="5825067" y="372533"/>
              <a:ext cx="0" cy="28560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CF856A4-27A7-4191-9C71-9BCB47DDB270}"/>
                </a:ext>
              </a:extLst>
            </p:cNvPr>
            <p:cNvCxnSpPr>
              <a:cxnSpLocks/>
            </p:cNvCxnSpPr>
            <p:nvPr/>
          </p:nvCxnSpPr>
          <p:spPr>
            <a:xfrm>
              <a:off x="5825067" y="3231516"/>
              <a:ext cx="363144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2181059-31C8-44DE-8F01-8DCCD05EA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22876" y="3228622"/>
              <a:ext cx="2202191" cy="19105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430CF3A-182D-4EFA-8027-A489B23C0D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7107" y="1841021"/>
              <a:ext cx="901230" cy="1178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0A510D4-E48D-42E8-89E1-B3CF4E1226CE}"/>
                </a:ext>
              </a:extLst>
            </p:cNvPr>
            <p:cNvSpPr/>
            <p:nvPr/>
          </p:nvSpPr>
          <p:spPr>
            <a:xfrm>
              <a:off x="5006232" y="2894204"/>
              <a:ext cx="123102" cy="10815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3226D84-79D8-44EC-A4D3-1ABF7850A153}"/>
                </a:ext>
              </a:extLst>
            </p:cNvPr>
            <p:cNvSpPr/>
            <p:nvPr/>
          </p:nvSpPr>
          <p:spPr>
            <a:xfrm>
              <a:off x="5170925" y="2364354"/>
              <a:ext cx="123102" cy="1081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59D9F670-07D5-4B4F-8E7C-DD14EA66E3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531" y="661048"/>
              <a:ext cx="933536" cy="13002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4C63720-068A-420E-9D50-EA8BBBC77ACC}"/>
                </a:ext>
              </a:extLst>
            </p:cNvPr>
            <p:cNvSpPr/>
            <p:nvPr/>
          </p:nvSpPr>
          <p:spPr>
            <a:xfrm>
              <a:off x="6788733" y="3174546"/>
              <a:ext cx="123102" cy="10815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94E04C24-FAAB-4E21-B247-6AFA08993A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1018" y="3342365"/>
              <a:ext cx="1375705" cy="91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C31B054-688F-4B0B-90FF-621D4ECB93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5490414"/>
                </p:ext>
              </p:extLst>
            </p:nvPr>
          </p:nvGraphicFramePr>
          <p:xfrm>
            <a:off x="2996439" y="3428090"/>
            <a:ext cx="22479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124640" imgH="255240" progId="Equation.AxMath">
                    <p:embed/>
                  </p:oleObj>
                </mc:Choice>
                <mc:Fallback>
                  <p:oleObj name="AxMath" r:id="rId5" imgW="1124640" imgH="25524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4B94D94C-7E93-4655-A122-6078FBAD943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96439" y="3428090"/>
                          <a:ext cx="22479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4307405D-6AA3-4381-987C-106CF790194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8710060"/>
                </p:ext>
              </p:extLst>
            </p:nvPr>
          </p:nvGraphicFramePr>
          <p:xfrm>
            <a:off x="5434070" y="1961330"/>
            <a:ext cx="22479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" imgW="1124640" imgH="255240" progId="Equation.AxMath">
                    <p:embed/>
                  </p:oleObj>
                </mc:Choice>
                <mc:Fallback>
                  <p:oleObj name="AxMath" r:id="rId7" imgW="1124640" imgH="25524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8A028BF6-84DA-4216-B13A-B40E6EE9EF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434070" y="1961330"/>
                          <a:ext cx="2247900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40CF9F6F-ED0A-431D-B12E-DA740BA322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3860863"/>
                </p:ext>
              </p:extLst>
            </p:nvPr>
          </p:nvGraphicFramePr>
          <p:xfrm>
            <a:off x="6427845" y="2661924"/>
            <a:ext cx="1254125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9" imgW="626760" imgH="255240" progId="Equation.AxMath">
                    <p:embed/>
                  </p:oleObj>
                </mc:Choice>
                <mc:Fallback>
                  <p:oleObj name="AxMath" r:id="rId9" imgW="626760" imgH="255240" progId="Equation.AxMath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75C51BFC-AF2F-4A63-B764-05B88C398D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27845" y="2661924"/>
                          <a:ext cx="1254125" cy="511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B170FC6-42A4-4C7E-9090-6B9F7E18A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6426" y="2472505"/>
              <a:ext cx="121124" cy="421699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5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6</cp:revision>
  <dcterms:created xsi:type="dcterms:W3CDTF">2021-03-17T15:36:50Z</dcterms:created>
  <dcterms:modified xsi:type="dcterms:W3CDTF">2021-03-17T16:39:21Z</dcterms:modified>
</cp:coreProperties>
</file>