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0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ED7EDB-FA38-4127-8C98-C740B961EB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AC0A1E2-17B3-40E4-B57A-E047FF746E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7DA652-BA67-41D1-816C-D87C236AE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82418-4580-4E23-A80E-2AC1137F7F07}" type="datetimeFigureOut">
              <a:rPr lang="zh-CN" altLang="en-US" smtClean="0"/>
              <a:t>2020/8/31 Monday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5F4BBF-F070-4F5E-A092-AD1056BAD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9CA7CF-0F2C-497F-8B14-DCF5D5969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98B93-1291-40C8-B510-F6FA03C653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76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29C3C3-EA8A-4C55-8A83-33D68D796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44157FA-2874-4A8C-B887-DEDCD0DEAE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65775B-DDA9-4D81-BAAF-D849C525F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82418-4580-4E23-A80E-2AC1137F7F07}" type="datetimeFigureOut">
              <a:rPr lang="zh-CN" altLang="en-US" smtClean="0"/>
              <a:t>2020/8/31 Monday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0295C7-0B3B-47C0-8B7E-F475653B8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EE326A-2145-482F-ABE8-4890C4547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98B93-1291-40C8-B510-F6FA03C653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7945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7A8A180-7699-4795-8B0C-AD817E9775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C68C0D-CB89-434F-ACC4-5270DFFEB3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A63A40-6245-409C-8161-BC84C9D1D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82418-4580-4E23-A80E-2AC1137F7F07}" type="datetimeFigureOut">
              <a:rPr lang="zh-CN" altLang="en-US" smtClean="0"/>
              <a:t>2020/8/31 Monday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593A9E-D402-4F5A-8C33-A98AB5EF4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AE0B9B-4C78-40E7-9F58-846F19D14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98B93-1291-40C8-B510-F6FA03C653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7301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BD5FEF-6440-47D4-A570-CCB54AD23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E964DE-96A2-4F1F-8FCE-27F7FD362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30730A-D009-4DFF-8A37-E539D78B1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82418-4580-4E23-A80E-2AC1137F7F07}" type="datetimeFigureOut">
              <a:rPr lang="zh-CN" altLang="en-US" smtClean="0"/>
              <a:t>2020/8/31 Monday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A8B0BF-4C04-4B52-BA65-90BE51431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DE9780-FF46-4A3F-ADAF-5CA5CF43B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98B93-1291-40C8-B510-F6FA03C653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11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65C917-01EC-4D6C-B9C6-C5303402F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B046C0-3814-4362-9149-F5429B27C8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80754F-0585-4CBE-86DE-EC1161BDF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82418-4580-4E23-A80E-2AC1137F7F07}" type="datetimeFigureOut">
              <a:rPr lang="zh-CN" altLang="en-US" smtClean="0"/>
              <a:t>2020/8/31 Monday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9FDFD9-ECA5-4753-B0E7-8BD59FDD4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B12107-07C2-4638-AD43-A36A47B37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98B93-1291-40C8-B510-F6FA03C653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371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5ECB71-EB1A-4732-9523-8DC2822A4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B9F3D7-BEAE-4527-B741-BC2FDCF63A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3AD950-B637-46CA-8B35-7F8B755CA0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84296D-E774-4FA0-A634-AC824891F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82418-4580-4E23-A80E-2AC1137F7F07}" type="datetimeFigureOut">
              <a:rPr lang="zh-CN" altLang="en-US" smtClean="0"/>
              <a:t>2020/8/31 Monday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222F17-32F5-44F8-85FB-FFDF2D7BF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D08DB2-4EE0-4F52-8286-B280DF6CC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98B93-1291-40C8-B510-F6FA03C653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39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9FE413-0960-44B2-B40F-049A5AD3C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CDCB04-2A8E-47CC-A030-C2F891A82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6268DC-C683-489B-8E4C-D7D19CF761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DE48CCA-8BD3-436D-AF8A-96EA7AAEE5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AE8E68D-EEB8-467F-B203-154887FE4E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F74AFCD-530D-4C16-81C1-EFE53E535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82418-4580-4E23-A80E-2AC1137F7F07}" type="datetimeFigureOut">
              <a:rPr lang="zh-CN" altLang="en-US" smtClean="0"/>
              <a:t>2020/8/31 Monday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31AF9EE-2EAE-46D5-A28A-077A25DAF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46546C5-B76C-4E32-AED3-287C24B46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98B93-1291-40C8-B510-F6FA03C653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6395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C64DAC-C727-4490-8F76-D97CFC999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10D4758-2F40-4070-B9A1-80AF378F4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82418-4580-4E23-A80E-2AC1137F7F07}" type="datetimeFigureOut">
              <a:rPr lang="zh-CN" altLang="en-US" smtClean="0"/>
              <a:t>2020/8/31 Monday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BBA597F-DEBE-40C5-AEA5-A6BBE3F94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BFB3082-454E-492B-95BC-F86D07EC3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98B93-1291-40C8-B510-F6FA03C653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5282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D2BFC5B-CDB5-499D-9349-16FB8383B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82418-4580-4E23-A80E-2AC1137F7F07}" type="datetimeFigureOut">
              <a:rPr lang="zh-CN" altLang="en-US" smtClean="0"/>
              <a:t>2020/8/31 Monday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7BDB995-8019-4CEC-A5CE-65CCD0CBE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86AF68D-18B3-4635-A418-EA2323E07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98B93-1291-40C8-B510-F6FA03C653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8080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896183-3A55-478F-AB46-7E818902F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81A565-E320-4B36-8908-0E299DF2A7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DDB6562-F540-4147-9349-1467E93040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51A245-50C4-4A3C-BD65-D06918D26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82418-4580-4E23-A80E-2AC1137F7F07}" type="datetimeFigureOut">
              <a:rPr lang="zh-CN" altLang="en-US" smtClean="0"/>
              <a:t>2020/8/31 Monday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F0961B-E9DA-48F0-B9E7-7B5B6CBA3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FC4993-48DC-45F8-814F-8BFF6F1DE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98B93-1291-40C8-B510-F6FA03C653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9978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0DECC7-744A-42E7-8A64-698CC4297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CD361FD-4C77-468A-A0D7-1DDD3C9CF1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081B236-8620-44FF-9425-438654DF04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44B2B2-0A97-4DDD-89B2-213DD2FC6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82418-4580-4E23-A80E-2AC1137F7F07}" type="datetimeFigureOut">
              <a:rPr lang="zh-CN" altLang="en-US" smtClean="0"/>
              <a:t>2020/8/31 Monday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55F0A7-925D-4554-BABB-5535695F1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C03C4F-1CA4-4D91-B5C5-C564C67A0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98B93-1291-40C8-B510-F6FA03C653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1578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9548AAE-8786-416D-A051-5DF2D27FB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C08FFE-F985-4BF2-A2B7-8DA37D271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C53E29-E261-4073-A76B-C6370DF7AF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82418-4580-4E23-A80E-2AC1137F7F07}" type="datetimeFigureOut">
              <a:rPr lang="zh-CN" altLang="en-US" smtClean="0"/>
              <a:t>2020/8/31 Monday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336273-D118-4D90-BC76-C1C9243434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9C5F78-BC90-4D08-89F5-EAF026D365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98B93-1291-40C8-B510-F6FA03C653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7007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Relationship Id="rId9" Type="http://schemas.openxmlformats.org/officeDocument/2006/relationships/image" Target="../media/image4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7B367FDB-DEA7-443E-A6BE-0BCDE34E2C39}"/>
              </a:ext>
            </a:extLst>
          </p:cNvPr>
          <p:cNvGrpSpPr/>
          <p:nvPr/>
        </p:nvGrpSpPr>
        <p:grpSpPr>
          <a:xfrm>
            <a:off x="3226836" y="0"/>
            <a:ext cx="5738327" cy="6858000"/>
            <a:chOff x="3226836" y="0"/>
            <a:chExt cx="5738327" cy="6858000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B025C33E-9033-4B9A-A4D9-A5ADF4E3D9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6836" y="0"/>
              <a:ext cx="5738327" cy="6858000"/>
            </a:xfrm>
            <a:prstGeom prst="rect">
              <a:avLst/>
            </a:prstGeom>
          </p:spPr>
        </p:pic>
        <p:sp>
          <p:nvSpPr>
            <p:cNvPr id="6" name="箭头: 上弧形 5">
              <a:extLst>
                <a:ext uri="{FF2B5EF4-FFF2-40B4-BE49-F238E27FC236}">
                  <a16:creationId xmlns:a16="http://schemas.microsoft.com/office/drawing/2014/main" id="{341A93E2-7C36-4816-AE9A-82F02A9F5656}"/>
                </a:ext>
              </a:extLst>
            </p:cNvPr>
            <p:cNvSpPr/>
            <p:nvPr/>
          </p:nvSpPr>
          <p:spPr>
            <a:xfrm rot="18476745">
              <a:off x="7413092" y="1626598"/>
              <a:ext cx="1215517" cy="790222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63C740D3-4FD9-4277-BBA3-EC4187B5B0C1}"/>
                </a:ext>
              </a:extLst>
            </p:cNvPr>
            <p:cNvSpPr txBox="1"/>
            <p:nvPr/>
          </p:nvSpPr>
          <p:spPr>
            <a:xfrm>
              <a:off x="6965244" y="2957689"/>
              <a:ext cx="199991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手臂或者手腕的自我旋转，只涉及到了一个自由度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93481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>
            <a:extLst>
              <a:ext uri="{FF2B5EF4-FFF2-40B4-BE49-F238E27FC236}">
                <a16:creationId xmlns:a16="http://schemas.microsoft.com/office/drawing/2014/main" id="{4CBA437B-F28E-45EB-A3F0-763F21A5CE2B}"/>
              </a:ext>
            </a:extLst>
          </p:cNvPr>
          <p:cNvGrpSpPr/>
          <p:nvPr/>
        </p:nvGrpSpPr>
        <p:grpSpPr>
          <a:xfrm>
            <a:off x="4077047" y="356612"/>
            <a:ext cx="4083105" cy="4817272"/>
            <a:chOff x="4077047" y="356612"/>
            <a:chExt cx="4083105" cy="4817272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37C2DD6F-1BCF-4175-8956-194BD0BB55B4}"/>
                </a:ext>
              </a:extLst>
            </p:cNvPr>
            <p:cNvSpPr/>
            <p:nvPr/>
          </p:nvSpPr>
          <p:spPr>
            <a:xfrm>
              <a:off x="4272466" y="3363872"/>
              <a:ext cx="1481305" cy="79474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/>
                <a:t>Regression</a:t>
              </a:r>
              <a:endParaRPr lang="zh-CN" altLang="en-US" sz="2000" dirty="0"/>
            </a:p>
          </p:txBody>
        </p:sp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737C1A95-5D41-4854-8EB9-0CB3A36A8819}"/>
                </a:ext>
              </a:extLst>
            </p:cNvPr>
            <p:cNvCxnSpPr>
              <a:cxnSpLocks/>
            </p:cNvCxnSpPr>
            <p:nvPr/>
          </p:nvCxnSpPr>
          <p:spPr>
            <a:xfrm>
              <a:off x="4455582" y="935967"/>
              <a:ext cx="2" cy="1015266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1" name="对象 10">
              <a:extLst>
                <a:ext uri="{FF2B5EF4-FFF2-40B4-BE49-F238E27FC236}">
                  <a16:creationId xmlns:a16="http://schemas.microsoft.com/office/drawing/2014/main" id="{5282F81C-FCA9-4421-B67D-47770B7D438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89961445"/>
                </p:ext>
              </p:extLst>
            </p:nvPr>
          </p:nvGraphicFramePr>
          <p:xfrm>
            <a:off x="4081472" y="356612"/>
            <a:ext cx="1094279" cy="3639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8" name="AxMath" r:id="rId3" imgW="659520" imgH="218520" progId="Equation.AxMath">
                    <p:embed/>
                  </p:oleObj>
                </mc:Choice>
                <mc:Fallback>
                  <p:oleObj name="AxMath" r:id="rId3" imgW="659520" imgH="218520" progId="Equation.AxMat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081472" y="356612"/>
                          <a:ext cx="1094279" cy="36396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277E43EC-E509-4BBE-9C1C-05B63E1DC0AD}"/>
                </a:ext>
              </a:extLst>
            </p:cNvPr>
            <p:cNvSpPr/>
            <p:nvPr/>
          </p:nvSpPr>
          <p:spPr>
            <a:xfrm>
              <a:off x="4272466" y="1951233"/>
              <a:ext cx="1481305" cy="79474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/>
                <a:t>concatenate</a:t>
              </a:r>
              <a:endParaRPr lang="zh-CN" altLang="en-US" sz="2000" dirty="0"/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EA21AF54-8053-4BF5-99EF-5A95088B38AF}"/>
                </a:ext>
              </a:extLst>
            </p:cNvPr>
            <p:cNvCxnSpPr>
              <a:cxnSpLocks/>
              <a:endCxn id="2" idx="0"/>
            </p:cNvCxnSpPr>
            <p:nvPr/>
          </p:nvCxnSpPr>
          <p:spPr>
            <a:xfrm>
              <a:off x="5013118" y="2745979"/>
              <a:ext cx="1" cy="617893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96CAAC47-B5A1-4236-8AA8-496EB05A8D8D}"/>
                </a:ext>
              </a:extLst>
            </p:cNvPr>
            <p:cNvCxnSpPr>
              <a:cxnSpLocks/>
            </p:cNvCxnSpPr>
            <p:nvPr/>
          </p:nvCxnSpPr>
          <p:spPr>
            <a:xfrm>
              <a:off x="5447293" y="935967"/>
              <a:ext cx="2" cy="1015266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9" name="对象 18">
              <a:extLst>
                <a:ext uri="{FF2B5EF4-FFF2-40B4-BE49-F238E27FC236}">
                  <a16:creationId xmlns:a16="http://schemas.microsoft.com/office/drawing/2014/main" id="{25A5350A-63CF-4B8B-9031-2DA1EA94EAC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7955680"/>
                </p:ext>
              </p:extLst>
            </p:nvPr>
          </p:nvGraphicFramePr>
          <p:xfrm>
            <a:off x="5447293" y="356612"/>
            <a:ext cx="936070" cy="3639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9" name="AxMath" r:id="rId5" imgW="564120" imgH="218520" progId="Equation.AxMath">
                    <p:embed/>
                  </p:oleObj>
                </mc:Choice>
                <mc:Fallback>
                  <p:oleObj name="AxMath" r:id="rId5" imgW="564120" imgH="218520" progId="Equation.AxMath">
                    <p:embed/>
                    <p:pic>
                      <p:nvPicPr>
                        <p:cNvPr id="11" name="对象 10">
                          <a:extLst>
                            <a:ext uri="{FF2B5EF4-FFF2-40B4-BE49-F238E27FC236}">
                              <a16:creationId xmlns:a16="http://schemas.microsoft.com/office/drawing/2014/main" id="{5282F81C-FCA9-4421-B67D-47770B7D438B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5447293" y="356612"/>
                          <a:ext cx="936070" cy="36396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15F8FC13-0F6C-4BF9-B83A-CDDEDAE98615}"/>
                </a:ext>
              </a:extLst>
            </p:cNvPr>
            <p:cNvCxnSpPr>
              <a:cxnSpLocks/>
            </p:cNvCxnSpPr>
            <p:nvPr/>
          </p:nvCxnSpPr>
          <p:spPr>
            <a:xfrm>
              <a:off x="5013117" y="4158618"/>
              <a:ext cx="2" cy="1015266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2" name="对象 21">
              <a:extLst>
                <a:ext uri="{FF2B5EF4-FFF2-40B4-BE49-F238E27FC236}">
                  <a16:creationId xmlns:a16="http://schemas.microsoft.com/office/drawing/2014/main" id="{CE521949-E1E7-4642-8EC1-CA03AAD8E24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97515349"/>
                </p:ext>
              </p:extLst>
            </p:nvPr>
          </p:nvGraphicFramePr>
          <p:xfrm>
            <a:off x="4077047" y="4399698"/>
            <a:ext cx="936070" cy="3639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0" name="AxMath" r:id="rId7" imgW="564120" imgH="218520" progId="Equation.AxMath">
                    <p:embed/>
                  </p:oleObj>
                </mc:Choice>
                <mc:Fallback>
                  <p:oleObj name="AxMath" r:id="rId7" imgW="564120" imgH="218520" progId="Equation.AxMath">
                    <p:embed/>
                    <p:pic>
                      <p:nvPicPr>
                        <p:cNvPr id="19" name="对象 18">
                          <a:extLst>
                            <a:ext uri="{FF2B5EF4-FFF2-40B4-BE49-F238E27FC236}">
                              <a16:creationId xmlns:a16="http://schemas.microsoft.com/office/drawing/2014/main" id="{25A5350A-63CF-4B8B-9031-2DA1EA94EAC9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077047" y="4399698"/>
                          <a:ext cx="936070" cy="36396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DD2B1757-63B2-4007-AEF2-018E57CC456A}"/>
                </a:ext>
              </a:extLst>
            </p:cNvPr>
            <p:cNvCxnSpPr>
              <a:cxnSpLocks/>
            </p:cNvCxnSpPr>
            <p:nvPr/>
          </p:nvCxnSpPr>
          <p:spPr>
            <a:xfrm>
              <a:off x="5013117" y="5173884"/>
              <a:ext cx="16474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8129A516-C217-456C-A7E0-AEE4EE6DB863}"/>
                </a:ext>
              </a:extLst>
            </p:cNvPr>
            <p:cNvCxnSpPr/>
            <p:nvPr/>
          </p:nvCxnSpPr>
          <p:spPr>
            <a:xfrm flipV="1">
              <a:off x="6660571" y="1443600"/>
              <a:ext cx="0" cy="37302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7AF55191-B24E-49BE-ADD7-F1E6F3F4CF44}"/>
                </a:ext>
              </a:extLst>
            </p:cNvPr>
            <p:cNvCxnSpPr/>
            <p:nvPr/>
          </p:nvCxnSpPr>
          <p:spPr>
            <a:xfrm flipH="1">
              <a:off x="5447293" y="1443600"/>
              <a:ext cx="1213278" cy="0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654CD739-FD8B-4BC1-97EA-F803F231E99F}"/>
                </a:ext>
              </a:extLst>
            </p:cNvPr>
            <p:cNvSpPr txBox="1"/>
            <p:nvPr/>
          </p:nvSpPr>
          <p:spPr>
            <a:xfrm>
              <a:off x="6747086" y="2908804"/>
              <a:ext cx="1413066" cy="3323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iterate</a:t>
              </a:r>
              <a:endParaRPr lang="zh-CN" altLang="en-US" sz="2000" dirty="0"/>
            </a:p>
          </p:txBody>
        </p:sp>
        <p:graphicFrame>
          <p:nvGraphicFramePr>
            <p:cNvPr id="33" name="对象 32">
              <a:extLst>
                <a:ext uri="{FF2B5EF4-FFF2-40B4-BE49-F238E27FC236}">
                  <a16:creationId xmlns:a16="http://schemas.microsoft.com/office/drawing/2014/main" id="{DBF0471D-C368-4A48-AF2D-086421F6C85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30147199"/>
                </p:ext>
              </p:extLst>
            </p:nvPr>
          </p:nvGraphicFramePr>
          <p:xfrm>
            <a:off x="4593216" y="2747581"/>
            <a:ext cx="372253" cy="596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1" name="AxMath" r:id="rId8" imgW="130680" imgH="207360" progId="Equation.AxMath">
                    <p:embed/>
                  </p:oleObj>
                </mc:Choice>
                <mc:Fallback>
                  <p:oleObj name="AxMath" r:id="rId8" imgW="130680" imgH="207360" progId="Equation.AxMath">
                    <p:embed/>
                    <p:pic>
                      <p:nvPicPr>
                        <p:cNvPr id="19" name="对象 18">
                          <a:extLst>
                            <a:ext uri="{FF2B5EF4-FFF2-40B4-BE49-F238E27FC236}">
                              <a16:creationId xmlns:a16="http://schemas.microsoft.com/office/drawing/2014/main" id="{25A5350A-63CF-4B8B-9031-2DA1EA94EAC9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4593216" y="2747581"/>
                          <a:ext cx="372253" cy="596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886701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组合 58">
            <a:extLst>
              <a:ext uri="{FF2B5EF4-FFF2-40B4-BE49-F238E27FC236}">
                <a16:creationId xmlns:a16="http://schemas.microsoft.com/office/drawing/2014/main" id="{73D5BC22-7C97-4DE3-B2C6-38C569EAADA9}"/>
              </a:ext>
            </a:extLst>
          </p:cNvPr>
          <p:cNvGrpSpPr/>
          <p:nvPr/>
        </p:nvGrpSpPr>
        <p:grpSpPr>
          <a:xfrm>
            <a:off x="153143" y="1738524"/>
            <a:ext cx="11885714" cy="4289743"/>
            <a:chOff x="153143" y="1738524"/>
            <a:chExt cx="11885714" cy="4289743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D8ACEBDA-5A88-4D8A-B486-757B1B57FE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143" y="1738524"/>
              <a:ext cx="11885714" cy="3380952"/>
            </a:xfrm>
            <a:prstGeom prst="rect">
              <a:avLst/>
            </a:prstGeom>
          </p:spPr>
        </p:pic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E68320FF-5519-44C0-BEB4-40103D3AC011}"/>
                </a:ext>
              </a:extLst>
            </p:cNvPr>
            <p:cNvSpPr/>
            <p:nvPr/>
          </p:nvSpPr>
          <p:spPr>
            <a:xfrm>
              <a:off x="842963" y="2757488"/>
              <a:ext cx="47625" cy="5715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C66BF925-97C1-48E0-855F-B7642E301491}"/>
                </a:ext>
              </a:extLst>
            </p:cNvPr>
            <p:cNvSpPr/>
            <p:nvPr/>
          </p:nvSpPr>
          <p:spPr>
            <a:xfrm>
              <a:off x="1042988" y="3014663"/>
              <a:ext cx="47625" cy="5715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F1724A95-A536-4395-A2B0-876291DE6926}"/>
                </a:ext>
              </a:extLst>
            </p:cNvPr>
            <p:cNvSpPr/>
            <p:nvPr/>
          </p:nvSpPr>
          <p:spPr>
            <a:xfrm>
              <a:off x="1228726" y="3252788"/>
              <a:ext cx="47625" cy="5715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C1D5A4F8-F283-44B9-BA04-A7B28EB57B2F}"/>
                </a:ext>
              </a:extLst>
            </p:cNvPr>
            <p:cNvSpPr/>
            <p:nvPr/>
          </p:nvSpPr>
          <p:spPr>
            <a:xfrm>
              <a:off x="900113" y="3252788"/>
              <a:ext cx="47625" cy="5715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639C9A9B-940C-41E0-AC81-9B116A0754AD}"/>
                </a:ext>
              </a:extLst>
            </p:cNvPr>
            <p:cNvSpPr/>
            <p:nvPr/>
          </p:nvSpPr>
          <p:spPr>
            <a:xfrm>
              <a:off x="1042988" y="3600450"/>
              <a:ext cx="47625" cy="5715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E7CAFA06-31B4-4E3E-A80F-62B097D689A2}"/>
                </a:ext>
              </a:extLst>
            </p:cNvPr>
            <p:cNvSpPr/>
            <p:nvPr/>
          </p:nvSpPr>
          <p:spPr>
            <a:xfrm>
              <a:off x="1181101" y="4105170"/>
              <a:ext cx="47625" cy="5715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3EC7FE5C-2EAB-49DB-9DBE-03A72B23D071}"/>
                </a:ext>
              </a:extLst>
            </p:cNvPr>
            <p:cNvSpPr/>
            <p:nvPr/>
          </p:nvSpPr>
          <p:spPr>
            <a:xfrm>
              <a:off x="947738" y="4128982"/>
              <a:ext cx="47625" cy="5715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F127F495-98F2-4105-B743-9394B1BE48C8}"/>
                </a:ext>
              </a:extLst>
            </p:cNvPr>
            <p:cNvSpPr/>
            <p:nvPr/>
          </p:nvSpPr>
          <p:spPr>
            <a:xfrm>
              <a:off x="747713" y="3609975"/>
              <a:ext cx="47625" cy="5715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A475A567-7221-40E1-B4F0-1AF275527ABE}"/>
                </a:ext>
              </a:extLst>
            </p:cNvPr>
            <p:cNvSpPr/>
            <p:nvPr/>
          </p:nvSpPr>
          <p:spPr>
            <a:xfrm>
              <a:off x="762000" y="4057545"/>
              <a:ext cx="47625" cy="5715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254B43AB-0439-475B-8A4F-075C2CE185CF}"/>
                </a:ext>
              </a:extLst>
            </p:cNvPr>
            <p:cNvSpPr/>
            <p:nvPr/>
          </p:nvSpPr>
          <p:spPr>
            <a:xfrm>
              <a:off x="876300" y="4548188"/>
              <a:ext cx="47625" cy="5715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C3ABEDB6-59D0-4088-9BDC-990BF5E99847}"/>
                </a:ext>
              </a:extLst>
            </p:cNvPr>
            <p:cNvSpPr/>
            <p:nvPr/>
          </p:nvSpPr>
          <p:spPr>
            <a:xfrm>
              <a:off x="714375" y="2990852"/>
              <a:ext cx="47625" cy="5715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01B10156-4AC5-42DE-A93C-637D9FBB752F}"/>
                </a:ext>
              </a:extLst>
            </p:cNvPr>
            <p:cNvSpPr/>
            <p:nvPr/>
          </p:nvSpPr>
          <p:spPr>
            <a:xfrm>
              <a:off x="900113" y="3509857"/>
              <a:ext cx="47625" cy="5715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B8F16C03-8D13-4530-A5C3-CA588C632182}"/>
                </a:ext>
              </a:extLst>
            </p:cNvPr>
            <p:cNvSpPr/>
            <p:nvPr/>
          </p:nvSpPr>
          <p:spPr>
            <a:xfrm>
              <a:off x="842963" y="3152776"/>
              <a:ext cx="47625" cy="5715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D0D16DEE-1D33-4745-9BD1-099EC641B78A}"/>
                </a:ext>
              </a:extLst>
            </p:cNvPr>
            <p:cNvSpPr/>
            <p:nvPr/>
          </p:nvSpPr>
          <p:spPr>
            <a:xfrm>
              <a:off x="1907822" y="5339645"/>
              <a:ext cx="3059289" cy="68862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2D landmark </a:t>
              </a:r>
              <a:r>
                <a:rPr lang="en-US" altLang="zh-CN" dirty="0" err="1"/>
                <a:t>groundtruth</a:t>
              </a:r>
              <a:endParaRPr lang="zh-CN" altLang="en-US" dirty="0"/>
            </a:p>
          </p:txBody>
        </p: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AA5EC384-A9DA-4FCD-980C-D48EC15FB879}"/>
                </a:ext>
              </a:extLst>
            </p:cNvPr>
            <p:cNvCxnSpPr>
              <a:cxnSpLocks/>
            </p:cNvCxnSpPr>
            <p:nvPr/>
          </p:nvCxnSpPr>
          <p:spPr>
            <a:xfrm>
              <a:off x="923925" y="5204178"/>
              <a:ext cx="0" cy="4797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25B2143E-9BB0-4E8A-9655-75C8F4C69322}"/>
                </a:ext>
              </a:extLst>
            </p:cNvPr>
            <p:cNvCxnSpPr>
              <a:cxnSpLocks/>
            </p:cNvCxnSpPr>
            <p:nvPr/>
          </p:nvCxnSpPr>
          <p:spPr>
            <a:xfrm>
              <a:off x="923925" y="5683956"/>
              <a:ext cx="98389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F6F0533F-3E07-418C-8334-08746B3E4E63}"/>
                </a:ext>
              </a:extLst>
            </p:cNvPr>
            <p:cNvCxnSpPr>
              <a:cxnSpLocks/>
            </p:cNvCxnSpPr>
            <p:nvPr/>
          </p:nvCxnSpPr>
          <p:spPr>
            <a:xfrm>
              <a:off x="4967111" y="5683956"/>
              <a:ext cx="5234164" cy="0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8831FC2E-E009-4654-AA61-0F7250F8041D}"/>
                </a:ext>
              </a:extLst>
            </p:cNvPr>
            <p:cNvCxnSpPr>
              <a:cxnSpLocks/>
            </p:cNvCxnSpPr>
            <p:nvPr/>
          </p:nvCxnSpPr>
          <p:spPr>
            <a:xfrm>
              <a:off x="10201275" y="3889093"/>
              <a:ext cx="0" cy="1794863"/>
            </a:xfrm>
            <a:prstGeom prst="line">
              <a:avLst/>
            </a:prstGeom>
            <a:ln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14524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>
            <a:extLst>
              <a:ext uri="{FF2B5EF4-FFF2-40B4-BE49-F238E27FC236}">
                <a16:creationId xmlns:a16="http://schemas.microsoft.com/office/drawing/2014/main" id="{5558BE5A-90A7-416B-917D-2100AE6E65FE}"/>
              </a:ext>
            </a:extLst>
          </p:cNvPr>
          <p:cNvGrpSpPr/>
          <p:nvPr/>
        </p:nvGrpSpPr>
        <p:grpSpPr>
          <a:xfrm>
            <a:off x="3378527" y="394210"/>
            <a:ext cx="5434945" cy="5735692"/>
            <a:chOff x="3378527" y="394210"/>
            <a:chExt cx="5434945" cy="5735692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205A3139-CC95-45AA-B7B1-4CFB8A5052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78527" y="394210"/>
              <a:ext cx="5434945" cy="5735692"/>
            </a:xfrm>
            <a:prstGeom prst="rect">
              <a:avLst/>
            </a:prstGeom>
          </p:spPr>
        </p:pic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F7A0646E-979C-4B84-881E-163EED4E6461}"/>
                </a:ext>
              </a:extLst>
            </p:cNvPr>
            <p:cNvCxnSpPr/>
            <p:nvPr/>
          </p:nvCxnSpPr>
          <p:spPr>
            <a:xfrm>
              <a:off x="5056850" y="2619022"/>
              <a:ext cx="0" cy="3510880"/>
            </a:xfrm>
            <a:prstGeom prst="straightConnector1">
              <a:avLst/>
            </a:prstGeom>
            <a:ln w="635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E2EC5D9D-6760-4A11-8914-4E98611617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78527" y="2586709"/>
              <a:ext cx="1678324" cy="0"/>
            </a:xfrm>
            <a:prstGeom prst="straightConnector1">
              <a:avLst/>
            </a:prstGeom>
            <a:ln w="635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2" name="对象 21">
              <a:extLst>
                <a:ext uri="{FF2B5EF4-FFF2-40B4-BE49-F238E27FC236}">
                  <a16:creationId xmlns:a16="http://schemas.microsoft.com/office/drawing/2014/main" id="{C0F00609-236D-4B93-94EA-3DA4F74688F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92780265"/>
                </p:ext>
              </p:extLst>
            </p:nvPr>
          </p:nvGraphicFramePr>
          <p:xfrm>
            <a:off x="3849326" y="1828342"/>
            <a:ext cx="491180" cy="7906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0" name="AxMath" r:id="rId4" imgW="130680" imgH="208800" progId="Equation.AxMath">
                    <p:embed/>
                  </p:oleObj>
                </mc:Choice>
                <mc:Fallback>
                  <p:oleObj name="AxMath" r:id="rId4" imgW="130680" imgH="208800" progId="Equation.AxMat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3849326" y="1828342"/>
                          <a:ext cx="491180" cy="79068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对象 22">
              <a:extLst>
                <a:ext uri="{FF2B5EF4-FFF2-40B4-BE49-F238E27FC236}">
                  <a16:creationId xmlns:a16="http://schemas.microsoft.com/office/drawing/2014/main" id="{59BCF83A-90A9-486A-B4A0-4E8733D118C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84679119"/>
                </p:ext>
              </p:extLst>
            </p:nvPr>
          </p:nvGraphicFramePr>
          <p:xfrm>
            <a:off x="4572000" y="3567113"/>
            <a:ext cx="477838" cy="790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1" name="AxMath" r:id="rId6" imgW="127440" imgH="208800" progId="Equation.AxMath">
                    <p:embed/>
                  </p:oleObj>
                </mc:Choice>
                <mc:Fallback>
                  <p:oleObj name="AxMath" r:id="rId6" imgW="127440" imgH="208800" progId="Equation.AxMath">
                    <p:embed/>
                    <p:pic>
                      <p:nvPicPr>
                        <p:cNvPr id="22" name="对象 21">
                          <a:extLst>
                            <a:ext uri="{FF2B5EF4-FFF2-40B4-BE49-F238E27FC236}">
                              <a16:creationId xmlns:a16="http://schemas.microsoft.com/office/drawing/2014/main" id="{C0F00609-236D-4B93-94EA-3DA4F74688F8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4572000" y="3567113"/>
                          <a:ext cx="477838" cy="7905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654183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1980</TotalTime>
  <Words>20</Words>
  <Application>Microsoft Office PowerPoint</Application>
  <PresentationFormat>宽屏</PresentationFormat>
  <Paragraphs>5</Paragraphs>
  <Slides>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AxMath</vt:lpstr>
      <vt:lpstr>Equation.AxMath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 Fesian</dc:creator>
  <cp:lastModifiedBy>Xu Fesian</cp:lastModifiedBy>
  <cp:revision>16</cp:revision>
  <dcterms:created xsi:type="dcterms:W3CDTF">2020-08-28T03:06:48Z</dcterms:created>
  <dcterms:modified xsi:type="dcterms:W3CDTF">2020-08-31T07:58:48Z</dcterms:modified>
</cp:coreProperties>
</file>