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3CE78E-28BF-4030-8FB6-E8BFC9769F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2B1B6D5-8884-4141-AB69-03C1E88FA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9DDBF5-21FA-4B28-81D5-FE10F005C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DE2FF46-531A-482B-BE60-C979AE99E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318854B-4F26-4294-A65D-FF571C055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71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8D4ED-2205-46B7-8CFB-4CC454A95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17F3AC-F78E-4A01-B7CB-83071AA559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A9DBCB-457D-4CFA-AC3E-174D26616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C4D4F-188E-43D1-94D9-4748A2BD7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A6FD2C-0FEE-479A-84C2-8F409A724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853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002AD6D-192C-4DA3-A6AE-A647BD546B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C41761-B094-4391-B2AE-D7DE7ABF29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47523C-0EF4-47A6-9FC6-EE491257E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B4CF6-9E54-4A42-98A7-252450402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2F06F1-247E-4C11-A278-B8AE7C642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94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164CDB-C890-4691-B1AC-91A1248BD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4F05DB-BE2F-4B63-A8D0-53C7B6100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0BC1B6-9E45-489C-A666-5B3ADE7A6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8C8C7-F1AD-46E8-886D-21783878A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FF3901-00C6-4B93-9459-67B4D637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6520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7E6638-94DB-4258-88A8-1CFFF7153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1BB422-0F61-4FCA-AB24-B555D261C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A8C131E-7F9A-4BC9-9942-2FD28536C2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CE2E648-7597-4209-92A9-BA1B97854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DAD6138-6DE3-4645-88EF-2B3D3FCAE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655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7821F-4BDC-4292-BB2E-34EED45C1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166434-F80F-4A7D-94C0-588C5D1E5D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F855B2-A4A7-4A1A-B995-2FF06B02D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6FBBA7-C20A-4FD0-89D6-0406B138E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BC97D8-7C31-43B7-AB80-D9FCFC4C2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92835AB-9FB5-4CD6-A32A-2D097608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5580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5628FA-4D23-4D2D-A51D-EC49698C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584A5D-08E4-4B87-AD3E-3A2E5B8B3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F7876F-D0D0-4AC0-97F7-6ADD532EB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F83E81B-5BCB-41E6-83DF-C5F3806EF2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9341A50-48C9-4990-8227-22E2039FC2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FC6309B-3B65-47B1-BF59-C9CC75B6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F343278-4062-4984-A884-A80B8B70CF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9F5B3ED-33BE-4CFD-9434-FA885DA5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1776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2BFED4-BB21-4179-970C-4F0530EF8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1AA726A-1E70-4F63-9B3C-E1CD48FA7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C0C2E7B-7756-474C-8BFF-E78030F6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09E37A9-296D-465B-B1D8-0BB6B799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24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5B33682-9A13-4E68-9DEC-BDFE30B05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E93E79D-FADA-4356-B9FA-BE01E1478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31C411E-6E8C-4030-B5E4-BFD9A44B8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488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6137E4-C724-495B-A9E3-4073781E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200FEF-8A5B-43F7-B55F-BCDB3E589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2C5F357-074C-422E-A669-252B27C48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4F31C7-D8BC-4FE1-9D28-09816F46B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9A5785-16B1-41E6-84BE-0FA7650DC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57B25C-6911-40E6-85C8-562310DE9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1674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30A63D-5F1F-4900-8C92-A36D05646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70E6875-85B4-4A0D-BE07-8CCC1F1B3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740F2B-2B2B-48F4-8121-CC21C01A4F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D8C6B7-9955-4288-9D1F-8358B16E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A39AC7C-57BF-47A2-A75C-B300BF682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BBB137-C3AA-4FF9-B969-70CE75394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9082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EA4F2BA-8C91-4F64-B4F0-4B1DB73371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CA5E1E9-4B8E-4ACC-B2C1-E48CD7F442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2D8E92-406E-47AE-BF3A-E28D821799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4B460B-0629-4B9B-8750-300E4F7A562D}" type="datetimeFigureOut">
              <a:rPr lang="zh-CN" altLang="en-US" smtClean="0"/>
              <a:t>2020/9/8 Tuesday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C029C64-C5C1-41AE-8EEF-CBF6027536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8A4BBE-6F5B-43FC-BE3A-91FD052E4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2A37E3-7C9F-4513-9513-090131858F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5168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组合 14">
            <a:extLst>
              <a:ext uri="{FF2B5EF4-FFF2-40B4-BE49-F238E27FC236}">
                <a16:creationId xmlns:a16="http://schemas.microsoft.com/office/drawing/2014/main" id="{4CC1A4B1-1DDA-4571-BD36-B646C0D363E7}"/>
              </a:ext>
            </a:extLst>
          </p:cNvPr>
          <p:cNvGrpSpPr/>
          <p:nvPr/>
        </p:nvGrpSpPr>
        <p:grpSpPr>
          <a:xfrm>
            <a:off x="1099314" y="1504086"/>
            <a:ext cx="9081666" cy="4566427"/>
            <a:chOff x="1099314" y="1504086"/>
            <a:chExt cx="9081666" cy="4566427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B3D14542-4E56-4473-9A20-BE8D3284E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1504086"/>
              <a:ext cx="4084980" cy="410476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AEAB1B5F-542F-4108-8C1E-7F0E464158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99314" y="1504086"/>
              <a:ext cx="4754783" cy="4104762"/>
            </a:xfrm>
            <a:prstGeom prst="rect">
              <a:avLst/>
            </a:prstGeom>
          </p:spPr>
        </p:pic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A7534551-C308-4810-AA73-16E98FCC3503}"/>
                </a:ext>
              </a:extLst>
            </p:cNvPr>
            <p:cNvSpPr txBox="1"/>
            <p:nvPr/>
          </p:nvSpPr>
          <p:spPr>
            <a:xfrm>
              <a:off x="2810934" y="5608848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(a)</a:t>
              </a:r>
              <a:endParaRPr lang="zh-CN" altLang="en-US" sz="2400" dirty="0"/>
            </a:p>
          </p:txBody>
        </p: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E4AF87DF-8D01-4C37-AB33-761003BDBD24}"/>
                </a:ext>
              </a:extLst>
            </p:cNvPr>
            <p:cNvSpPr txBox="1"/>
            <p:nvPr/>
          </p:nvSpPr>
          <p:spPr>
            <a:xfrm>
              <a:off x="7941734" y="5608847"/>
              <a:ext cx="8805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/>
                <a:t>(b)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9564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</Words>
  <Application>Microsoft Office PowerPoint</Application>
  <PresentationFormat>宽屏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 Fesian</dc:creator>
  <cp:lastModifiedBy>Xu Fesian</cp:lastModifiedBy>
  <cp:revision>3</cp:revision>
  <dcterms:created xsi:type="dcterms:W3CDTF">2020-09-08T08:55:23Z</dcterms:created>
  <dcterms:modified xsi:type="dcterms:W3CDTF">2020-09-08T11:51:51Z</dcterms:modified>
</cp:coreProperties>
</file>