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D7EDB-FA38-4127-8C98-C740B961E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C0A1E2-17B3-40E4-B57A-E047FF746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DA652-BA67-41D1-816C-D87C236A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2020/8/30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F4BBF-F070-4F5E-A092-AD1056BA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CA7CF-0F2C-497F-8B14-DCF5D596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9C3C3-EA8A-4C55-8A83-33D68D79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4157FA-2874-4A8C-B887-DEDCD0DEA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5775B-DDA9-4D81-BAAF-D849C525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2020/8/30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295C7-0B3B-47C0-8B7E-F475653B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E326A-2145-482F-ABE8-4890C454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94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A8A180-7699-4795-8B0C-AD817E977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C68C0D-CB89-434F-ACC4-5270DFFEB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63A40-6245-409C-8161-BC84C9D1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2020/8/30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93A9E-D402-4F5A-8C33-A98AB5EF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E0B9B-4C78-40E7-9F58-846F19D1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30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D5FEF-6440-47D4-A570-CCB54AD2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964DE-96A2-4F1F-8FCE-27F7FD362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0730A-D009-4DFF-8A37-E539D78B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2020/8/30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8B0BF-4C04-4B52-BA65-90BE5143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E9780-FF46-4A3F-ADAF-5CA5CF43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1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5C917-01EC-4D6C-B9C6-C5303402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B046C0-3814-4362-9149-F5429B27C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0754F-0585-4CBE-86DE-EC1161BD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2020/8/30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FDFD9-ECA5-4753-B0E7-8BD59FDD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12107-07C2-4638-AD43-A36A47B3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71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ECB71-EB1A-4732-9523-8DC2822A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9F3D7-BEAE-4527-B741-BC2FDCF63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AD950-B637-46CA-8B35-7F8B755C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4296D-E774-4FA0-A634-AC824891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2020/8/30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222F17-32F5-44F8-85FB-FFDF2D7B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D08DB2-4EE0-4F52-8286-B280DF6C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3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FE413-0960-44B2-B40F-049A5AD3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CDCB04-2A8E-47CC-A030-C2F891A82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6268DC-C683-489B-8E4C-D7D19CF76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E48CCA-8BD3-436D-AF8A-96EA7AAEE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E8E68D-EEB8-467F-B203-154887FE4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74AFCD-530D-4C16-81C1-EFE53E53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2020/8/30 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1AF9EE-2EAE-46D5-A28A-077A25DA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6546C5-B76C-4E32-AED3-287C24B4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39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64DAC-C727-4490-8F76-D97CFC99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0D4758-2F40-4070-B9A1-80AF378F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2020/8/30 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BA597F-DEBE-40C5-AEA5-A6BBE3F9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FB3082-454E-492B-95BC-F86D07EC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28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2BFC5B-CDB5-499D-9349-16FB8383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2020/8/30 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BDB995-8019-4CEC-A5CE-65CCD0CB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6AF68D-18B3-4635-A418-EA2323E0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08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96183-3A55-478F-AB46-7E818902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1A565-E320-4B36-8908-0E299DF2A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DB6562-F540-4147-9349-1467E9304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51A245-50C4-4A3C-BD65-D06918D2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2020/8/30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F0961B-E9DA-48F0-B9E7-7B5B6CBA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FC4993-48DC-45F8-814F-8BFF6F1D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97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DECC7-744A-42E7-8A64-698CC429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D361FD-4C77-468A-A0D7-1DDD3C9CF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1B236-8620-44FF-9425-438654DF0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44B2B2-0A97-4DDD-89B2-213DD2FC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2020/8/30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55F0A7-925D-4554-BABB-5535695F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C03C4F-1CA4-4D91-B5C5-C564C67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57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548AAE-8786-416D-A051-5DF2D27F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C08FFE-F985-4BF2-A2B7-8DA37D271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53E29-E261-4073-A76B-C6370DF7A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82418-4580-4E23-A80E-2AC1137F7F07}" type="datetimeFigureOut">
              <a:rPr lang="zh-CN" altLang="en-US" smtClean="0"/>
              <a:t>2020/8/30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336273-D118-4D90-BC76-C1C924343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C5F78-BC90-4D08-89F5-EAF026D36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0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B367FDB-DEA7-443E-A6BE-0BCDE34E2C39}"/>
              </a:ext>
            </a:extLst>
          </p:cNvPr>
          <p:cNvGrpSpPr/>
          <p:nvPr/>
        </p:nvGrpSpPr>
        <p:grpSpPr>
          <a:xfrm>
            <a:off x="3226836" y="0"/>
            <a:ext cx="5738327" cy="6858000"/>
            <a:chOff x="3226836" y="0"/>
            <a:chExt cx="5738327" cy="6858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025C33E-9033-4B9A-A4D9-A5ADF4E3D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6836" y="0"/>
              <a:ext cx="5738327" cy="6858000"/>
            </a:xfrm>
            <a:prstGeom prst="rect">
              <a:avLst/>
            </a:prstGeom>
          </p:spPr>
        </p:pic>
        <p:sp>
          <p:nvSpPr>
            <p:cNvPr id="6" name="箭头: 上弧形 5">
              <a:extLst>
                <a:ext uri="{FF2B5EF4-FFF2-40B4-BE49-F238E27FC236}">
                  <a16:creationId xmlns:a16="http://schemas.microsoft.com/office/drawing/2014/main" id="{341A93E2-7C36-4816-AE9A-82F02A9F5656}"/>
                </a:ext>
              </a:extLst>
            </p:cNvPr>
            <p:cNvSpPr/>
            <p:nvPr/>
          </p:nvSpPr>
          <p:spPr>
            <a:xfrm rot="18476745">
              <a:off x="7413092" y="1626598"/>
              <a:ext cx="1215517" cy="79022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3C740D3-4FD9-4277-BBA3-EC4187B5B0C1}"/>
                </a:ext>
              </a:extLst>
            </p:cNvPr>
            <p:cNvSpPr txBox="1"/>
            <p:nvPr/>
          </p:nvSpPr>
          <p:spPr>
            <a:xfrm>
              <a:off x="6965244" y="2957689"/>
              <a:ext cx="19999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手臂或者手腕的自我旋转，只涉及到了一个自由度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48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4CBA437B-F28E-45EB-A3F0-763F21A5CE2B}"/>
              </a:ext>
            </a:extLst>
          </p:cNvPr>
          <p:cNvGrpSpPr/>
          <p:nvPr/>
        </p:nvGrpSpPr>
        <p:grpSpPr>
          <a:xfrm>
            <a:off x="4077047" y="356612"/>
            <a:ext cx="4083105" cy="4817272"/>
            <a:chOff x="4077047" y="356612"/>
            <a:chExt cx="4083105" cy="481727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7C2DD6F-1BCF-4175-8956-194BD0BB55B4}"/>
                </a:ext>
              </a:extLst>
            </p:cNvPr>
            <p:cNvSpPr/>
            <p:nvPr/>
          </p:nvSpPr>
          <p:spPr>
            <a:xfrm>
              <a:off x="4272466" y="3363872"/>
              <a:ext cx="1481305" cy="7947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Regression</a:t>
              </a:r>
              <a:endParaRPr lang="zh-CN" altLang="en-US" sz="2000" dirty="0"/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37C1A95-5D41-4854-8EB9-0CB3A36A8819}"/>
                </a:ext>
              </a:extLst>
            </p:cNvPr>
            <p:cNvCxnSpPr>
              <a:cxnSpLocks/>
            </p:cNvCxnSpPr>
            <p:nvPr/>
          </p:nvCxnSpPr>
          <p:spPr>
            <a:xfrm>
              <a:off x="4455582" y="935967"/>
              <a:ext cx="2" cy="10152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5282F81C-FCA9-4421-B67D-47770B7D438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9961445"/>
                </p:ext>
              </p:extLst>
            </p:nvPr>
          </p:nvGraphicFramePr>
          <p:xfrm>
            <a:off x="4081472" y="356612"/>
            <a:ext cx="1094279" cy="363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AxMath" r:id="rId3" imgW="659520" imgH="218520" progId="Equation.AxMath">
                    <p:embed/>
                  </p:oleObj>
                </mc:Choice>
                <mc:Fallback>
                  <p:oleObj name="AxMath" r:id="rId3" imgW="659520" imgH="21852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81472" y="356612"/>
                          <a:ext cx="1094279" cy="3639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77E43EC-E509-4BBE-9C1C-05B63E1DC0AD}"/>
                </a:ext>
              </a:extLst>
            </p:cNvPr>
            <p:cNvSpPr/>
            <p:nvPr/>
          </p:nvSpPr>
          <p:spPr>
            <a:xfrm>
              <a:off x="4272466" y="1951233"/>
              <a:ext cx="1481305" cy="7947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concatenate</a:t>
              </a:r>
              <a:endParaRPr lang="zh-CN" altLang="en-US" sz="2000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A21AF54-8053-4BF5-99EF-5A95088B38AF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5013118" y="2745979"/>
              <a:ext cx="1" cy="617893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6CAAC47-B5A1-4236-8AA8-496EB05A8D8D}"/>
                </a:ext>
              </a:extLst>
            </p:cNvPr>
            <p:cNvCxnSpPr>
              <a:cxnSpLocks/>
            </p:cNvCxnSpPr>
            <p:nvPr/>
          </p:nvCxnSpPr>
          <p:spPr>
            <a:xfrm>
              <a:off x="5447293" y="935967"/>
              <a:ext cx="2" cy="10152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25A5350A-63CF-4B8B-9031-2DA1EA94EAC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955680"/>
                </p:ext>
              </p:extLst>
            </p:nvPr>
          </p:nvGraphicFramePr>
          <p:xfrm>
            <a:off x="5447293" y="356612"/>
            <a:ext cx="936070" cy="363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AxMath" r:id="rId5" imgW="564120" imgH="218520" progId="Equation.AxMath">
                    <p:embed/>
                  </p:oleObj>
                </mc:Choice>
                <mc:Fallback>
                  <p:oleObj name="AxMath" r:id="rId5" imgW="564120" imgH="218520" progId="Equation.AxMath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5282F81C-FCA9-4421-B67D-47770B7D438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447293" y="356612"/>
                          <a:ext cx="936070" cy="3639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5F8FC13-0F6C-4BF9-B83A-CDDEDAE98615}"/>
                </a:ext>
              </a:extLst>
            </p:cNvPr>
            <p:cNvCxnSpPr>
              <a:cxnSpLocks/>
            </p:cNvCxnSpPr>
            <p:nvPr/>
          </p:nvCxnSpPr>
          <p:spPr>
            <a:xfrm>
              <a:off x="5013117" y="4158618"/>
              <a:ext cx="2" cy="10152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CE521949-E1E7-4642-8EC1-CA03AAD8E2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7515349"/>
                </p:ext>
              </p:extLst>
            </p:nvPr>
          </p:nvGraphicFramePr>
          <p:xfrm>
            <a:off x="4077047" y="4399698"/>
            <a:ext cx="936070" cy="363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AxMath" r:id="rId7" imgW="564120" imgH="218520" progId="Equation.AxMath">
                    <p:embed/>
                  </p:oleObj>
                </mc:Choice>
                <mc:Fallback>
                  <p:oleObj name="AxMath" r:id="rId7" imgW="564120" imgH="218520" progId="Equation.AxMath">
                    <p:embed/>
                    <p:pic>
                      <p:nvPicPr>
                        <p:cNvPr id="19" name="对象 18">
                          <a:extLst>
                            <a:ext uri="{FF2B5EF4-FFF2-40B4-BE49-F238E27FC236}">
                              <a16:creationId xmlns:a16="http://schemas.microsoft.com/office/drawing/2014/main" id="{25A5350A-63CF-4B8B-9031-2DA1EA94EAC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77047" y="4399698"/>
                          <a:ext cx="936070" cy="3639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D2B1757-63B2-4007-AEF2-018E57CC456A}"/>
                </a:ext>
              </a:extLst>
            </p:cNvPr>
            <p:cNvCxnSpPr>
              <a:cxnSpLocks/>
            </p:cNvCxnSpPr>
            <p:nvPr/>
          </p:nvCxnSpPr>
          <p:spPr>
            <a:xfrm>
              <a:off x="5013117" y="5173884"/>
              <a:ext cx="16474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129A516-C217-456C-A7E0-AEE4EE6DB863}"/>
                </a:ext>
              </a:extLst>
            </p:cNvPr>
            <p:cNvCxnSpPr/>
            <p:nvPr/>
          </p:nvCxnSpPr>
          <p:spPr>
            <a:xfrm flipV="1">
              <a:off x="6660571" y="1443600"/>
              <a:ext cx="0" cy="3730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AF55191-B24E-49BE-ADD7-F1E6F3F4CF44}"/>
                </a:ext>
              </a:extLst>
            </p:cNvPr>
            <p:cNvCxnSpPr/>
            <p:nvPr/>
          </p:nvCxnSpPr>
          <p:spPr>
            <a:xfrm flipH="1">
              <a:off x="5447293" y="1443600"/>
              <a:ext cx="1213278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54CD739-FD8B-4BC1-97EA-F803F231E99F}"/>
                </a:ext>
              </a:extLst>
            </p:cNvPr>
            <p:cNvSpPr txBox="1"/>
            <p:nvPr/>
          </p:nvSpPr>
          <p:spPr>
            <a:xfrm>
              <a:off x="6747086" y="2908804"/>
              <a:ext cx="1413066" cy="332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iterate</a:t>
              </a:r>
              <a:endParaRPr lang="zh-CN" altLang="en-US" sz="2000" dirty="0"/>
            </a:p>
          </p:txBody>
        </p:sp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DBF0471D-C368-4A48-AF2D-086421F6C85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0147199"/>
                </p:ext>
              </p:extLst>
            </p:nvPr>
          </p:nvGraphicFramePr>
          <p:xfrm>
            <a:off x="4593216" y="2747581"/>
            <a:ext cx="372253" cy="59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AxMath" r:id="rId8" imgW="130680" imgH="207360" progId="Equation.AxMath">
                    <p:embed/>
                  </p:oleObj>
                </mc:Choice>
                <mc:Fallback>
                  <p:oleObj name="AxMath" r:id="rId8" imgW="130680" imgH="207360" progId="Equation.AxMath">
                    <p:embed/>
                    <p:pic>
                      <p:nvPicPr>
                        <p:cNvPr id="19" name="对象 18">
                          <a:extLst>
                            <a:ext uri="{FF2B5EF4-FFF2-40B4-BE49-F238E27FC236}">
                              <a16:creationId xmlns:a16="http://schemas.microsoft.com/office/drawing/2014/main" id="{25A5350A-63CF-4B8B-9031-2DA1EA94EAC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93216" y="2747581"/>
                          <a:ext cx="372253" cy="59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8670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17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Equation.AxMath</vt:lpstr>
      <vt:lpstr>AxMath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Fesian</dc:creator>
  <cp:lastModifiedBy>Xu Fesian</cp:lastModifiedBy>
  <cp:revision>9</cp:revision>
  <dcterms:created xsi:type="dcterms:W3CDTF">2020-08-28T03:06:48Z</dcterms:created>
  <dcterms:modified xsi:type="dcterms:W3CDTF">2020-08-30T11:50:11Z</dcterms:modified>
</cp:coreProperties>
</file>