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91"/>
    <p:restoredTop sz="94693"/>
  </p:normalViewPr>
  <p:slideViewPr>
    <p:cSldViewPr snapToGrid="0">
      <p:cViewPr>
        <p:scale>
          <a:sx n="105" d="100"/>
          <a:sy n="105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13216-DE95-9546-AF50-F912E4AB9D10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1394C5-84F2-4B4F-ABBE-FB52A69A9BB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8556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1394C5-84F2-4B4F-ABBE-FB52A69A9BB2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377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F2BF-B74E-F94C-FD84-3817DC6F8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EB49D-E56C-2B74-6D99-73054290A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392E-DC91-9EB3-AB3B-23406E2B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B2D0-D550-08EE-8A51-4D150B68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3D89-7149-C60C-95EF-9E30FD34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366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DEEB-50F9-BAE5-A71E-A3778E65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4804C-BC24-2D55-CAF1-77348202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4C4E0-C1A3-43E4-7EC2-468D3242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68EBE-E733-59D6-CA32-954342B9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B987F-0C2D-0B92-B3C9-A67FA91E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50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965F8-2A29-7CFF-8CB1-F7E9AC66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2CB1C-3886-1333-3D27-554FCECE7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9C95F-2BB3-3FFB-E41F-48C979A2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473E-6839-6E8B-F25D-164F00D9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BA97-7938-E887-366E-E29F613C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574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091D-ABE9-D58A-4945-A24B1BA4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6ACD-2F1F-B2C2-36C8-8D5E336B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2C7E-1794-E2E3-7BE1-557C374A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642-116B-6DA1-4C0C-9C97C039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23690-AAED-AD67-78D3-8E4EAB9C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232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B2C3-AD63-EB1F-5A2A-752FCC51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D658-F1FD-A2EE-46C4-693D61ED9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A2B7-265E-33E7-46E6-1AB92AD8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E5AE-579A-8761-7161-75B91514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B6F77-E87B-473D-67B4-EF106CF2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5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FEB2-374F-2B41-9BD6-E74C39BA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F8CD-8378-E27E-4D69-9D80E2430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73A8D-5C1B-9574-4FAA-34427A21A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8E5C3-7357-C687-B9ED-9D300FF8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92477-7503-FA4B-7939-247BAEC1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19E90-D693-4662-8629-54774C1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936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9812-EA07-11B8-0207-1C090EE1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B87E9-574A-FF22-7A67-D0C0B089D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78389-7C0C-2FC0-62E9-B1AE0D871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8012C-A0E6-7D70-AD10-38B62DFF3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9D51A-0840-2B10-74BF-E005060A9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574AC-2F7E-1975-EDE9-C301A15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99BA3-56D2-CEEF-4242-A13EF9F8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91C89-D6A7-3304-96E8-50699AD1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7843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24E9-8EBA-758B-9CE5-69A54EBE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2D71A-B382-DC79-A2D6-C774C23C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913D0-E1CB-EE2C-6944-C6EACB86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A86B0-3727-BBFF-0259-5B2FCE3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818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42744-BCB0-32AC-E5A4-0A0A4CBC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4ED50-0D7C-E0B5-3B1A-0891D1E7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8640B-3788-0617-733F-C1C6397D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840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6BF8-FA5A-62F9-957A-F9EC70DD6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B283-3B4E-E1E8-7994-F949865C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CB14D-887C-0994-9DF4-477E0D90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26E32-0985-DAF4-7294-D2337718B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4E56-351D-2201-F2D5-FA79B82E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30E02-BD5B-676A-10B1-AECB8FB2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5257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B02F-F44B-F739-3C4C-FD7DABE2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2818C-97FC-DA55-5367-6933F0854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76C64-C3FB-3192-F39F-378C76A73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53C61-E89F-708A-6803-66D9F2FB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C614A-8D39-C67A-E221-E49E5D6A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A1F39-5B72-1C19-D201-57E78DEB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285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3D6C5-7EAC-C2CC-86F8-D4F92994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96EE0-67CF-20DC-D8D3-0510D7840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F7B1-C5B2-00B4-964D-91877740C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F74C4-6298-3041-8096-A1FAB74E6BBE}" type="datetimeFigureOut">
              <a:rPr lang="en-CN" smtClean="0"/>
              <a:t>2025/4/10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A90D-5489-3542-DCFD-8D3420545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09B3-64F7-C73D-F984-50FC1F2F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2206F-983F-1A43-AF83-6F24CAF58F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985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17A9DF-04C5-E06F-628F-E51FE9510F47}"/>
              </a:ext>
            </a:extLst>
          </p:cNvPr>
          <p:cNvGrpSpPr/>
          <p:nvPr/>
        </p:nvGrpSpPr>
        <p:grpSpPr>
          <a:xfrm>
            <a:off x="446314" y="1678893"/>
            <a:ext cx="12063737" cy="3446972"/>
            <a:chOff x="446314" y="1678893"/>
            <a:chExt cx="12063737" cy="34469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A23FE9-64AE-B246-0108-4185C4D059A9}"/>
                </a:ext>
              </a:extLst>
            </p:cNvPr>
            <p:cNvGrpSpPr/>
            <p:nvPr/>
          </p:nvGrpSpPr>
          <p:grpSpPr>
            <a:xfrm>
              <a:off x="446314" y="1678893"/>
              <a:ext cx="12063737" cy="3446972"/>
              <a:chOff x="446314" y="1678893"/>
              <a:chExt cx="12063737" cy="3446972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22D2708-AD89-925F-9253-BCB068952786}"/>
                  </a:ext>
                </a:extLst>
              </p:cNvPr>
              <p:cNvSpPr/>
              <p:nvPr/>
            </p:nvSpPr>
            <p:spPr>
              <a:xfrm>
                <a:off x="446314" y="3064328"/>
                <a:ext cx="1819808" cy="7293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预训练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(Pretrain)</a:t>
                </a:r>
                <a:endParaRPr lang="en-CN" sz="1600" dirty="0">
                  <a:solidFill>
                    <a:schemeClr val="tx1"/>
                  </a:solidFill>
                  <a:latin typeface="American Typewriter" panose="02090604020004020304" pitchFamily="18" charset="77"/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C7973B3-DA53-261B-B956-8EE2F8EAE952}"/>
                  </a:ext>
                </a:extLst>
              </p:cNvPr>
              <p:cNvSpPr/>
              <p:nvPr/>
            </p:nvSpPr>
            <p:spPr>
              <a:xfrm>
                <a:off x="3209392" y="3064328"/>
                <a:ext cx="2223999" cy="7293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行为模拟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(Behavior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Mimic)</a:t>
                </a:r>
                <a:endParaRPr lang="en-CN" sz="1600" dirty="0">
                  <a:solidFill>
                    <a:schemeClr val="tx1"/>
                  </a:solidFill>
                  <a:latin typeface="American Typewriter" panose="02090604020004020304" pitchFamily="18" charset="77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B3262A7A-4045-F1B4-E34B-9C145F836FBE}"/>
                  </a:ext>
                </a:extLst>
              </p:cNvPr>
              <p:cNvSpPr/>
              <p:nvPr/>
            </p:nvSpPr>
            <p:spPr>
              <a:xfrm>
                <a:off x="6283896" y="3064328"/>
                <a:ext cx="2687825" cy="7293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偏好对齐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(Preference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Alignment)</a:t>
                </a:r>
                <a:endParaRPr lang="en-CN" sz="1600" dirty="0">
                  <a:solidFill>
                    <a:schemeClr val="tx1"/>
                  </a:solidFill>
                  <a:latin typeface="American Typewriter" panose="02090604020004020304" pitchFamily="18" charset="77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677D049-BF69-87C4-40FC-7943B9009A9F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2266122" y="3429000"/>
                <a:ext cx="94327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8B6B710-2C1A-B30E-9C4C-DF9CED090789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5433391" y="3429000"/>
                <a:ext cx="8505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47F285D3-528C-58EE-285A-C446492B1907}"/>
                  </a:ext>
                </a:extLst>
              </p:cNvPr>
              <p:cNvSpPr/>
              <p:nvPr/>
            </p:nvSpPr>
            <p:spPr>
              <a:xfrm>
                <a:off x="9822226" y="3070679"/>
                <a:ext cx="2687825" cy="72934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>
                    <a:solidFill>
                      <a:schemeClr val="tx1"/>
                    </a:solidFill>
                  </a:rPr>
                  <a:t>推理时扩展</a:t>
                </a:r>
              </a:p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(Inference-time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Scaling)</a:t>
                </a:r>
                <a:endParaRPr lang="en-CN" sz="1600" dirty="0">
                  <a:solidFill>
                    <a:schemeClr val="tx1"/>
                  </a:solidFill>
                  <a:latin typeface="American Typewriter" panose="02090604020004020304" pitchFamily="18" charset="77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8AC0495-866D-9ED8-F117-9DEF6ADE5DF7}"/>
                  </a:ext>
                </a:extLst>
              </p:cNvPr>
              <p:cNvCxnSpPr>
                <a:stCxn id="9" idx="3"/>
                <a:endCxn id="12" idx="1"/>
              </p:cNvCxnSpPr>
              <p:nvPr/>
            </p:nvCxnSpPr>
            <p:spPr>
              <a:xfrm>
                <a:off x="8971721" y="3429000"/>
                <a:ext cx="850505" cy="63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B55DC22B-38E2-86BB-C320-98341F362400}"/>
                  </a:ext>
                </a:extLst>
              </p:cNvPr>
              <p:cNvSpPr/>
              <p:nvPr/>
            </p:nvSpPr>
            <p:spPr>
              <a:xfrm rot="5400000">
                <a:off x="5881171" y="1302172"/>
                <a:ext cx="481459" cy="5699639"/>
              </a:xfrm>
              <a:prstGeom prst="rightBrace">
                <a:avLst>
                  <a:gd name="adj1" fmla="val 48345"/>
                  <a:gd name="adj2" fmla="val 5175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97C67E-61A4-38EF-4B6E-E75399C025FF}"/>
                  </a:ext>
                </a:extLst>
              </p:cNvPr>
              <p:cNvSpPr txBox="1"/>
              <p:nvPr/>
            </p:nvSpPr>
            <p:spPr>
              <a:xfrm>
                <a:off x="5240028" y="4510312"/>
                <a:ext cx="1711944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/>
                  <a:t>后训练</a:t>
                </a:r>
                <a:endParaRPr lang="en-US" altLang="zh-CN" dirty="0"/>
              </a:p>
              <a:p>
                <a:pPr algn="ctr"/>
                <a:r>
                  <a:rPr lang="en-US" altLang="zh-CN" sz="1600" dirty="0">
                    <a:latin typeface="American Typewriter" panose="02090604020004020304" pitchFamily="18" charset="77"/>
                  </a:rPr>
                  <a:t>(Post-Training)</a:t>
                </a:r>
                <a:endParaRPr lang="en-CN" sz="1600" dirty="0">
                  <a:latin typeface="American Typewriter" panose="02090604020004020304" pitchFamily="18" charset="77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B82E27B7-35FB-A6BF-AFE5-6617E8F1E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6522" b="96196" l="7353" r="90000">
                            <a14:foregroundMark x1="8824" y1="47554" x2="8824" y2="47554"/>
                            <a14:foregroundMark x1="17941" y1="41304" x2="17941" y2="41304"/>
                            <a14:foregroundMark x1="8824" y1="46196" x2="8824" y2="46196"/>
                            <a14:foregroundMark x1="87941" y1="47554" x2="87941" y2="47554"/>
                            <a14:foregroundMark x1="62647" y1="23370" x2="62647" y2="23370"/>
                            <a14:foregroundMark x1="45588" y1="8424" x2="45588" y2="8424"/>
                            <a14:foregroundMark x1="46471" y1="6522" x2="46471" y2="6522"/>
                            <a14:foregroundMark x1="75000" y1="94565" x2="75000" y2="94565"/>
                            <a14:foregroundMark x1="72647" y1="93207" x2="72647" y2="93207"/>
                            <a14:foregroundMark x1="50294" y1="24185" x2="50294" y2="24185"/>
                            <a14:foregroundMark x1="7941" y1="92391" x2="7941" y2="92391"/>
                            <a14:foregroundMark x1="7941" y1="89674" x2="7941" y2="89674"/>
                            <a14:foregroundMark x1="7941" y1="94565" x2="7941" y2="94565"/>
                            <a14:foregroundMark x1="84118" y1="88859" x2="84118" y2="88859"/>
                            <a14:foregroundMark x1="86471" y1="96196" x2="86471" y2="9619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94213" y="1737876"/>
                <a:ext cx="1124010" cy="121657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E905325-69E0-0F2A-947E-1731C6395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7879" b="90000" l="6322" r="90230">
                            <a14:foregroundMark x1="45115" y1="7879" x2="45115" y2="7879"/>
                            <a14:foregroundMark x1="45977" y1="12424" x2="45977" y2="12424"/>
                            <a14:foregroundMark x1="87356" y1="60909" x2="87356" y2="60909"/>
                            <a14:foregroundMark x1="57759" y1="53636" x2="57759" y2="53636"/>
                            <a14:foregroundMark x1="33046" y1="53636" x2="33046" y2="53636"/>
                            <a14:foregroundMark x1="6609" y1="60000" x2="6609" y2="60000"/>
                            <a14:foregroundMark x1="7471" y1="70303" x2="7471" y2="70303"/>
                            <a14:foregroundMark x1="85632" y1="61818" x2="85632" y2="61818"/>
                            <a14:foregroundMark x1="85632" y1="61818" x2="85632" y2="61818"/>
                            <a14:foregroundMark x1="86494" y1="50606" x2="86494" y2="50606"/>
                            <a14:foregroundMark x1="87931" y1="56970" x2="87931" y2="56970"/>
                            <a14:foregroundMark x1="87931" y1="56970" x2="87931" y2="56970"/>
                            <a14:foregroundMark x1="87931" y1="62424" x2="87931" y2="68182"/>
                            <a14:foregroundMark x1="87931" y1="67273" x2="87931" y2="67273"/>
                            <a14:foregroundMark x1="56322" y1="55455" x2="56322" y2="55455"/>
                            <a14:foregroundMark x1="60920" y1="54545" x2="37644" y2="55455"/>
                            <a14:foregroundMark x1="37644" y1="55455" x2="60920" y2="46667"/>
                            <a14:foregroundMark x1="60920" y1="46667" x2="51724" y2="58485"/>
                            <a14:foregroundMark x1="87931" y1="53636" x2="87931" y2="68788"/>
                            <a14:foregroundMark x1="47414" y1="21212" x2="50287" y2="43333"/>
                            <a14:foregroundMark x1="47414" y1="9394" x2="46552" y2="16364"/>
                            <a14:foregroundMark x1="24138" y1="85455" x2="20977" y2="62424"/>
                            <a14:foregroundMark x1="20977" y1="62424" x2="37644" y2="46364"/>
                            <a14:foregroundMark x1="37644" y1="46364" x2="62356" y2="46061"/>
                            <a14:foregroundMark x1="62356" y1="46061" x2="71264" y2="68788"/>
                            <a14:foregroundMark x1="71264" y1="68788" x2="47126" y2="86364"/>
                            <a14:foregroundMark x1="47126" y1="86364" x2="31609" y2="85455"/>
                            <a14:foregroundMark x1="36782" y1="56970" x2="24138" y2="44242"/>
                            <a14:foregroundMark x1="36782" y1="49091" x2="36207" y2="56061"/>
                            <a14:foregroundMark x1="86494" y1="60909" x2="86494" y2="60909"/>
                            <a14:foregroundMark x1="90230" y1="68788" x2="87931" y2="5545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617725" y="1678893"/>
                <a:ext cx="1407332" cy="133453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BCCF4CC-F80A-E512-318E-CD5854B65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51972" y="1842659"/>
                <a:ext cx="1203753" cy="1170773"/>
              </a:xfrm>
              <a:prstGeom prst="rect">
                <a:avLst/>
              </a:prstGeom>
            </p:spPr>
          </p:pic>
        </p:grpSp>
        <p:pic>
          <p:nvPicPr>
            <p:cNvPr id="6" name="Picture 5" descr="A close-up of a robot&#10;&#10;AI-generated content may be incorrect.">
              <a:extLst>
                <a:ext uri="{FF2B5EF4-FFF2-40B4-BE49-F238E27FC236}">
                  <a16:creationId xmlns:a16="http://schemas.microsoft.com/office/drawing/2014/main" id="{E60DBB9A-02DB-94E0-08C6-827075B4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961" b="97461" l="9961" r="93880">
                          <a14:foregroundMark x1="32813" y1="21875" x2="38151" y2="36523"/>
                          <a14:foregroundMark x1="76823" y1="24284" x2="84375" y2="41211"/>
                          <a14:foregroundMark x1="84375" y1="41211" x2="87760" y2="43034"/>
                          <a14:foregroundMark x1="40169" y1="23503" x2="40169" y2="23503"/>
                          <a14:foregroundMark x1="40951" y1="14518" x2="44206" y2="42188"/>
                          <a14:foregroundMark x1="48698" y1="95508" x2="27930" y2="95508"/>
                          <a14:foregroundMark x1="12891" y1="97135" x2="12891" y2="97135"/>
                          <a14:foregroundMark x1="12891" y1="97135" x2="10872" y2="97526"/>
                          <a14:foregroundMark x1="92253" y1="42188" x2="92253" y2="44206"/>
                          <a14:foregroundMark x1="93880" y1="43034" x2="93880" y2="43034"/>
                          <a14:foregroundMark x1="42188" y1="56836" x2="42188" y2="5683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564262" y="1678893"/>
              <a:ext cx="1203752" cy="1275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12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71B6801-9EEE-5BAA-4E88-7107A77ABE6C}"/>
              </a:ext>
            </a:extLst>
          </p:cNvPr>
          <p:cNvGrpSpPr/>
          <p:nvPr/>
        </p:nvGrpSpPr>
        <p:grpSpPr>
          <a:xfrm>
            <a:off x="-6420753" y="-2610917"/>
            <a:ext cx="22903399" cy="9054623"/>
            <a:chOff x="-6420753" y="-2610917"/>
            <a:chExt cx="22903399" cy="905462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AEA0AD-B1A9-18F2-71CD-1693AE043206}"/>
                </a:ext>
              </a:extLst>
            </p:cNvPr>
            <p:cNvSpPr/>
            <p:nvPr/>
          </p:nvSpPr>
          <p:spPr>
            <a:xfrm>
              <a:off x="-1646183" y="-2610917"/>
              <a:ext cx="7324665" cy="3499047"/>
            </a:xfrm>
            <a:prstGeom prst="ellipse">
              <a:avLst/>
            </a:prstGeom>
            <a:solidFill>
              <a:schemeClr val="tx2">
                <a:lumMod val="25000"/>
                <a:lumOff val="75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59B4A5-4353-068F-CC20-B517CE7F5B74}"/>
                </a:ext>
              </a:extLst>
            </p:cNvPr>
            <p:cNvSpPr/>
            <p:nvPr/>
          </p:nvSpPr>
          <p:spPr>
            <a:xfrm>
              <a:off x="1128728" y="-1819571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F74B66-EEAE-E1E4-99CC-D5F15B220FB9}"/>
                </a:ext>
              </a:extLst>
            </p:cNvPr>
            <p:cNvSpPr/>
            <p:nvPr/>
          </p:nvSpPr>
          <p:spPr>
            <a:xfrm>
              <a:off x="645024" y="-143171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8B8CAD-EF85-0A85-E89F-0E8FBF5A037E}"/>
                </a:ext>
              </a:extLst>
            </p:cNvPr>
            <p:cNvSpPr/>
            <p:nvPr/>
          </p:nvSpPr>
          <p:spPr>
            <a:xfrm>
              <a:off x="3441232" y="-861394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ABBEB19-A7DF-CC16-0CAD-762D667CAD18}"/>
                </a:ext>
              </a:extLst>
            </p:cNvPr>
            <p:cNvSpPr/>
            <p:nvPr/>
          </p:nvSpPr>
          <p:spPr>
            <a:xfrm>
              <a:off x="-2763152" y="-2260742"/>
              <a:ext cx="3723861" cy="1308301"/>
            </a:xfrm>
            <a:custGeom>
              <a:avLst/>
              <a:gdLst>
                <a:gd name="connsiteX0" fmla="*/ 0 w 3723861"/>
                <a:gd name="connsiteY0" fmla="*/ 1308301 h 1308301"/>
                <a:gd name="connsiteX1" fmla="*/ 1298713 w 3723861"/>
                <a:gd name="connsiteY1" fmla="*/ 36092 h 1308301"/>
                <a:gd name="connsiteX2" fmla="*/ 3723861 w 3723861"/>
                <a:gd name="connsiteY2" fmla="*/ 473414 h 130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3861" h="1308301">
                  <a:moveTo>
                    <a:pt x="0" y="1308301"/>
                  </a:moveTo>
                  <a:cubicBezTo>
                    <a:pt x="339035" y="741770"/>
                    <a:pt x="678070" y="175240"/>
                    <a:pt x="1298713" y="36092"/>
                  </a:cubicBezTo>
                  <a:cubicBezTo>
                    <a:pt x="1919357" y="-103056"/>
                    <a:pt x="2821609" y="185179"/>
                    <a:pt x="3723861" y="473414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EDE4696-9349-556A-6CFE-F8E652030C0D}"/>
                </a:ext>
              </a:extLst>
            </p:cNvPr>
            <p:cNvSpPr/>
            <p:nvPr/>
          </p:nvSpPr>
          <p:spPr>
            <a:xfrm>
              <a:off x="-2630630" y="-688878"/>
              <a:ext cx="3207026" cy="1527928"/>
            </a:xfrm>
            <a:custGeom>
              <a:avLst/>
              <a:gdLst>
                <a:gd name="connsiteX0" fmla="*/ 0 w 3207026"/>
                <a:gd name="connsiteY0" fmla="*/ 0 h 1527928"/>
                <a:gd name="connsiteX1" fmla="*/ 1563757 w 3207026"/>
                <a:gd name="connsiteY1" fmla="*/ 1497496 h 1527928"/>
                <a:gd name="connsiteX2" fmla="*/ 3207026 w 3207026"/>
                <a:gd name="connsiteY2" fmla="*/ 861391 h 152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7026" h="1527928">
                  <a:moveTo>
                    <a:pt x="0" y="0"/>
                  </a:moveTo>
                  <a:cubicBezTo>
                    <a:pt x="514626" y="676965"/>
                    <a:pt x="1029253" y="1353931"/>
                    <a:pt x="1563757" y="1497496"/>
                  </a:cubicBezTo>
                  <a:cubicBezTo>
                    <a:pt x="2098261" y="1641061"/>
                    <a:pt x="2652643" y="1251226"/>
                    <a:pt x="3207026" y="861391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6951EEC-B300-8B2C-8711-A80A20213A6A}"/>
                </a:ext>
              </a:extLst>
            </p:cNvPr>
            <p:cNvSpPr/>
            <p:nvPr/>
          </p:nvSpPr>
          <p:spPr>
            <a:xfrm>
              <a:off x="-2577621" y="-1179300"/>
              <a:ext cx="5963478" cy="331396"/>
            </a:xfrm>
            <a:custGeom>
              <a:avLst/>
              <a:gdLst>
                <a:gd name="connsiteX0" fmla="*/ 0 w 5963478"/>
                <a:gd name="connsiteY0" fmla="*/ 331396 h 331396"/>
                <a:gd name="connsiteX1" fmla="*/ 4399722 w 5963478"/>
                <a:gd name="connsiteY1" fmla="*/ 92 h 331396"/>
                <a:gd name="connsiteX2" fmla="*/ 5963478 w 5963478"/>
                <a:gd name="connsiteY2" fmla="*/ 304892 h 33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3478" h="331396">
                  <a:moveTo>
                    <a:pt x="0" y="331396"/>
                  </a:moveTo>
                  <a:cubicBezTo>
                    <a:pt x="1702904" y="167952"/>
                    <a:pt x="3405809" y="4509"/>
                    <a:pt x="4399722" y="92"/>
                  </a:cubicBezTo>
                  <a:cubicBezTo>
                    <a:pt x="5393635" y="-4325"/>
                    <a:pt x="5678556" y="150283"/>
                    <a:pt x="5963478" y="304892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F668957-CEAC-C609-9616-A0D94DDA2C6B}"/>
                </a:ext>
              </a:extLst>
            </p:cNvPr>
            <p:cNvSpPr/>
            <p:nvPr/>
          </p:nvSpPr>
          <p:spPr>
            <a:xfrm>
              <a:off x="-1646183" y="1679476"/>
              <a:ext cx="7324665" cy="3499047"/>
            </a:xfrm>
            <a:prstGeom prst="ellipse">
              <a:avLst/>
            </a:prstGeom>
            <a:solidFill>
              <a:schemeClr val="tx2">
                <a:lumMod val="25000"/>
                <a:lumOff val="75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E57B1E-C05D-F852-00FF-BF8CED301988}"/>
                </a:ext>
              </a:extLst>
            </p:cNvPr>
            <p:cNvSpPr/>
            <p:nvPr/>
          </p:nvSpPr>
          <p:spPr>
            <a:xfrm>
              <a:off x="1128728" y="2470822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3DB8946-3A22-1A7B-31BC-68F1390FA476}"/>
                </a:ext>
              </a:extLst>
            </p:cNvPr>
            <p:cNvSpPr/>
            <p:nvPr/>
          </p:nvSpPr>
          <p:spPr>
            <a:xfrm>
              <a:off x="645024" y="4147222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72AA19-BD63-4283-A3D6-9E8EEDD94D36}"/>
                </a:ext>
              </a:extLst>
            </p:cNvPr>
            <p:cNvSpPr/>
            <p:nvPr/>
          </p:nvSpPr>
          <p:spPr>
            <a:xfrm>
              <a:off x="3441232" y="3428999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6A9CC6F-BB2E-536A-DEEF-981548A173E8}"/>
                </a:ext>
              </a:extLst>
            </p:cNvPr>
            <p:cNvSpPr/>
            <p:nvPr/>
          </p:nvSpPr>
          <p:spPr>
            <a:xfrm>
              <a:off x="-2763152" y="2029651"/>
              <a:ext cx="3723861" cy="1308301"/>
            </a:xfrm>
            <a:custGeom>
              <a:avLst/>
              <a:gdLst>
                <a:gd name="connsiteX0" fmla="*/ 0 w 3723861"/>
                <a:gd name="connsiteY0" fmla="*/ 1308301 h 1308301"/>
                <a:gd name="connsiteX1" fmla="*/ 1298713 w 3723861"/>
                <a:gd name="connsiteY1" fmla="*/ 36092 h 1308301"/>
                <a:gd name="connsiteX2" fmla="*/ 3723861 w 3723861"/>
                <a:gd name="connsiteY2" fmla="*/ 473414 h 130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3861" h="1308301">
                  <a:moveTo>
                    <a:pt x="0" y="1308301"/>
                  </a:moveTo>
                  <a:cubicBezTo>
                    <a:pt x="339035" y="741770"/>
                    <a:pt x="678070" y="175240"/>
                    <a:pt x="1298713" y="36092"/>
                  </a:cubicBezTo>
                  <a:cubicBezTo>
                    <a:pt x="1919357" y="-103056"/>
                    <a:pt x="2821609" y="185179"/>
                    <a:pt x="3723861" y="473414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1688680-C0B5-AB3C-D0E5-2A929C8AD469}"/>
                </a:ext>
              </a:extLst>
            </p:cNvPr>
            <p:cNvSpPr/>
            <p:nvPr/>
          </p:nvSpPr>
          <p:spPr>
            <a:xfrm>
              <a:off x="-2630630" y="3601515"/>
              <a:ext cx="3207026" cy="1527928"/>
            </a:xfrm>
            <a:custGeom>
              <a:avLst/>
              <a:gdLst>
                <a:gd name="connsiteX0" fmla="*/ 0 w 3207026"/>
                <a:gd name="connsiteY0" fmla="*/ 0 h 1527928"/>
                <a:gd name="connsiteX1" fmla="*/ 1563757 w 3207026"/>
                <a:gd name="connsiteY1" fmla="*/ 1497496 h 1527928"/>
                <a:gd name="connsiteX2" fmla="*/ 3207026 w 3207026"/>
                <a:gd name="connsiteY2" fmla="*/ 861391 h 152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7026" h="1527928">
                  <a:moveTo>
                    <a:pt x="0" y="0"/>
                  </a:moveTo>
                  <a:cubicBezTo>
                    <a:pt x="514626" y="676965"/>
                    <a:pt x="1029253" y="1353931"/>
                    <a:pt x="1563757" y="1497496"/>
                  </a:cubicBezTo>
                  <a:cubicBezTo>
                    <a:pt x="2098261" y="1641061"/>
                    <a:pt x="2652643" y="1251226"/>
                    <a:pt x="3207026" y="861391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2F802-CCBD-D499-5F70-ECBB21F6ED53}"/>
                </a:ext>
              </a:extLst>
            </p:cNvPr>
            <p:cNvSpPr/>
            <p:nvPr/>
          </p:nvSpPr>
          <p:spPr>
            <a:xfrm>
              <a:off x="-2577621" y="3111093"/>
              <a:ext cx="5963478" cy="331396"/>
            </a:xfrm>
            <a:custGeom>
              <a:avLst/>
              <a:gdLst>
                <a:gd name="connsiteX0" fmla="*/ 0 w 5963478"/>
                <a:gd name="connsiteY0" fmla="*/ 331396 h 331396"/>
                <a:gd name="connsiteX1" fmla="*/ 4399722 w 5963478"/>
                <a:gd name="connsiteY1" fmla="*/ 92 h 331396"/>
                <a:gd name="connsiteX2" fmla="*/ 5963478 w 5963478"/>
                <a:gd name="connsiteY2" fmla="*/ 304892 h 33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63478" h="331396">
                  <a:moveTo>
                    <a:pt x="0" y="331396"/>
                  </a:moveTo>
                  <a:cubicBezTo>
                    <a:pt x="1702904" y="167952"/>
                    <a:pt x="3405809" y="4509"/>
                    <a:pt x="4399722" y="92"/>
                  </a:cubicBezTo>
                  <a:cubicBezTo>
                    <a:pt x="5393635" y="-4325"/>
                    <a:pt x="5678556" y="150283"/>
                    <a:pt x="5963478" y="304892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91783EA-7DE3-0C18-445D-BBEAF1245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879" b="90000" l="6322" r="90230">
                          <a14:foregroundMark x1="45115" y1="7879" x2="45115" y2="7879"/>
                          <a14:foregroundMark x1="45977" y1="12424" x2="45977" y2="12424"/>
                          <a14:foregroundMark x1="87356" y1="60909" x2="87356" y2="60909"/>
                          <a14:foregroundMark x1="57759" y1="53636" x2="57759" y2="53636"/>
                          <a14:foregroundMark x1="33046" y1="53636" x2="33046" y2="53636"/>
                          <a14:foregroundMark x1="6609" y1="60000" x2="6609" y2="60000"/>
                          <a14:foregroundMark x1="7471" y1="70303" x2="7471" y2="70303"/>
                          <a14:foregroundMark x1="85632" y1="61818" x2="85632" y2="61818"/>
                          <a14:foregroundMark x1="85632" y1="61818" x2="85632" y2="61818"/>
                          <a14:foregroundMark x1="86494" y1="50606" x2="86494" y2="50606"/>
                          <a14:foregroundMark x1="87931" y1="56970" x2="87931" y2="56970"/>
                          <a14:foregroundMark x1="87931" y1="56970" x2="87931" y2="56970"/>
                          <a14:foregroundMark x1="87931" y1="62424" x2="87931" y2="68182"/>
                          <a14:foregroundMark x1="87931" y1="67273" x2="87931" y2="67273"/>
                          <a14:foregroundMark x1="56322" y1="55455" x2="56322" y2="55455"/>
                          <a14:foregroundMark x1="60920" y1="54545" x2="37644" y2="55455"/>
                          <a14:foregroundMark x1="37644" y1="55455" x2="60920" y2="46667"/>
                          <a14:foregroundMark x1="60920" y1="46667" x2="51724" y2="58485"/>
                          <a14:foregroundMark x1="87931" y1="53636" x2="87931" y2="68788"/>
                          <a14:foregroundMark x1="47414" y1="21212" x2="50287" y2="43333"/>
                          <a14:foregroundMark x1="47414" y1="9394" x2="46552" y2="16364"/>
                          <a14:foregroundMark x1="24138" y1="85455" x2="20977" y2="62424"/>
                          <a14:foregroundMark x1="20977" y1="62424" x2="37644" y2="46364"/>
                          <a14:foregroundMark x1="37644" y1="46364" x2="62356" y2="46061"/>
                          <a14:foregroundMark x1="62356" y1="46061" x2="71264" y2="68788"/>
                          <a14:foregroundMark x1="71264" y1="68788" x2="47126" y2="86364"/>
                          <a14:foregroundMark x1="47126" y1="86364" x2="31609" y2="85455"/>
                          <a14:foregroundMark x1="36782" y1="56970" x2="24138" y2="44242"/>
                          <a14:foregroundMark x1="36782" y1="49091" x2="36207" y2="56061"/>
                          <a14:foregroundMark x1="86494" y1="60909" x2="86494" y2="60909"/>
                          <a14:foregroundMark x1="90230" y1="68788" x2="87931" y2="5545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4225859" y="-1603750"/>
              <a:ext cx="1407332" cy="133453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00C7DA5-9725-F505-3021-21C4D1465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7879" b="90000" l="6322" r="90230">
                          <a14:foregroundMark x1="45115" y1="7879" x2="45115" y2="7879"/>
                          <a14:foregroundMark x1="45977" y1="12424" x2="45977" y2="12424"/>
                          <a14:foregroundMark x1="87356" y1="60909" x2="87356" y2="60909"/>
                          <a14:foregroundMark x1="57759" y1="53636" x2="57759" y2="53636"/>
                          <a14:foregroundMark x1="33046" y1="53636" x2="33046" y2="53636"/>
                          <a14:foregroundMark x1="6609" y1="60000" x2="6609" y2="60000"/>
                          <a14:foregroundMark x1="7471" y1="70303" x2="7471" y2="70303"/>
                          <a14:foregroundMark x1="85632" y1="61818" x2="85632" y2="61818"/>
                          <a14:foregroundMark x1="85632" y1="61818" x2="85632" y2="61818"/>
                          <a14:foregroundMark x1="86494" y1="50606" x2="86494" y2="50606"/>
                          <a14:foregroundMark x1="87931" y1="56970" x2="87931" y2="56970"/>
                          <a14:foregroundMark x1="87931" y1="56970" x2="87931" y2="56970"/>
                          <a14:foregroundMark x1="87931" y1="62424" x2="87931" y2="68182"/>
                          <a14:foregroundMark x1="87931" y1="67273" x2="87931" y2="67273"/>
                          <a14:foregroundMark x1="56322" y1="55455" x2="56322" y2="55455"/>
                          <a14:foregroundMark x1="60920" y1="54545" x2="37644" y2="55455"/>
                          <a14:foregroundMark x1="37644" y1="55455" x2="60920" y2="46667"/>
                          <a14:foregroundMark x1="60920" y1="46667" x2="51724" y2="58485"/>
                          <a14:foregroundMark x1="87931" y1="53636" x2="87931" y2="68788"/>
                          <a14:foregroundMark x1="47414" y1="21212" x2="50287" y2="43333"/>
                          <a14:foregroundMark x1="47414" y1="9394" x2="46552" y2="16364"/>
                          <a14:foregroundMark x1="24138" y1="85455" x2="20977" y2="62424"/>
                          <a14:foregroundMark x1="20977" y1="62424" x2="37644" y2="46364"/>
                          <a14:foregroundMark x1="37644" y1="46364" x2="62356" y2="46061"/>
                          <a14:foregroundMark x1="62356" y1="46061" x2="71264" y2="68788"/>
                          <a14:foregroundMark x1="71264" y1="68788" x2="47126" y2="86364"/>
                          <a14:foregroundMark x1="47126" y1="86364" x2="31609" y2="85455"/>
                          <a14:foregroundMark x1="36782" y1="56970" x2="24138" y2="44242"/>
                          <a14:foregroundMark x1="36782" y1="49091" x2="36207" y2="56061"/>
                          <a14:foregroundMark x1="86494" y1="60909" x2="86494" y2="60909"/>
                          <a14:foregroundMark x1="90230" y1="68788" x2="87931" y2="5545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4225859" y="2609521"/>
              <a:ext cx="1407332" cy="13345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943EA7-EE8A-A5EE-FCC1-09E853FC0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6522" b="96196" l="7353" r="90000">
                          <a14:foregroundMark x1="8824" y1="47554" x2="8824" y2="47554"/>
                          <a14:foregroundMark x1="17941" y1="41304" x2="17941" y2="41304"/>
                          <a14:foregroundMark x1="8824" y1="46196" x2="8824" y2="46196"/>
                          <a14:foregroundMark x1="87941" y1="47554" x2="87941" y2="47554"/>
                          <a14:foregroundMark x1="62647" y1="23370" x2="62647" y2="23370"/>
                          <a14:foregroundMark x1="45588" y1="8424" x2="45588" y2="8424"/>
                          <a14:foregroundMark x1="46471" y1="6522" x2="46471" y2="6522"/>
                          <a14:foregroundMark x1="75000" y1="94565" x2="75000" y2="94565"/>
                          <a14:foregroundMark x1="72647" y1="93207" x2="72647" y2="93207"/>
                          <a14:foregroundMark x1="50294" y1="24185" x2="50294" y2="24185"/>
                          <a14:foregroundMark x1="7941" y1="92391" x2="7941" y2="92391"/>
                          <a14:foregroundMark x1="7941" y1="89674" x2="7941" y2="89674"/>
                          <a14:foregroundMark x1="7941" y1="94565" x2="7941" y2="94565"/>
                          <a14:foregroundMark x1="84118" y1="88859" x2="84118" y2="88859"/>
                          <a14:foregroundMark x1="86471" y1="96196" x2="86471" y2="9619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6420753" y="624454"/>
              <a:ext cx="1124010" cy="1216575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5491CBC-2116-AC0A-CC18-3FA71C7EF53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-5296743" y="-754904"/>
              <a:ext cx="984447" cy="1987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C877396-2595-2E05-AFB0-D5655019D71F}"/>
                </a:ext>
              </a:extLst>
            </p:cNvPr>
            <p:cNvCxnSpPr/>
            <p:nvPr/>
          </p:nvCxnSpPr>
          <p:spPr>
            <a:xfrm>
              <a:off x="-5296743" y="1520448"/>
              <a:ext cx="984447" cy="1922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966A1-60CD-9448-DA1D-0E3EEB936C31}"/>
                </a:ext>
              </a:extLst>
            </p:cNvPr>
            <p:cNvSpPr/>
            <p:nvPr/>
          </p:nvSpPr>
          <p:spPr>
            <a:xfrm>
              <a:off x="382346" y="2826583"/>
              <a:ext cx="194050" cy="2129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6E7558-2AE0-D614-792E-02461A1A056D}"/>
                </a:ext>
              </a:extLst>
            </p:cNvPr>
            <p:cNvSpPr/>
            <p:nvPr/>
          </p:nvSpPr>
          <p:spPr>
            <a:xfrm>
              <a:off x="1463818" y="3598775"/>
              <a:ext cx="194050" cy="2129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1E17C1F-960A-B960-46D1-6B519A3D0EB3}"/>
                </a:ext>
              </a:extLst>
            </p:cNvPr>
            <p:cNvSpPr/>
            <p:nvPr/>
          </p:nvSpPr>
          <p:spPr>
            <a:xfrm>
              <a:off x="1956043" y="4147222"/>
              <a:ext cx="194050" cy="2129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D1C3BB-871E-E824-4020-FF92338985CA}"/>
                </a:ext>
              </a:extLst>
            </p:cNvPr>
            <p:cNvSpPr txBox="1"/>
            <p:nvPr/>
          </p:nvSpPr>
          <p:spPr>
            <a:xfrm>
              <a:off x="-1815623" y="-2505766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👍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3D39B6-674C-DFF2-4FD4-7AAE3B3CEFD9}"/>
                </a:ext>
              </a:extLst>
            </p:cNvPr>
            <p:cNvSpPr txBox="1"/>
            <p:nvPr/>
          </p:nvSpPr>
          <p:spPr>
            <a:xfrm>
              <a:off x="-2106460" y="-1226657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👍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90D186-7C5E-146D-32A9-A22320437381}"/>
                </a:ext>
              </a:extLst>
            </p:cNvPr>
            <p:cNvSpPr txBox="1"/>
            <p:nvPr/>
          </p:nvSpPr>
          <p:spPr>
            <a:xfrm>
              <a:off x="-1440775" y="516731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👍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4314F3BB-3B97-D29C-88CA-3A054BC11880}"/>
                </a:ext>
              </a:extLst>
            </p:cNvPr>
            <p:cNvSpPr/>
            <p:nvPr/>
          </p:nvSpPr>
          <p:spPr>
            <a:xfrm>
              <a:off x="-2710144" y="2515355"/>
              <a:ext cx="3021496" cy="810702"/>
            </a:xfrm>
            <a:custGeom>
              <a:avLst/>
              <a:gdLst>
                <a:gd name="connsiteX0" fmla="*/ 0 w 3021496"/>
                <a:gd name="connsiteY0" fmla="*/ 810702 h 810702"/>
                <a:gd name="connsiteX1" fmla="*/ 1351722 w 3021496"/>
                <a:gd name="connsiteY1" fmla="*/ 15571 h 810702"/>
                <a:gd name="connsiteX2" fmla="*/ 3021496 w 3021496"/>
                <a:gd name="connsiteY2" fmla="*/ 360128 h 810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1496" h="810702">
                  <a:moveTo>
                    <a:pt x="0" y="810702"/>
                  </a:moveTo>
                  <a:cubicBezTo>
                    <a:pt x="424069" y="450684"/>
                    <a:pt x="848139" y="90667"/>
                    <a:pt x="1351722" y="15571"/>
                  </a:cubicBezTo>
                  <a:cubicBezTo>
                    <a:pt x="1855305" y="-59525"/>
                    <a:pt x="2438400" y="150301"/>
                    <a:pt x="3021496" y="360128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F19675-42F0-8C69-3295-AFD6DA2DE41B}"/>
                </a:ext>
              </a:extLst>
            </p:cNvPr>
            <p:cNvSpPr txBox="1"/>
            <p:nvPr/>
          </p:nvSpPr>
          <p:spPr>
            <a:xfrm>
              <a:off x="-1780479" y="2402923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b="0" i="0" dirty="0">
                  <a:solidFill>
                    <a:srgbClr val="000000"/>
                  </a:solidFill>
                  <a:effectLst/>
                  <a:latin typeface="SF Pro SC"/>
                </a:rPr>
                <a:t>👎</a:t>
              </a:r>
              <a:endParaRPr lang="en-CN" sz="32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39E23F-3D48-E0AF-7BED-148AD545819C}"/>
                </a:ext>
              </a:extLst>
            </p:cNvPr>
            <p:cNvSpPr txBox="1"/>
            <p:nvPr/>
          </p:nvSpPr>
          <p:spPr>
            <a:xfrm>
              <a:off x="-1260923" y="1749842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👍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C2D21E79-403F-58DB-4674-1293A3A393A7}"/>
                </a:ext>
              </a:extLst>
            </p:cNvPr>
            <p:cNvSpPr/>
            <p:nvPr/>
          </p:nvSpPr>
          <p:spPr>
            <a:xfrm>
              <a:off x="-2418596" y="-742361"/>
              <a:ext cx="5194852" cy="609600"/>
            </a:xfrm>
            <a:custGeom>
              <a:avLst/>
              <a:gdLst>
                <a:gd name="connsiteX0" fmla="*/ 0 w 5194852"/>
                <a:gd name="connsiteY0" fmla="*/ 0 h 609600"/>
                <a:gd name="connsiteX1" fmla="*/ 2822713 w 5194852"/>
                <a:gd name="connsiteY1" fmla="*/ 198783 h 609600"/>
                <a:gd name="connsiteX2" fmla="*/ 5194852 w 5194852"/>
                <a:gd name="connsiteY2" fmla="*/ 60960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4852" h="609600">
                  <a:moveTo>
                    <a:pt x="0" y="0"/>
                  </a:moveTo>
                  <a:cubicBezTo>
                    <a:pt x="978452" y="48591"/>
                    <a:pt x="1956904" y="97183"/>
                    <a:pt x="2822713" y="198783"/>
                  </a:cubicBezTo>
                  <a:cubicBezTo>
                    <a:pt x="3688522" y="300383"/>
                    <a:pt x="4441687" y="454991"/>
                    <a:pt x="5194852" y="6096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2687FD-3BDB-1C70-BFFE-D909BCF78A75}"/>
                </a:ext>
              </a:extLst>
            </p:cNvPr>
            <p:cNvSpPr txBox="1"/>
            <p:nvPr/>
          </p:nvSpPr>
          <p:spPr>
            <a:xfrm>
              <a:off x="-249736" y="-829046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❓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708C41-B131-2194-CD25-C4E506FC239F}"/>
                </a:ext>
              </a:extLst>
            </p:cNvPr>
            <p:cNvSpPr/>
            <p:nvPr/>
          </p:nvSpPr>
          <p:spPr>
            <a:xfrm>
              <a:off x="2823114" y="-192867"/>
              <a:ext cx="194050" cy="2129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A47B0B0A-70C9-5E44-2DD3-22235F404A79}"/>
                </a:ext>
              </a:extLst>
            </p:cNvPr>
            <p:cNvSpPr/>
            <p:nvPr/>
          </p:nvSpPr>
          <p:spPr>
            <a:xfrm>
              <a:off x="-2484857" y="3458578"/>
              <a:ext cx="3869635" cy="334129"/>
            </a:xfrm>
            <a:custGeom>
              <a:avLst/>
              <a:gdLst>
                <a:gd name="connsiteX0" fmla="*/ 0 w 3869635"/>
                <a:gd name="connsiteY0" fmla="*/ 0 h 334129"/>
                <a:gd name="connsiteX1" fmla="*/ 2478156 w 3869635"/>
                <a:gd name="connsiteY1" fmla="*/ 304800 h 334129"/>
                <a:gd name="connsiteX2" fmla="*/ 3869635 w 3869635"/>
                <a:gd name="connsiteY2" fmla="*/ 304800 h 33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69635" h="334129">
                  <a:moveTo>
                    <a:pt x="0" y="0"/>
                  </a:moveTo>
                  <a:cubicBezTo>
                    <a:pt x="916608" y="127000"/>
                    <a:pt x="1833217" y="254000"/>
                    <a:pt x="2478156" y="304800"/>
                  </a:cubicBezTo>
                  <a:cubicBezTo>
                    <a:pt x="3123095" y="355600"/>
                    <a:pt x="3496365" y="330200"/>
                    <a:pt x="3869635" y="304800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5EBE610-2858-8E7D-4ED3-63F90EC265A1}"/>
                </a:ext>
              </a:extLst>
            </p:cNvPr>
            <p:cNvSpPr/>
            <p:nvPr/>
          </p:nvSpPr>
          <p:spPr>
            <a:xfrm>
              <a:off x="-2604127" y="3683865"/>
              <a:ext cx="4532244" cy="1843723"/>
            </a:xfrm>
            <a:custGeom>
              <a:avLst/>
              <a:gdLst>
                <a:gd name="connsiteX0" fmla="*/ 0 w 4532244"/>
                <a:gd name="connsiteY0" fmla="*/ 0 h 1843723"/>
                <a:gd name="connsiteX1" fmla="*/ 1311966 w 4532244"/>
                <a:gd name="connsiteY1" fmla="*/ 1828800 h 1843723"/>
                <a:gd name="connsiteX2" fmla="*/ 4532244 w 4532244"/>
                <a:gd name="connsiteY2" fmla="*/ 715618 h 184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32244" h="1843723">
                  <a:moveTo>
                    <a:pt x="0" y="0"/>
                  </a:moveTo>
                  <a:cubicBezTo>
                    <a:pt x="278296" y="854765"/>
                    <a:pt x="556592" y="1709530"/>
                    <a:pt x="1311966" y="1828800"/>
                  </a:cubicBezTo>
                  <a:cubicBezTo>
                    <a:pt x="2067340" y="1948070"/>
                    <a:pt x="3299792" y="1331844"/>
                    <a:pt x="4532244" y="715618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FD61581-7F6F-5BE5-E1B6-8C49AB1E5A41}"/>
                </a:ext>
              </a:extLst>
            </p:cNvPr>
            <p:cNvSpPr txBox="1"/>
            <p:nvPr/>
          </p:nvSpPr>
          <p:spPr>
            <a:xfrm>
              <a:off x="-723266" y="2935525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👍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A01FD6-6162-11E0-DC3E-704FAE6D18C5}"/>
                </a:ext>
              </a:extLst>
            </p:cNvPr>
            <p:cNvSpPr txBox="1"/>
            <p:nvPr/>
          </p:nvSpPr>
          <p:spPr>
            <a:xfrm>
              <a:off x="-1807101" y="4544668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👍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89AD7CA-A2E7-537B-4C1A-4F1E4746E24B}"/>
                </a:ext>
              </a:extLst>
            </p:cNvPr>
            <p:cNvSpPr txBox="1"/>
            <p:nvPr/>
          </p:nvSpPr>
          <p:spPr>
            <a:xfrm>
              <a:off x="-791894" y="3523661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b="0" i="0" dirty="0">
                  <a:solidFill>
                    <a:srgbClr val="000000"/>
                  </a:solidFill>
                  <a:effectLst/>
                  <a:latin typeface="SF Pro SC"/>
                </a:rPr>
                <a:t>👎</a:t>
              </a:r>
              <a:endParaRPr lang="en-CN" sz="3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1EE9D92-3931-50B1-7712-3884DD63809E}"/>
                </a:ext>
              </a:extLst>
            </p:cNvPr>
            <p:cNvSpPr txBox="1"/>
            <p:nvPr/>
          </p:nvSpPr>
          <p:spPr>
            <a:xfrm>
              <a:off x="-1493664" y="5320290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b="0" i="0" dirty="0">
                  <a:solidFill>
                    <a:srgbClr val="000000"/>
                  </a:solidFill>
                  <a:effectLst/>
                  <a:latin typeface="SF Pro SC"/>
                </a:rPr>
                <a:t>👎</a:t>
              </a:r>
              <a:endParaRPr lang="en-CN" sz="32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725208-313A-E593-25D3-DC944E878415}"/>
                </a:ext>
              </a:extLst>
            </p:cNvPr>
            <p:cNvSpPr/>
            <p:nvPr/>
          </p:nvSpPr>
          <p:spPr>
            <a:xfrm>
              <a:off x="6796702" y="1679476"/>
              <a:ext cx="7324665" cy="3499047"/>
            </a:xfrm>
            <a:prstGeom prst="ellipse">
              <a:avLst/>
            </a:prstGeom>
            <a:solidFill>
              <a:schemeClr val="tx2">
                <a:lumMod val="25000"/>
                <a:lumOff val="75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A4769C5-C8B7-8623-81CC-E1B4AEB591D8}"/>
                </a:ext>
              </a:extLst>
            </p:cNvPr>
            <p:cNvSpPr/>
            <p:nvPr/>
          </p:nvSpPr>
          <p:spPr>
            <a:xfrm>
              <a:off x="9571613" y="2470822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E0258DB-8568-5C58-78A5-BEA82E6194CF}"/>
                </a:ext>
              </a:extLst>
            </p:cNvPr>
            <p:cNvSpPr/>
            <p:nvPr/>
          </p:nvSpPr>
          <p:spPr>
            <a:xfrm>
              <a:off x="9087909" y="4147222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641DB2-32FB-7DCA-562C-4A3AD4662F06}"/>
                </a:ext>
              </a:extLst>
            </p:cNvPr>
            <p:cNvSpPr/>
            <p:nvPr/>
          </p:nvSpPr>
          <p:spPr>
            <a:xfrm>
              <a:off x="11884117" y="3428999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E91DD08-2335-A439-9E10-920087C0EFEC}"/>
                </a:ext>
              </a:extLst>
            </p:cNvPr>
            <p:cNvSpPr/>
            <p:nvPr/>
          </p:nvSpPr>
          <p:spPr>
            <a:xfrm>
              <a:off x="8825231" y="2826583"/>
              <a:ext cx="194050" cy="2129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0C5E054-AA32-479D-7D85-CB86823B19B7}"/>
                </a:ext>
              </a:extLst>
            </p:cNvPr>
            <p:cNvSpPr/>
            <p:nvPr/>
          </p:nvSpPr>
          <p:spPr>
            <a:xfrm>
              <a:off x="9906703" y="3598775"/>
              <a:ext cx="194050" cy="2129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A4DC656-7254-D3AF-EDCC-B16BCCFBC071}"/>
                </a:ext>
              </a:extLst>
            </p:cNvPr>
            <p:cNvSpPr/>
            <p:nvPr/>
          </p:nvSpPr>
          <p:spPr>
            <a:xfrm>
              <a:off x="10398928" y="4147222"/>
              <a:ext cx="194050" cy="2129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C78B99E3-8E95-F2E8-F87B-6A41EA0D909E}"/>
                </a:ext>
              </a:extLst>
            </p:cNvPr>
            <p:cNvSpPr/>
            <p:nvPr/>
          </p:nvSpPr>
          <p:spPr>
            <a:xfrm>
              <a:off x="5938489" y="3337952"/>
              <a:ext cx="628650" cy="33854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47D138BC-105D-D09B-BEEA-85AEE83AD300}"/>
                </a:ext>
              </a:extLst>
            </p:cNvPr>
            <p:cNvSpPr/>
            <p:nvPr/>
          </p:nvSpPr>
          <p:spPr>
            <a:xfrm>
              <a:off x="7679497" y="1801049"/>
              <a:ext cx="3593231" cy="2933930"/>
            </a:xfrm>
            <a:custGeom>
              <a:avLst/>
              <a:gdLst>
                <a:gd name="connsiteX0" fmla="*/ 316392 w 3593231"/>
                <a:gd name="connsiteY0" fmla="*/ 2933700 h 2933930"/>
                <a:gd name="connsiteX1" fmla="*/ 30642 w 3593231"/>
                <a:gd name="connsiteY1" fmla="*/ 1714500 h 2933930"/>
                <a:gd name="connsiteX2" fmla="*/ 964092 w 3593231"/>
                <a:gd name="connsiteY2" fmla="*/ 1562100 h 2933930"/>
                <a:gd name="connsiteX3" fmla="*/ 2678592 w 3593231"/>
                <a:gd name="connsiteY3" fmla="*/ 2838450 h 2933930"/>
                <a:gd name="connsiteX4" fmla="*/ 3592992 w 3593231"/>
                <a:gd name="connsiteY4" fmla="*/ 2705100 h 2933930"/>
                <a:gd name="connsiteX5" fmla="*/ 2754792 w 3593231"/>
                <a:gd name="connsiteY5" fmla="*/ 1619250 h 2933930"/>
                <a:gd name="connsiteX6" fmla="*/ 1459392 w 3593231"/>
                <a:gd name="connsiteY6" fmla="*/ 781050 h 2933930"/>
                <a:gd name="connsiteX7" fmla="*/ 1630842 w 3593231"/>
                <a:gd name="connsiteY7" fmla="*/ 0 h 293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93231" h="2933930">
                  <a:moveTo>
                    <a:pt x="316392" y="2933700"/>
                  </a:moveTo>
                  <a:cubicBezTo>
                    <a:pt x="119542" y="2438400"/>
                    <a:pt x="-77308" y="1943100"/>
                    <a:pt x="30642" y="1714500"/>
                  </a:cubicBezTo>
                  <a:cubicBezTo>
                    <a:pt x="138592" y="1485900"/>
                    <a:pt x="522767" y="1374775"/>
                    <a:pt x="964092" y="1562100"/>
                  </a:cubicBezTo>
                  <a:cubicBezTo>
                    <a:pt x="1405417" y="1749425"/>
                    <a:pt x="2240442" y="2647950"/>
                    <a:pt x="2678592" y="2838450"/>
                  </a:cubicBezTo>
                  <a:cubicBezTo>
                    <a:pt x="3116742" y="3028950"/>
                    <a:pt x="3580292" y="2908300"/>
                    <a:pt x="3592992" y="2705100"/>
                  </a:cubicBezTo>
                  <a:cubicBezTo>
                    <a:pt x="3605692" y="2501900"/>
                    <a:pt x="3110392" y="1939925"/>
                    <a:pt x="2754792" y="1619250"/>
                  </a:cubicBezTo>
                  <a:cubicBezTo>
                    <a:pt x="2399192" y="1298575"/>
                    <a:pt x="1646717" y="1050925"/>
                    <a:pt x="1459392" y="781050"/>
                  </a:cubicBezTo>
                  <a:cubicBezTo>
                    <a:pt x="1272067" y="511175"/>
                    <a:pt x="1451454" y="255587"/>
                    <a:pt x="1630842" y="0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F6513FC-EBDB-56E1-7F54-4D7B575FD7A4}"/>
                </a:ext>
              </a:extLst>
            </p:cNvPr>
            <p:cNvSpPr/>
            <p:nvPr/>
          </p:nvSpPr>
          <p:spPr>
            <a:xfrm>
              <a:off x="3100094" y="4259754"/>
              <a:ext cx="194050" cy="2129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78A27654-959A-92B7-72D5-D8BB1616AF8D}"/>
                </a:ext>
              </a:extLst>
            </p:cNvPr>
            <p:cNvSpPr/>
            <p:nvPr/>
          </p:nvSpPr>
          <p:spPr>
            <a:xfrm>
              <a:off x="-2832928" y="3773832"/>
              <a:ext cx="5911702" cy="2520231"/>
            </a:xfrm>
            <a:custGeom>
              <a:avLst/>
              <a:gdLst>
                <a:gd name="connsiteX0" fmla="*/ 0 w 5911702"/>
                <a:gd name="connsiteY0" fmla="*/ 0 h 2520231"/>
                <a:gd name="connsiteX1" fmla="*/ 925032 w 5911702"/>
                <a:gd name="connsiteY1" fmla="*/ 2275367 h 2520231"/>
                <a:gd name="connsiteX2" fmla="*/ 3646967 w 5911702"/>
                <a:gd name="connsiteY2" fmla="*/ 2286000 h 2520231"/>
                <a:gd name="connsiteX3" fmla="*/ 5911702 w 5911702"/>
                <a:gd name="connsiteY3" fmla="*/ 754911 h 2520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1702" h="2520231">
                  <a:moveTo>
                    <a:pt x="0" y="0"/>
                  </a:moveTo>
                  <a:cubicBezTo>
                    <a:pt x="158602" y="947183"/>
                    <a:pt x="317204" y="1894367"/>
                    <a:pt x="925032" y="2275367"/>
                  </a:cubicBezTo>
                  <a:cubicBezTo>
                    <a:pt x="1532860" y="2656367"/>
                    <a:pt x="2815855" y="2539409"/>
                    <a:pt x="3646967" y="2286000"/>
                  </a:cubicBezTo>
                  <a:cubicBezTo>
                    <a:pt x="4478079" y="2032591"/>
                    <a:pt x="5194890" y="1393751"/>
                    <a:pt x="5911702" y="754911"/>
                  </a:cubicBezTo>
                </a:path>
              </a:pathLst>
            </a:custGeom>
            <a:noFill/>
            <a:ln>
              <a:prstDash val="dash"/>
              <a:tailEnd type="arrow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C7C695D-8843-E89F-B431-D40F21366F3B}"/>
                </a:ext>
              </a:extLst>
            </p:cNvPr>
            <p:cNvSpPr txBox="1"/>
            <p:nvPr/>
          </p:nvSpPr>
          <p:spPr>
            <a:xfrm>
              <a:off x="-2111432" y="5858931"/>
              <a:ext cx="5736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3200" dirty="0"/>
                <a:t>❓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AE30A24-CA3B-A7B1-3DEB-3F00CBF8E8CE}"/>
                </a:ext>
              </a:extLst>
            </p:cNvPr>
            <p:cNvSpPr/>
            <p:nvPr/>
          </p:nvSpPr>
          <p:spPr>
            <a:xfrm>
              <a:off x="11581326" y="4443546"/>
              <a:ext cx="194050" cy="2129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28F533B-0FDB-B6CD-A1B2-6F3D3302DBD8}"/>
                </a:ext>
              </a:extLst>
            </p:cNvPr>
            <p:cNvCxnSpPr/>
            <p:nvPr/>
          </p:nvCxnSpPr>
          <p:spPr>
            <a:xfrm flipH="1" flipV="1">
              <a:off x="11884117" y="4702360"/>
              <a:ext cx="937014" cy="7926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98C0ED-F8A1-B604-3F46-FD36A341057C}"/>
                </a:ext>
              </a:extLst>
            </p:cNvPr>
            <p:cNvSpPr txBox="1"/>
            <p:nvPr/>
          </p:nvSpPr>
          <p:spPr>
            <a:xfrm>
              <a:off x="-5699583" y="-238502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3200" dirty="0"/>
                <a:t>行为模拟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5E53D32-883D-1F40-D30C-44E63FD96B0D}"/>
                </a:ext>
              </a:extLst>
            </p:cNvPr>
            <p:cNvSpPr txBox="1"/>
            <p:nvPr/>
          </p:nvSpPr>
          <p:spPr>
            <a:xfrm>
              <a:off x="-5701645" y="425228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3200" dirty="0"/>
                <a:t>偏好对齐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58615CC-3075-C9AE-51EA-9F106786B518}"/>
                </a:ext>
              </a:extLst>
            </p:cNvPr>
            <p:cNvSpPr/>
            <p:nvPr/>
          </p:nvSpPr>
          <p:spPr>
            <a:xfrm>
              <a:off x="10066789" y="-2182523"/>
              <a:ext cx="194050" cy="2129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3B541FA-5011-0D66-C6B6-93BD532AD5F0}"/>
                </a:ext>
              </a:extLst>
            </p:cNvPr>
            <p:cNvSpPr/>
            <p:nvPr/>
          </p:nvSpPr>
          <p:spPr>
            <a:xfrm>
              <a:off x="10066789" y="-1677155"/>
              <a:ext cx="194050" cy="2129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002956A-22BD-D22B-7181-90C4795F6BE3}"/>
                </a:ext>
              </a:extLst>
            </p:cNvPr>
            <p:cNvSpPr txBox="1"/>
            <p:nvPr/>
          </p:nvSpPr>
          <p:spPr>
            <a:xfrm>
              <a:off x="10400524" y="-2254558"/>
              <a:ext cx="1686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正样本</a:t>
              </a:r>
              <a:r>
                <a:rPr lang="zh-CN" altLang="en-US" dirty="0"/>
                <a:t>（</a:t>
              </a:r>
              <a:r>
                <a:rPr lang="en-US" altLang="zh-CN" dirty="0"/>
                <a:t>win</a:t>
              </a:r>
              <a:r>
                <a:rPr lang="zh-CN" altLang="en-US" dirty="0"/>
                <a:t>）</a:t>
              </a:r>
              <a:endParaRPr lang="en-CN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3E879DD-0AF0-E4C4-D40D-533EE2FF49D7}"/>
                </a:ext>
              </a:extLst>
            </p:cNvPr>
            <p:cNvSpPr txBox="1"/>
            <p:nvPr/>
          </p:nvSpPr>
          <p:spPr>
            <a:xfrm>
              <a:off x="10400524" y="-1754561"/>
              <a:ext cx="1758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负样本</a:t>
              </a:r>
              <a:r>
                <a:rPr lang="zh-CN" altLang="en-US" dirty="0"/>
                <a:t>（</a:t>
              </a:r>
              <a:r>
                <a:rPr lang="en-US" altLang="zh-CN" dirty="0"/>
                <a:t>lose</a:t>
              </a:r>
              <a:r>
                <a:rPr lang="zh-CN" altLang="en-US" dirty="0"/>
                <a:t>）</a:t>
              </a:r>
              <a:endParaRPr lang="en-CN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9FA42F4-7C1B-702D-D3BD-57A5EF531ED2}"/>
                </a:ext>
              </a:extLst>
            </p:cNvPr>
            <p:cNvSpPr/>
            <p:nvPr/>
          </p:nvSpPr>
          <p:spPr>
            <a:xfrm>
              <a:off x="10071930" y="-1177590"/>
              <a:ext cx="194050" cy="2129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D6F1C5-5130-B498-9739-BFC2FD955832}"/>
                </a:ext>
              </a:extLst>
            </p:cNvPr>
            <p:cNvSpPr txBox="1"/>
            <p:nvPr/>
          </p:nvSpPr>
          <p:spPr>
            <a:xfrm>
              <a:off x="10398928" y="-12545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新产出的</a:t>
              </a:r>
              <a:r>
                <a:rPr lang="en-US" dirty="0" err="1"/>
                <a:t>回答</a:t>
              </a:r>
              <a:endParaRPr lang="en-CN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C1B6F5-76A6-E8C2-FC23-A249405BB3D0}"/>
                </a:ext>
              </a:extLst>
            </p:cNvPr>
            <p:cNvCxnSpPr/>
            <p:nvPr/>
          </p:nvCxnSpPr>
          <p:spPr>
            <a:xfrm>
              <a:off x="9514457" y="-498525"/>
              <a:ext cx="746382" cy="1254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5800610-543A-7B2B-B756-964F5131E816}"/>
                </a:ext>
              </a:extLst>
            </p:cNvPr>
            <p:cNvSpPr txBox="1"/>
            <p:nvPr/>
          </p:nvSpPr>
          <p:spPr>
            <a:xfrm>
              <a:off x="10398928" y="-683191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Aptos" panose="020B0004020202020204" pitchFamily="34" charset="0"/>
                </a:rPr>
                <a:t>分类面，可由奖励模型间接产生</a:t>
              </a:r>
              <a:endParaRPr lang="en-CN" dirty="0">
                <a:latin typeface="Aptos" panose="020B0004020202020204" pitchFamily="34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99D107F7-93E5-3188-926E-2A2EEB854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975454" y="5178523"/>
              <a:ext cx="1203753" cy="1170773"/>
            </a:xfrm>
            <a:prstGeom prst="rect">
              <a:avLst/>
            </a:prstGeom>
          </p:spPr>
        </p:pic>
        <p:sp>
          <p:nvSpPr>
            <p:cNvPr id="87" name="Cloud Callout 86">
              <a:extLst>
                <a:ext uri="{FF2B5EF4-FFF2-40B4-BE49-F238E27FC236}">
                  <a16:creationId xmlns:a16="http://schemas.microsoft.com/office/drawing/2014/main" id="{0A7E3E1B-8579-4DE8-E4EA-AAE3A064AD70}"/>
                </a:ext>
              </a:extLst>
            </p:cNvPr>
            <p:cNvSpPr/>
            <p:nvPr/>
          </p:nvSpPr>
          <p:spPr>
            <a:xfrm>
              <a:off x="13650461" y="4108436"/>
              <a:ext cx="2832185" cy="925511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ysClr val="windowText" lastClr="000000"/>
                  </a:solidFill>
                </a:rPr>
                <a:t>嗯</a:t>
              </a:r>
              <a:r>
                <a:rPr lang="zh-CN" altLang="en-US" sz="1800" dirty="0">
                  <a:solidFill>
                    <a:sysClr val="windowText" lastClr="000000"/>
                  </a:solidFill>
                </a:rPr>
                <a:t>！</a:t>
              </a:r>
              <a:r>
                <a:rPr lang="en-CN" sz="1800" dirty="0">
                  <a:solidFill>
                    <a:sysClr val="windowText" lastClr="000000"/>
                  </a:solidFill>
                </a:rPr>
                <a:t>我想他是👌的结果</a:t>
              </a:r>
              <a:r>
                <a:rPr lang="zh-CN" altLang="en-US" sz="1800" dirty="0">
                  <a:solidFill>
                    <a:sysClr val="windowText" lastClr="000000"/>
                  </a:solidFill>
                </a:rPr>
                <a:t>！！</a:t>
              </a:r>
              <a:endParaRPr lang="en-CN" sz="18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731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3383C-1391-C1BA-1561-EF6C59D5D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1302189-003A-8A99-2CB8-62C739420E7C}"/>
              </a:ext>
            </a:extLst>
          </p:cNvPr>
          <p:cNvGrpSpPr/>
          <p:nvPr/>
        </p:nvGrpSpPr>
        <p:grpSpPr>
          <a:xfrm>
            <a:off x="-1513114" y="1468175"/>
            <a:ext cx="16002000" cy="3912312"/>
            <a:chOff x="-1513114" y="1468175"/>
            <a:chExt cx="16002000" cy="39123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52120DD-8532-37E0-3D97-4EF93025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13114" y="1477513"/>
              <a:ext cx="7772400" cy="390297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B6066F-F07D-DE4B-A496-25EA46514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6486" y="1814857"/>
              <a:ext cx="7772400" cy="356563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B83F1A-A2A1-8ECC-1F3A-F660BA234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6486" y="1468175"/>
              <a:ext cx="7772400" cy="346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42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D2AD7-8964-8EAA-CBFD-C0D4FE15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40614B5-C56E-81BA-9BEC-12E2FB628264}"/>
              </a:ext>
            </a:extLst>
          </p:cNvPr>
          <p:cNvGrpSpPr/>
          <p:nvPr/>
        </p:nvGrpSpPr>
        <p:grpSpPr>
          <a:xfrm>
            <a:off x="502353" y="232267"/>
            <a:ext cx="8817315" cy="3531440"/>
            <a:chOff x="502353" y="232267"/>
            <a:chExt cx="8817315" cy="353144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855B59D-A5CD-3D17-B0B8-0E776CEA934F}"/>
                </a:ext>
              </a:extLst>
            </p:cNvPr>
            <p:cNvSpPr/>
            <p:nvPr/>
          </p:nvSpPr>
          <p:spPr>
            <a:xfrm>
              <a:off x="2242806" y="232267"/>
              <a:ext cx="1525630" cy="5851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Ans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1154C23-89A9-32BA-34AA-778649E538FD}"/>
                </a:ext>
              </a:extLst>
            </p:cNvPr>
            <p:cNvSpPr/>
            <p:nvPr/>
          </p:nvSpPr>
          <p:spPr>
            <a:xfrm>
              <a:off x="2242806" y="998825"/>
              <a:ext cx="1525630" cy="5851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Ans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FFD99E-3D58-C2CC-E25F-A0790A980364}"/>
                </a:ext>
              </a:extLst>
            </p:cNvPr>
            <p:cNvSpPr/>
            <p:nvPr/>
          </p:nvSpPr>
          <p:spPr>
            <a:xfrm>
              <a:off x="2242806" y="2402698"/>
              <a:ext cx="1525630" cy="5851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Ans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N-1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EB43D3-26B8-071F-997E-8C0F1E915A83}"/>
                </a:ext>
              </a:extLst>
            </p:cNvPr>
            <p:cNvSpPr txBox="1"/>
            <p:nvPr/>
          </p:nvSpPr>
          <p:spPr>
            <a:xfrm>
              <a:off x="502353" y="1756367"/>
              <a:ext cx="9993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000" dirty="0"/>
                <a:t>Prompt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200EB0-6EBC-7BB1-437A-F42E103389AB}"/>
                </a:ext>
              </a:extLst>
            </p:cNvPr>
            <p:cNvSpPr txBox="1"/>
            <p:nvPr/>
          </p:nvSpPr>
          <p:spPr>
            <a:xfrm>
              <a:off x="2766613" y="1694812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CN" sz="28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CE4CAE3-29E1-9BA3-E417-813E1AAA9E58}"/>
                </a:ext>
              </a:extLst>
            </p:cNvPr>
            <p:cNvSpPr/>
            <p:nvPr/>
          </p:nvSpPr>
          <p:spPr>
            <a:xfrm>
              <a:off x="2242806" y="3178556"/>
              <a:ext cx="1525630" cy="5851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Ans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N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26D38A7B-801D-467C-2A3E-E810CD3F2A3B}"/>
                </a:ext>
              </a:extLst>
            </p:cNvPr>
            <p:cNvSpPr/>
            <p:nvPr/>
          </p:nvSpPr>
          <p:spPr>
            <a:xfrm>
              <a:off x="1645319" y="524842"/>
              <a:ext cx="478016" cy="2981928"/>
            </a:xfrm>
            <a:prstGeom prst="leftBrace">
              <a:avLst>
                <a:gd name="adj1" fmla="val 6340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采样</a:t>
              </a:r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8AC6CAFE-8AF5-0790-5CF9-052EBFAAB2BE}"/>
                </a:ext>
              </a:extLst>
            </p:cNvPr>
            <p:cNvSpPr/>
            <p:nvPr/>
          </p:nvSpPr>
          <p:spPr>
            <a:xfrm>
              <a:off x="4759443" y="1515148"/>
              <a:ext cx="1648691" cy="914400"/>
            </a:xfrm>
            <a:prstGeom prst="snip1Rect">
              <a:avLst>
                <a:gd name="adj" fmla="val 28788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Reward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Model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3A36B14-F660-E47D-8F1C-39745ADC99CE}"/>
                </a:ext>
              </a:extLst>
            </p:cNvPr>
            <p:cNvSpPr/>
            <p:nvPr/>
          </p:nvSpPr>
          <p:spPr>
            <a:xfrm>
              <a:off x="3923502" y="524841"/>
              <a:ext cx="637309" cy="2981929"/>
            </a:xfrm>
            <a:prstGeom prst="rightBrace">
              <a:avLst>
                <a:gd name="adj1" fmla="val 40942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D4F8B0-748B-0645-C2F8-FD24BE0BA394}"/>
                </a:ext>
              </a:extLst>
            </p:cNvPr>
            <p:cNvSpPr/>
            <p:nvPr/>
          </p:nvSpPr>
          <p:spPr>
            <a:xfrm>
              <a:off x="7116607" y="232267"/>
              <a:ext cx="1525630" cy="5851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Ans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69CCF77-AF56-63FF-3844-7AEC6B7E12F7}"/>
                </a:ext>
              </a:extLst>
            </p:cNvPr>
            <p:cNvSpPr/>
            <p:nvPr/>
          </p:nvSpPr>
          <p:spPr>
            <a:xfrm>
              <a:off x="7116607" y="1371271"/>
              <a:ext cx="1525630" cy="5851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Ans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8EFCB8-1DF0-22A0-554C-1AEB8EADFA4D}"/>
                </a:ext>
              </a:extLst>
            </p:cNvPr>
            <p:cNvSpPr txBox="1"/>
            <p:nvPr/>
          </p:nvSpPr>
          <p:spPr>
            <a:xfrm rot="5400000">
              <a:off x="7718396" y="832734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&gt;</a:t>
              </a:r>
              <a:endParaRPr lang="en-CN" sz="28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5D61AB-98D3-23EC-A6BF-D28C75EF05B6}"/>
                </a:ext>
              </a:extLst>
            </p:cNvPr>
            <p:cNvSpPr/>
            <p:nvPr/>
          </p:nvSpPr>
          <p:spPr>
            <a:xfrm>
              <a:off x="7144094" y="2429548"/>
              <a:ext cx="1525630" cy="58515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>
                  <a:solidFill>
                    <a:schemeClr val="tx1"/>
                  </a:solidFill>
                </a:rPr>
                <a:t>Ans</a:t>
              </a:r>
              <a:r>
                <a:rPr lang="zh-CN" altLang="en-US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en-CN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B7A04E-317D-BF06-EA04-FF7E2D70DCA2}"/>
                </a:ext>
              </a:extLst>
            </p:cNvPr>
            <p:cNvSpPr txBox="1"/>
            <p:nvPr/>
          </p:nvSpPr>
          <p:spPr>
            <a:xfrm rot="5400000">
              <a:off x="7718396" y="1931375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&gt;</a:t>
              </a:r>
              <a:endParaRPr lang="en-CN" sz="2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B63DE4-C52A-EFF6-218B-E04BC6A5B607}"/>
                </a:ext>
              </a:extLst>
            </p:cNvPr>
            <p:cNvSpPr txBox="1"/>
            <p:nvPr/>
          </p:nvSpPr>
          <p:spPr>
            <a:xfrm rot="5400000">
              <a:off x="7723302" y="2978877"/>
              <a:ext cx="377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&gt;</a:t>
              </a:r>
              <a:endParaRPr lang="en-CN" sz="2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C15B27B-4DCF-8640-443E-E8B08C9F10BE}"/>
                </a:ext>
              </a:extLst>
            </p:cNvPr>
            <p:cNvSpPr txBox="1"/>
            <p:nvPr/>
          </p:nvSpPr>
          <p:spPr>
            <a:xfrm>
              <a:off x="7667901" y="3240487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en-CN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1B9DE10-218C-1D99-B1D6-E8FC2E56753C}"/>
                </a:ext>
              </a:extLst>
            </p:cNvPr>
            <p:cNvCxnSpPr/>
            <p:nvPr/>
          </p:nvCxnSpPr>
          <p:spPr>
            <a:xfrm>
              <a:off x="6490950" y="2004472"/>
              <a:ext cx="4524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613916-CF2F-3EC3-E5E9-24A53B87CB2F}"/>
                </a:ext>
              </a:extLst>
            </p:cNvPr>
            <p:cNvSpPr txBox="1"/>
            <p:nvPr/>
          </p:nvSpPr>
          <p:spPr>
            <a:xfrm>
              <a:off x="6408134" y="210677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排序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996A34-9AEF-4333-5307-814F0229EF15}"/>
                </a:ext>
              </a:extLst>
            </p:cNvPr>
            <p:cNvSpPr txBox="1"/>
            <p:nvPr/>
          </p:nvSpPr>
          <p:spPr>
            <a:xfrm>
              <a:off x="8669724" y="34017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正例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1C904E-4D8C-ABAD-33C6-5C3E3684C239}"/>
                </a:ext>
              </a:extLst>
            </p:cNvPr>
            <p:cNvSpPr txBox="1"/>
            <p:nvPr/>
          </p:nvSpPr>
          <p:spPr>
            <a:xfrm>
              <a:off x="8673337" y="253745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/>
                <a:t>负例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419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17A0-B3A4-704A-FB67-494B1396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F88162-891D-D8F2-1EC7-902C4C03A5AA}"/>
              </a:ext>
            </a:extLst>
          </p:cNvPr>
          <p:cNvSpPr/>
          <p:nvPr/>
        </p:nvSpPr>
        <p:spPr>
          <a:xfrm>
            <a:off x="809297" y="3255152"/>
            <a:ext cx="5503826" cy="42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C47E739-E0E5-CE9C-4BD5-A7C3F66F91F4}"/>
              </a:ext>
            </a:extLst>
          </p:cNvPr>
          <p:cNvGrpSpPr/>
          <p:nvPr/>
        </p:nvGrpSpPr>
        <p:grpSpPr>
          <a:xfrm>
            <a:off x="8339958" y="-241774"/>
            <a:ext cx="3042745" cy="5355423"/>
            <a:chOff x="4635062" y="-26678"/>
            <a:chExt cx="3042745" cy="535542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7B1C921-91D8-BD01-31AC-36857A9269D4}"/>
                </a:ext>
              </a:extLst>
            </p:cNvPr>
            <p:cNvSpPr/>
            <p:nvPr/>
          </p:nvSpPr>
          <p:spPr>
            <a:xfrm>
              <a:off x="4944980" y="3922294"/>
              <a:ext cx="2261936" cy="48126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  <a:endPara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8FADC47-1F2E-ED6E-FE49-D623A00403F7}"/>
                </a:ext>
              </a:extLst>
            </p:cNvPr>
            <p:cNvSpPr/>
            <p:nvPr/>
          </p:nvSpPr>
          <p:spPr>
            <a:xfrm>
              <a:off x="4944980" y="2899611"/>
              <a:ext cx="2261936" cy="6577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Self-Attention</a:t>
              </a:r>
              <a:endPara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EC7158D-6935-6E64-C974-A02A7BF80A08}"/>
                </a:ext>
              </a:extLst>
            </p:cNvPr>
            <p:cNvSpPr/>
            <p:nvPr/>
          </p:nvSpPr>
          <p:spPr>
            <a:xfrm>
              <a:off x="4944980" y="1499936"/>
              <a:ext cx="2261936" cy="48126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Layer</a:t>
              </a:r>
              <a:r>
                <a: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  <a:endPara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D9B1CDA-8137-8F21-8FB9-0616B02B1016}"/>
                </a:ext>
              </a:extLst>
            </p:cNvPr>
            <p:cNvSpPr/>
            <p:nvPr/>
          </p:nvSpPr>
          <p:spPr>
            <a:xfrm>
              <a:off x="4944980" y="653716"/>
              <a:ext cx="2261936" cy="4812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FFN</a:t>
              </a:r>
              <a:endPara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999C3A9-0413-0F5D-C68E-99370BD1D1AB}"/>
                </a:ext>
              </a:extLst>
            </p:cNvPr>
            <p:cNvCxnSpPr>
              <a:cxnSpLocks/>
              <a:stCxn id="14" idx="0"/>
              <a:endCxn id="15" idx="2"/>
            </p:cNvCxnSpPr>
            <p:nvPr/>
          </p:nvCxnSpPr>
          <p:spPr>
            <a:xfrm flipV="1">
              <a:off x="6075948" y="3557337"/>
              <a:ext cx="0" cy="36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D445F2-00FD-1BE5-A939-5E111860E06F}"/>
                </a:ext>
              </a:extLst>
            </p:cNvPr>
            <p:cNvGrpSpPr/>
            <p:nvPr/>
          </p:nvGrpSpPr>
          <p:grpSpPr>
            <a:xfrm>
              <a:off x="5895948" y="2261987"/>
              <a:ext cx="360000" cy="360000"/>
              <a:chOff x="9889958" y="1864895"/>
              <a:chExt cx="360000" cy="3600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E0B6551-390B-6629-98E6-20A254542C89}"/>
                  </a:ext>
                </a:extLst>
              </p:cNvPr>
              <p:cNvSpPr/>
              <p:nvPr/>
            </p:nvSpPr>
            <p:spPr>
              <a:xfrm>
                <a:off x="9889958" y="1864895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3" name="Plus 22">
                <a:extLst>
                  <a:ext uri="{FF2B5EF4-FFF2-40B4-BE49-F238E27FC236}">
                    <a16:creationId xmlns:a16="http://schemas.microsoft.com/office/drawing/2014/main" id="{30AA7131-59FD-010A-8446-CDA0D93805E4}"/>
                  </a:ext>
                </a:extLst>
              </p:cNvPr>
              <p:cNvSpPr/>
              <p:nvPr/>
            </p:nvSpPr>
            <p:spPr>
              <a:xfrm>
                <a:off x="9889958" y="1864895"/>
                <a:ext cx="360000" cy="360000"/>
              </a:xfrm>
              <a:prstGeom prst="mathPlus">
                <a:avLst>
                  <a:gd name="adj1" fmla="val 969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B48FC6-E7D9-64CC-D6DD-052FD856F9DB}"/>
                </a:ext>
              </a:extLst>
            </p:cNvPr>
            <p:cNvCxnSpPr>
              <a:cxnSpLocks/>
              <a:stCxn id="27" idx="0"/>
              <a:endCxn id="14" idx="2"/>
            </p:cNvCxnSpPr>
            <p:nvPr/>
          </p:nvCxnSpPr>
          <p:spPr>
            <a:xfrm flipV="1">
              <a:off x="6075948" y="4403557"/>
              <a:ext cx="0" cy="5573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3489470-2624-D13C-99FA-634BE707B2AA}"/>
                </a:ext>
              </a:extLst>
            </p:cNvPr>
            <p:cNvSpPr/>
            <p:nvPr/>
          </p:nvSpPr>
          <p:spPr>
            <a:xfrm>
              <a:off x="5985948" y="4960882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D4751C6-D41B-669D-C886-2A71D66A5B52}"/>
                </a:ext>
              </a:extLst>
            </p:cNvPr>
            <p:cNvCxnSpPr>
              <a:stCxn id="15" idx="0"/>
              <a:endCxn id="22" idx="4"/>
            </p:cNvCxnSpPr>
            <p:nvPr/>
          </p:nvCxnSpPr>
          <p:spPr>
            <a:xfrm flipV="1">
              <a:off x="6075948" y="2621987"/>
              <a:ext cx="0" cy="277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933A9A-7DA6-76A6-4661-74865BB69F85}"/>
                </a:ext>
              </a:extLst>
            </p:cNvPr>
            <p:cNvCxnSpPr>
              <a:stCxn id="22" idx="0"/>
              <a:endCxn id="16" idx="2"/>
            </p:cNvCxnSpPr>
            <p:nvPr/>
          </p:nvCxnSpPr>
          <p:spPr>
            <a:xfrm flipV="1">
              <a:off x="6075948" y="1981199"/>
              <a:ext cx="0" cy="2807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8E47FDF-BE05-099A-F189-9F599C2EA255}"/>
                </a:ext>
              </a:extLst>
            </p:cNvPr>
            <p:cNvCxnSpPr>
              <a:stCxn id="16" idx="0"/>
              <a:endCxn id="17" idx="2"/>
            </p:cNvCxnSpPr>
            <p:nvPr/>
          </p:nvCxnSpPr>
          <p:spPr>
            <a:xfrm flipV="1">
              <a:off x="6075948" y="1134979"/>
              <a:ext cx="0" cy="364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20A415B-06CE-876B-BA20-D7C1F559F0EA}"/>
                </a:ext>
              </a:extLst>
            </p:cNvPr>
            <p:cNvGrpSpPr/>
            <p:nvPr/>
          </p:nvGrpSpPr>
          <p:grpSpPr>
            <a:xfrm>
              <a:off x="5895948" y="-26678"/>
              <a:ext cx="360000" cy="360000"/>
              <a:chOff x="9889958" y="1864895"/>
              <a:chExt cx="360000" cy="36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5F4E237-D712-00F9-827E-D50CF750B047}"/>
                  </a:ext>
                </a:extLst>
              </p:cNvPr>
              <p:cNvSpPr/>
              <p:nvPr/>
            </p:nvSpPr>
            <p:spPr>
              <a:xfrm>
                <a:off x="9889958" y="1864895"/>
                <a:ext cx="360000" cy="360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42" name="Plus 41">
                <a:extLst>
                  <a:ext uri="{FF2B5EF4-FFF2-40B4-BE49-F238E27FC236}">
                    <a16:creationId xmlns:a16="http://schemas.microsoft.com/office/drawing/2014/main" id="{8D879A23-4C79-4A3F-33C4-EBE66E165BD3}"/>
                  </a:ext>
                </a:extLst>
              </p:cNvPr>
              <p:cNvSpPr/>
              <p:nvPr/>
            </p:nvSpPr>
            <p:spPr>
              <a:xfrm>
                <a:off x="9889958" y="1864895"/>
                <a:ext cx="360000" cy="360000"/>
              </a:xfrm>
              <a:prstGeom prst="mathPlus">
                <a:avLst>
                  <a:gd name="adj1" fmla="val 969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AAA597F-DBA4-C99C-9B05-75271FA19CEE}"/>
                </a:ext>
              </a:extLst>
            </p:cNvPr>
            <p:cNvCxnSpPr>
              <a:stCxn id="17" idx="0"/>
              <a:endCxn id="41" idx="4"/>
            </p:cNvCxnSpPr>
            <p:nvPr/>
          </p:nvCxnSpPr>
          <p:spPr>
            <a:xfrm flipV="1">
              <a:off x="6075948" y="333322"/>
              <a:ext cx="0" cy="320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5524B63B-9F90-BE63-6AF6-F048463EAB79}"/>
                </a:ext>
              </a:extLst>
            </p:cNvPr>
            <p:cNvCxnSpPr>
              <a:stCxn id="22" idx="0"/>
              <a:endCxn id="41" idx="6"/>
            </p:cNvCxnSpPr>
            <p:nvPr/>
          </p:nvCxnSpPr>
          <p:spPr>
            <a:xfrm rot="5400000" flipH="1" flipV="1">
              <a:off x="5111616" y="1117655"/>
              <a:ext cx="2108665" cy="180000"/>
            </a:xfrm>
            <a:prstGeom prst="bentConnector4">
              <a:avLst>
                <a:gd name="adj1" fmla="val 4362"/>
                <a:gd name="adj2" fmla="val 71748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5684A4BD-28B0-7E98-9926-984D45AC2F19}"/>
                </a:ext>
              </a:extLst>
            </p:cNvPr>
            <p:cNvCxnSpPr>
              <a:stCxn id="27" idx="0"/>
              <a:endCxn id="22" idx="6"/>
            </p:cNvCxnSpPr>
            <p:nvPr/>
          </p:nvCxnSpPr>
          <p:spPr>
            <a:xfrm rot="5400000" flipH="1" flipV="1">
              <a:off x="4906501" y="3611435"/>
              <a:ext cx="2518895" cy="180000"/>
            </a:xfrm>
            <a:prstGeom prst="bentConnector4">
              <a:avLst>
                <a:gd name="adj1" fmla="val 9291"/>
                <a:gd name="adj2" fmla="val 723322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C923457-657C-F56F-CB1F-A9DC53F48817}"/>
                </a:ext>
              </a:extLst>
            </p:cNvPr>
            <p:cNvSpPr/>
            <p:nvPr/>
          </p:nvSpPr>
          <p:spPr>
            <a:xfrm>
              <a:off x="4635062" y="-26678"/>
              <a:ext cx="3042745" cy="535542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43B391F-CB39-B60C-EE03-4F19A193DC85}"/>
              </a:ext>
            </a:extLst>
          </p:cNvPr>
          <p:cNvSpPr/>
          <p:nvPr/>
        </p:nvSpPr>
        <p:spPr>
          <a:xfrm>
            <a:off x="809296" y="2697548"/>
            <a:ext cx="5503825" cy="42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365214-7BC4-78E0-5464-BCB19E056653}"/>
              </a:ext>
            </a:extLst>
          </p:cNvPr>
          <p:cNvSpPr/>
          <p:nvPr/>
        </p:nvSpPr>
        <p:spPr>
          <a:xfrm>
            <a:off x="809297" y="1867561"/>
            <a:ext cx="5503825" cy="42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8FB2E0-519E-1D4F-E267-A511323029D8}"/>
              </a:ext>
            </a:extLst>
          </p:cNvPr>
          <p:cNvSpPr txBox="1"/>
          <p:nvPr/>
        </p:nvSpPr>
        <p:spPr>
          <a:xfrm>
            <a:off x="3083192" y="2174328"/>
            <a:ext cx="478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…</a:t>
            </a:r>
            <a:endParaRPr lang="en-CN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EC1C6B-478E-6E4A-8ECF-5D2ED8E22E0A}"/>
              </a:ext>
            </a:extLst>
          </p:cNvPr>
          <p:cNvSpPr/>
          <p:nvPr/>
        </p:nvSpPr>
        <p:spPr>
          <a:xfrm>
            <a:off x="560832" y="1284841"/>
            <a:ext cx="6010656" cy="2664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78FE57-6295-09A9-535C-12925E4CEA25}"/>
              </a:ext>
            </a:extLst>
          </p:cNvPr>
          <p:cNvCxnSpPr/>
          <p:nvPr/>
        </p:nvCxnSpPr>
        <p:spPr>
          <a:xfrm flipH="1">
            <a:off x="6313121" y="-241774"/>
            <a:ext cx="2026837" cy="34969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87E69D-6C2A-CC98-44BF-69EBA91E1E12}"/>
              </a:ext>
            </a:extLst>
          </p:cNvPr>
          <p:cNvCxnSpPr/>
          <p:nvPr/>
        </p:nvCxnSpPr>
        <p:spPr>
          <a:xfrm flipH="1" flipV="1">
            <a:off x="6313121" y="3676256"/>
            <a:ext cx="2026837" cy="143739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4888562-6CFE-8A68-54DE-ECEB25A45994}"/>
              </a:ext>
            </a:extLst>
          </p:cNvPr>
          <p:cNvSpPr/>
          <p:nvPr/>
        </p:nvSpPr>
        <p:spPr>
          <a:xfrm>
            <a:off x="560832" y="4205104"/>
            <a:ext cx="6010656" cy="421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2889FA-CAC4-1589-0F3A-81C81B30C978}"/>
              </a:ext>
            </a:extLst>
          </p:cNvPr>
          <p:cNvCxnSpPr>
            <a:cxnSpLocks/>
            <a:stCxn id="63" idx="0"/>
            <a:endCxn id="12" idx="2"/>
          </p:cNvCxnSpPr>
          <p:nvPr/>
        </p:nvCxnSpPr>
        <p:spPr>
          <a:xfrm flipH="1" flipV="1">
            <a:off x="3561210" y="3676256"/>
            <a:ext cx="4950" cy="528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EDDD20E9-47DF-E645-6630-239C309729EF}"/>
              </a:ext>
            </a:extLst>
          </p:cNvPr>
          <p:cNvSpPr/>
          <p:nvPr/>
        </p:nvSpPr>
        <p:spPr>
          <a:xfrm>
            <a:off x="560832" y="5265036"/>
            <a:ext cx="914400" cy="4211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今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06DEC14-0437-501D-944E-9AB24581DAEE}"/>
              </a:ext>
            </a:extLst>
          </p:cNvPr>
          <p:cNvCxnSpPr>
            <a:stCxn id="66" idx="0"/>
          </p:cNvCxnSpPr>
          <p:nvPr/>
        </p:nvCxnSpPr>
        <p:spPr>
          <a:xfrm flipV="1">
            <a:off x="1018032" y="4626208"/>
            <a:ext cx="0" cy="638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93699C2F-8DB9-0F1C-0FFC-CD6B6FE9AE58}"/>
              </a:ext>
            </a:extLst>
          </p:cNvPr>
          <p:cNvSpPr/>
          <p:nvPr/>
        </p:nvSpPr>
        <p:spPr>
          <a:xfrm>
            <a:off x="1920240" y="5266707"/>
            <a:ext cx="914400" cy="42110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今</a:t>
            </a:r>
          </a:p>
        </p:txBody>
      </p:sp>
    </p:spTree>
    <p:extLst>
      <p:ext uri="{BB962C8B-B14F-4D97-AF65-F5344CB8AC3E}">
        <p14:creationId xmlns:p14="http://schemas.microsoft.com/office/powerpoint/2010/main" val="42303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AE53-4957-A2E8-7621-3E213ACF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56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10783</TotalTime>
  <Words>107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SF Pro SC</vt:lpstr>
      <vt:lpstr>American Typewriter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T130581</dc:creator>
  <cp:lastModifiedBy>T130581</cp:lastModifiedBy>
  <cp:revision>32</cp:revision>
  <dcterms:created xsi:type="dcterms:W3CDTF">2025-04-09T12:09:52Z</dcterms:created>
  <dcterms:modified xsi:type="dcterms:W3CDTF">2025-04-17T13:42:22Z</dcterms:modified>
</cp:coreProperties>
</file>