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5" r:id="rId6"/>
    <p:sldId id="266" r:id="rId7"/>
    <p:sldId id="261" r:id="rId8"/>
    <p:sldId id="268" r:id="rId9"/>
    <p:sldId id="263" r:id="rId10"/>
    <p:sldId id="267" r:id="rId11"/>
    <p:sldId id="264" r:id="rId12"/>
    <p:sldId id="270" r:id="rId13"/>
    <p:sldId id="272" r:id="rId14"/>
    <p:sldId id="273" r:id="rId15"/>
    <p:sldId id="271" r:id="rId16"/>
    <p:sldId id="2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92" y="78"/>
      </p:cViewPr>
      <p:guideLst>
        <p:guide orient="horz" pos="2137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F9769B-77DD-497B-81C9-5CF9B842513D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3CA5F9-550D-4434-BF20-AC35647F7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76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F9769B-77DD-497B-81C9-5CF9B842513D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3CA5F9-550D-4434-BF20-AC35647F7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95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F9769B-77DD-497B-81C9-5CF9B842513D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3CA5F9-550D-4434-BF20-AC35647F7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4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F9769B-77DD-497B-81C9-5CF9B842513D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3CA5F9-550D-4434-BF20-AC35647F7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45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F9769B-77DD-497B-81C9-5CF9B842513D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3CA5F9-550D-4434-BF20-AC35647F7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48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F9769B-77DD-497B-81C9-5CF9B842513D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3CA5F9-550D-4434-BF20-AC35647F7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0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F9769B-77DD-497B-81C9-5CF9B842513D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3CA5F9-550D-4434-BF20-AC35647F7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4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F9769B-77DD-497B-81C9-5CF9B842513D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3CA5F9-550D-4434-BF20-AC35647F7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18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F9769B-77DD-497B-81C9-5CF9B842513D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3CA5F9-550D-4434-BF20-AC35647F7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6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F9769B-77DD-497B-81C9-5CF9B842513D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3CA5F9-550D-4434-BF20-AC35647F7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43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F9769B-77DD-497B-81C9-5CF9B842513D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3CA5F9-550D-4434-BF20-AC35647F7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81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87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图片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7" y="177515"/>
            <a:ext cx="3569513" cy="812985"/>
          </a:xfrm>
          <a:prstGeom prst="rect">
            <a:avLst/>
          </a:prstGeom>
        </p:spPr>
      </p:pic>
      <p:sp>
        <p:nvSpPr>
          <p:cNvPr id="23" name="任意多边形 22"/>
          <p:cNvSpPr/>
          <p:nvPr/>
        </p:nvSpPr>
        <p:spPr>
          <a:xfrm rot="5400000">
            <a:off x="6410325" y="-1368959"/>
            <a:ext cx="2362200" cy="9201150"/>
          </a:xfrm>
          <a:custGeom>
            <a:avLst/>
            <a:gdLst>
              <a:gd name="connsiteX0" fmla="*/ 0 w 2362200"/>
              <a:gd name="connsiteY0" fmla="*/ 7372350 h 9201150"/>
              <a:gd name="connsiteX1" fmla="*/ 0 w 2362200"/>
              <a:gd name="connsiteY1" fmla="*/ 0 h 9201150"/>
              <a:gd name="connsiteX2" fmla="*/ 2362200 w 2362200"/>
              <a:gd name="connsiteY2" fmla="*/ 0 h 9201150"/>
              <a:gd name="connsiteX3" fmla="*/ 2362200 w 2362200"/>
              <a:gd name="connsiteY3" fmla="*/ 8286750 h 9201150"/>
              <a:gd name="connsiteX4" fmla="*/ 2362200 w 2362200"/>
              <a:gd name="connsiteY4" fmla="*/ 9201150 h 9201150"/>
              <a:gd name="connsiteX5" fmla="*/ 1447800 w 2362200"/>
              <a:gd name="connsiteY5" fmla="*/ 8286750 h 9201150"/>
              <a:gd name="connsiteX6" fmla="*/ 914400 w 2362200"/>
              <a:gd name="connsiteY6" fmla="*/ 8286750 h 920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62200" h="9201150">
                <a:moveTo>
                  <a:pt x="0" y="7372350"/>
                </a:moveTo>
                <a:lnTo>
                  <a:pt x="0" y="0"/>
                </a:lnTo>
                <a:lnTo>
                  <a:pt x="2362200" y="0"/>
                </a:lnTo>
                <a:lnTo>
                  <a:pt x="2362200" y="8286750"/>
                </a:lnTo>
                <a:lnTo>
                  <a:pt x="2362200" y="9201150"/>
                </a:lnTo>
                <a:lnTo>
                  <a:pt x="1447800" y="8286750"/>
                </a:lnTo>
                <a:lnTo>
                  <a:pt x="914400" y="828675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5400000">
            <a:off x="628326" y="2729236"/>
            <a:ext cx="2267597" cy="3524251"/>
          </a:xfrm>
          <a:custGeom>
            <a:avLst/>
            <a:gdLst>
              <a:gd name="connsiteX0" fmla="*/ 0 w 2267597"/>
              <a:gd name="connsiteY0" fmla="*/ 3562351 h 3562351"/>
              <a:gd name="connsiteX1" fmla="*/ 0 w 2267597"/>
              <a:gd name="connsiteY1" fmla="*/ 914400 h 3562351"/>
              <a:gd name="connsiteX2" fmla="*/ 0 w 2267597"/>
              <a:gd name="connsiteY2" fmla="*/ 0 h 3562351"/>
              <a:gd name="connsiteX3" fmla="*/ 914400 w 2267597"/>
              <a:gd name="connsiteY3" fmla="*/ 914400 h 3562351"/>
              <a:gd name="connsiteX4" fmla="*/ 1353198 w 2267597"/>
              <a:gd name="connsiteY4" fmla="*/ 914400 h 3562351"/>
              <a:gd name="connsiteX5" fmla="*/ 2267597 w 2267597"/>
              <a:gd name="connsiteY5" fmla="*/ 1828799 h 3562351"/>
              <a:gd name="connsiteX6" fmla="*/ 2267597 w 2267597"/>
              <a:gd name="connsiteY6" fmla="*/ 3562351 h 356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7597" h="3562351">
                <a:moveTo>
                  <a:pt x="0" y="3562351"/>
                </a:moveTo>
                <a:lnTo>
                  <a:pt x="0" y="914400"/>
                </a:lnTo>
                <a:lnTo>
                  <a:pt x="0" y="0"/>
                </a:lnTo>
                <a:lnTo>
                  <a:pt x="914400" y="914400"/>
                </a:lnTo>
                <a:lnTo>
                  <a:pt x="1353198" y="914400"/>
                </a:lnTo>
                <a:lnTo>
                  <a:pt x="2267597" y="1828799"/>
                </a:lnTo>
                <a:lnTo>
                  <a:pt x="2267597" y="356235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 rot="1868770">
            <a:off x="116428" y="3782215"/>
            <a:ext cx="2311729" cy="1294326"/>
            <a:chOff x="3456407" y="3094111"/>
            <a:chExt cx="6782951" cy="2745674"/>
          </a:xfrm>
          <a:solidFill>
            <a:schemeClr val="bg1"/>
          </a:solidFill>
        </p:grpSpPr>
        <p:sp>
          <p:nvSpPr>
            <p:cNvPr id="28" name="任意多边形 27"/>
            <p:cNvSpPr/>
            <p:nvPr/>
          </p:nvSpPr>
          <p:spPr>
            <a:xfrm rot="4614637">
              <a:off x="2943459" y="4141609"/>
              <a:ext cx="1984641" cy="958746"/>
            </a:xfrm>
            <a:custGeom>
              <a:avLst/>
              <a:gdLst>
                <a:gd name="connsiteX0" fmla="*/ 0 w 1984641"/>
                <a:gd name="connsiteY0" fmla="*/ 0 h 958746"/>
                <a:gd name="connsiteX1" fmla="*/ 1984641 w 1984641"/>
                <a:gd name="connsiteY1" fmla="*/ 0 h 958746"/>
                <a:gd name="connsiteX2" fmla="*/ 1862680 w 1984641"/>
                <a:gd name="connsiteY2" fmla="*/ 156638 h 958746"/>
                <a:gd name="connsiteX3" fmla="*/ 723500 w 1984641"/>
                <a:gd name="connsiteY3" fmla="*/ 939309 h 958746"/>
                <a:gd name="connsiteX4" fmla="*/ 581063 w 1984641"/>
                <a:gd name="connsiteY4" fmla="*/ 958746 h 958746"/>
                <a:gd name="connsiteX5" fmla="*/ 470620 w 1984641"/>
                <a:gd name="connsiteY5" fmla="*/ 866722 h 958746"/>
                <a:gd name="connsiteX6" fmla="*/ 49449 w 1984641"/>
                <a:gd name="connsiteY6" fmla="*/ 163422 h 958746"/>
                <a:gd name="connsiteX7" fmla="*/ 0 w 1984641"/>
                <a:gd name="connsiteY7" fmla="*/ 0 h 958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84641" h="958746">
                  <a:moveTo>
                    <a:pt x="0" y="0"/>
                  </a:moveTo>
                  <a:lnTo>
                    <a:pt x="1984641" y="0"/>
                  </a:lnTo>
                  <a:lnTo>
                    <a:pt x="1862680" y="156638"/>
                  </a:lnTo>
                  <a:cubicBezTo>
                    <a:pt x="1515862" y="576082"/>
                    <a:pt x="1116952" y="855321"/>
                    <a:pt x="723500" y="939309"/>
                  </a:cubicBezTo>
                  <a:lnTo>
                    <a:pt x="581063" y="958746"/>
                  </a:lnTo>
                  <a:lnTo>
                    <a:pt x="470620" y="866722"/>
                  </a:lnTo>
                  <a:cubicBezTo>
                    <a:pt x="289991" y="691797"/>
                    <a:pt x="148006" y="451081"/>
                    <a:pt x="49449" y="1634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21236287">
              <a:off x="4661106" y="3258183"/>
              <a:ext cx="475118" cy="2466800"/>
            </a:xfrm>
            <a:custGeom>
              <a:avLst/>
              <a:gdLst>
                <a:gd name="connsiteX0" fmla="*/ 475118 w 475118"/>
                <a:gd name="connsiteY0" fmla="*/ 0 h 2466800"/>
                <a:gd name="connsiteX1" fmla="*/ 475118 w 475118"/>
                <a:gd name="connsiteY1" fmla="*/ 2466800 h 2466800"/>
                <a:gd name="connsiteX2" fmla="*/ 473144 w 475118"/>
                <a:gd name="connsiteY2" fmla="*/ 2466132 h 2466800"/>
                <a:gd name="connsiteX3" fmla="*/ 283529 w 475118"/>
                <a:gd name="connsiteY3" fmla="*/ 2391050 h 2466800"/>
                <a:gd name="connsiteX4" fmla="*/ 0 w 475118"/>
                <a:gd name="connsiteY4" fmla="*/ 91018 h 2466800"/>
                <a:gd name="connsiteX5" fmla="*/ 8947 w 475118"/>
                <a:gd name="connsiteY5" fmla="*/ 88400 h 2466800"/>
                <a:gd name="connsiteX6" fmla="*/ 368914 w 475118"/>
                <a:gd name="connsiteY6" fmla="*/ 14064 h 2466800"/>
                <a:gd name="connsiteX7" fmla="*/ 475118 w 475118"/>
                <a:gd name="connsiteY7" fmla="*/ 0 h 24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5118" h="2466800">
                  <a:moveTo>
                    <a:pt x="475118" y="0"/>
                  </a:moveTo>
                  <a:lnTo>
                    <a:pt x="475118" y="2466800"/>
                  </a:lnTo>
                  <a:lnTo>
                    <a:pt x="473144" y="2466132"/>
                  </a:lnTo>
                  <a:lnTo>
                    <a:pt x="283529" y="2391050"/>
                  </a:lnTo>
                  <a:lnTo>
                    <a:pt x="0" y="91018"/>
                  </a:lnTo>
                  <a:lnTo>
                    <a:pt x="8947" y="88400"/>
                  </a:lnTo>
                  <a:cubicBezTo>
                    <a:pt x="124169" y="58426"/>
                    <a:pt x="244417" y="33546"/>
                    <a:pt x="368914" y="14064"/>
                  </a:cubicBezTo>
                  <a:lnTo>
                    <a:pt x="47511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rot="237141">
              <a:off x="5303885" y="3094111"/>
              <a:ext cx="612597" cy="2684439"/>
            </a:xfrm>
            <a:custGeom>
              <a:avLst/>
              <a:gdLst>
                <a:gd name="connsiteX0" fmla="*/ 612597 w 612597"/>
                <a:gd name="connsiteY0" fmla="*/ 0 h 2684439"/>
                <a:gd name="connsiteX1" fmla="*/ 612597 w 612597"/>
                <a:gd name="connsiteY1" fmla="*/ 2684439 h 2684439"/>
                <a:gd name="connsiteX2" fmla="*/ 514366 w 612597"/>
                <a:gd name="connsiteY2" fmla="*/ 2679111 h 2684439"/>
                <a:gd name="connsiteX3" fmla="*/ 456081 w 612597"/>
                <a:gd name="connsiteY3" fmla="*/ 2673104 h 2684439"/>
                <a:gd name="connsiteX4" fmla="*/ 0 w 612597"/>
                <a:gd name="connsiteY4" fmla="*/ 90293 h 2684439"/>
                <a:gd name="connsiteX5" fmla="*/ 86239 w 612597"/>
                <a:gd name="connsiteY5" fmla="*/ 71378 h 2684439"/>
                <a:gd name="connsiteX6" fmla="*/ 391988 w 612597"/>
                <a:gd name="connsiteY6" fmla="*/ 21579 h 2684439"/>
                <a:gd name="connsiteX7" fmla="*/ 612597 w 612597"/>
                <a:gd name="connsiteY7" fmla="*/ 0 h 268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597" h="2684439">
                  <a:moveTo>
                    <a:pt x="612597" y="0"/>
                  </a:moveTo>
                  <a:lnTo>
                    <a:pt x="612597" y="2684439"/>
                  </a:lnTo>
                  <a:lnTo>
                    <a:pt x="514366" y="2679111"/>
                  </a:lnTo>
                  <a:lnTo>
                    <a:pt x="456081" y="2673104"/>
                  </a:lnTo>
                  <a:lnTo>
                    <a:pt x="0" y="90293"/>
                  </a:lnTo>
                  <a:lnTo>
                    <a:pt x="86239" y="71378"/>
                  </a:lnTo>
                  <a:cubicBezTo>
                    <a:pt x="185975" y="51778"/>
                    <a:pt x="287991" y="35118"/>
                    <a:pt x="391988" y="21579"/>
                  </a:cubicBezTo>
                  <a:lnTo>
                    <a:pt x="61259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6186081" y="3123776"/>
              <a:ext cx="367121" cy="2716009"/>
            </a:xfrm>
            <a:custGeom>
              <a:avLst/>
              <a:gdLst>
                <a:gd name="connsiteX0" fmla="*/ 187029 w 367121"/>
                <a:gd name="connsiteY0" fmla="*/ 0 h 2716009"/>
                <a:gd name="connsiteX1" fmla="*/ 367121 w 367121"/>
                <a:gd name="connsiteY1" fmla="*/ 13535 h 2716009"/>
                <a:gd name="connsiteX2" fmla="*/ 367121 w 367121"/>
                <a:gd name="connsiteY2" fmla="*/ 2714158 h 2716009"/>
                <a:gd name="connsiteX3" fmla="*/ 279057 w 367121"/>
                <a:gd name="connsiteY3" fmla="*/ 2716009 h 2716009"/>
                <a:gd name="connsiteX4" fmla="*/ 30065 w 367121"/>
                <a:gd name="connsiteY4" fmla="*/ 2709252 h 2716009"/>
                <a:gd name="connsiteX5" fmla="*/ 0 w 367121"/>
                <a:gd name="connsiteY5" fmla="*/ 2706992 h 2716009"/>
                <a:gd name="connsiteX6" fmla="*/ 187029 w 367121"/>
                <a:gd name="connsiteY6" fmla="*/ 0 h 2716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121" h="2716009">
                  <a:moveTo>
                    <a:pt x="187029" y="0"/>
                  </a:moveTo>
                  <a:lnTo>
                    <a:pt x="367121" y="13535"/>
                  </a:lnTo>
                  <a:lnTo>
                    <a:pt x="367121" y="2714158"/>
                  </a:lnTo>
                  <a:lnTo>
                    <a:pt x="279057" y="2716009"/>
                  </a:lnTo>
                  <a:cubicBezTo>
                    <a:pt x="196854" y="2715761"/>
                    <a:pt x="113811" y="2713533"/>
                    <a:pt x="30065" y="2709252"/>
                  </a:cubicBezTo>
                  <a:lnTo>
                    <a:pt x="0" y="2706992"/>
                  </a:lnTo>
                  <a:lnTo>
                    <a:pt x="18702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680807">
              <a:off x="6710634" y="3238499"/>
              <a:ext cx="749851" cy="2574165"/>
            </a:xfrm>
            <a:custGeom>
              <a:avLst/>
              <a:gdLst>
                <a:gd name="connsiteX0" fmla="*/ 0 w 749851"/>
                <a:gd name="connsiteY0" fmla="*/ 2682 h 2574165"/>
                <a:gd name="connsiteX1" fmla="*/ 81841 w 749851"/>
                <a:gd name="connsiteY1" fmla="*/ 151 h 2574165"/>
                <a:gd name="connsiteX2" fmla="*/ 461968 w 749851"/>
                <a:gd name="connsiteY2" fmla="*/ 12518 h 2574165"/>
                <a:gd name="connsiteX3" fmla="*/ 749850 w 749851"/>
                <a:gd name="connsiteY3" fmla="*/ 46147 h 2574165"/>
                <a:gd name="connsiteX4" fmla="*/ 749851 w 749851"/>
                <a:gd name="connsiteY4" fmla="*/ 2495008 h 2574165"/>
                <a:gd name="connsiteX5" fmla="*/ 714946 w 749851"/>
                <a:gd name="connsiteY5" fmla="*/ 2508943 h 2574165"/>
                <a:gd name="connsiteX6" fmla="*/ 516017 w 749851"/>
                <a:gd name="connsiteY6" fmla="*/ 2574165 h 2574165"/>
                <a:gd name="connsiteX7" fmla="*/ 0 w 749851"/>
                <a:gd name="connsiteY7" fmla="*/ 2682 h 257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9851" h="2574165">
                  <a:moveTo>
                    <a:pt x="0" y="2682"/>
                  </a:moveTo>
                  <a:lnTo>
                    <a:pt x="81841" y="151"/>
                  </a:lnTo>
                  <a:cubicBezTo>
                    <a:pt x="211232" y="-873"/>
                    <a:pt x="338154" y="3334"/>
                    <a:pt x="461968" y="12518"/>
                  </a:cubicBezTo>
                  <a:lnTo>
                    <a:pt x="749850" y="46147"/>
                  </a:lnTo>
                  <a:lnTo>
                    <a:pt x="749851" y="2495008"/>
                  </a:lnTo>
                  <a:lnTo>
                    <a:pt x="714946" y="2508943"/>
                  </a:lnTo>
                  <a:lnTo>
                    <a:pt x="516017" y="2574165"/>
                  </a:lnTo>
                  <a:lnTo>
                    <a:pt x="0" y="268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 rot="680807">
              <a:off x="7860622" y="3555021"/>
              <a:ext cx="383025" cy="2196832"/>
            </a:xfrm>
            <a:custGeom>
              <a:avLst/>
              <a:gdLst>
                <a:gd name="connsiteX0" fmla="*/ 0 w 383025"/>
                <a:gd name="connsiteY0" fmla="*/ 0 h 2196832"/>
                <a:gd name="connsiteX1" fmla="*/ 6201 w 383025"/>
                <a:gd name="connsiteY1" fmla="*/ 1443 h 2196832"/>
                <a:gd name="connsiteX2" fmla="*/ 166081 w 383025"/>
                <a:gd name="connsiteY2" fmla="*/ 46862 h 2196832"/>
                <a:gd name="connsiteX3" fmla="*/ 259438 w 383025"/>
                <a:gd name="connsiteY3" fmla="*/ 78582 h 2196832"/>
                <a:gd name="connsiteX4" fmla="*/ 383025 w 383025"/>
                <a:gd name="connsiteY4" fmla="*/ 1983359 h 2196832"/>
                <a:gd name="connsiteX5" fmla="*/ 163223 w 383025"/>
                <a:gd name="connsiteY5" fmla="*/ 2116170 h 2196832"/>
                <a:gd name="connsiteX6" fmla="*/ 0 w 383025"/>
                <a:gd name="connsiteY6" fmla="*/ 2196832 h 2196832"/>
                <a:gd name="connsiteX7" fmla="*/ 0 w 383025"/>
                <a:gd name="connsiteY7" fmla="*/ 0 h 2196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025" h="2196832">
                  <a:moveTo>
                    <a:pt x="0" y="0"/>
                  </a:moveTo>
                  <a:lnTo>
                    <a:pt x="6201" y="1443"/>
                  </a:lnTo>
                  <a:cubicBezTo>
                    <a:pt x="60617" y="15477"/>
                    <a:pt x="113937" y="30627"/>
                    <a:pt x="166081" y="46862"/>
                  </a:cubicBezTo>
                  <a:lnTo>
                    <a:pt x="259438" y="78582"/>
                  </a:lnTo>
                  <a:lnTo>
                    <a:pt x="383025" y="1983359"/>
                  </a:lnTo>
                  <a:lnTo>
                    <a:pt x="163223" y="2116170"/>
                  </a:lnTo>
                  <a:lnTo>
                    <a:pt x="0" y="21968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 rot="680807">
              <a:off x="8597364" y="3478312"/>
              <a:ext cx="1641994" cy="2031585"/>
            </a:xfrm>
            <a:custGeom>
              <a:avLst/>
              <a:gdLst>
                <a:gd name="connsiteX0" fmla="*/ 1257824 w 1641994"/>
                <a:gd name="connsiteY0" fmla="*/ 7032 h 2031585"/>
                <a:gd name="connsiteX1" fmla="*/ 1365042 w 1641994"/>
                <a:gd name="connsiteY1" fmla="*/ 331 h 2031585"/>
                <a:gd name="connsiteX2" fmla="*/ 1564446 w 1641994"/>
                <a:gd name="connsiteY2" fmla="*/ 58846 h 2031585"/>
                <a:gd name="connsiteX3" fmla="*/ 1635150 w 1641994"/>
                <a:gd name="connsiteY3" fmla="*/ 239122 h 2031585"/>
                <a:gd name="connsiteX4" fmla="*/ 1621834 w 1641994"/>
                <a:gd name="connsiteY4" fmla="*/ 446508 h 2031585"/>
                <a:gd name="connsiteX5" fmla="*/ 1481421 w 1641994"/>
                <a:gd name="connsiteY5" fmla="*/ 687381 h 2031585"/>
                <a:gd name="connsiteX6" fmla="*/ 1342613 w 1641994"/>
                <a:gd name="connsiteY6" fmla="*/ 839981 h 2031585"/>
                <a:gd name="connsiteX7" fmla="*/ 1187323 w 1641994"/>
                <a:gd name="connsiteY7" fmla="*/ 980349 h 2031585"/>
                <a:gd name="connsiteX8" fmla="*/ 945886 w 1641994"/>
                <a:gd name="connsiteY8" fmla="*/ 1133469 h 2031585"/>
                <a:gd name="connsiteX9" fmla="*/ 765612 w 1641994"/>
                <a:gd name="connsiteY9" fmla="*/ 1204175 h 2031585"/>
                <a:gd name="connsiteX10" fmla="*/ 731315 w 1641994"/>
                <a:gd name="connsiteY10" fmla="*/ 1209559 h 2031585"/>
                <a:gd name="connsiteX11" fmla="*/ 767887 w 1641994"/>
                <a:gd name="connsiteY11" fmla="*/ 1225242 h 2031585"/>
                <a:gd name="connsiteX12" fmla="*/ 889269 w 1641994"/>
                <a:gd name="connsiteY12" fmla="*/ 1293932 h 2031585"/>
                <a:gd name="connsiteX13" fmla="*/ 1142459 w 1641994"/>
                <a:gd name="connsiteY13" fmla="*/ 1495246 h 2031585"/>
                <a:gd name="connsiteX14" fmla="*/ 1315806 w 1641994"/>
                <a:gd name="connsiteY14" fmla="*/ 1677567 h 2031585"/>
                <a:gd name="connsiteX15" fmla="*/ 1356818 w 1641994"/>
                <a:gd name="connsiteY15" fmla="*/ 1902586 h 2031585"/>
                <a:gd name="connsiteX16" fmla="*/ 1170877 w 1641994"/>
                <a:gd name="connsiteY16" fmla="*/ 1999440 h 2031585"/>
                <a:gd name="connsiteX17" fmla="*/ 989695 w 1641994"/>
                <a:gd name="connsiteY17" fmla="*/ 1972339 h 2031585"/>
                <a:gd name="connsiteX18" fmla="*/ 785080 w 1641994"/>
                <a:gd name="connsiteY18" fmla="*/ 1786944 h 2031585"/>
                <a:gd name="connsiteX19" fmla="*/ 663109 w 1641994"/>
                <a:gd name="connsiteY19" fmla="*/ 1535394 h 2031585"/>
                <a:gd name="connsiteX20" fmla="*/ 608410 w 1641994"/>
                <a:gd name="connsiteY20" fmla="*/ 1374022 h 2031585"/>
                <a:gd name="connsiteX21" fmla="*/ 590496 w 1641994"/>
                <a:gd name="connsiteY21" fmla="*/ 1326540 h 2031585"/>
                <a:gd name="connsiteX22" fmla="*/ 590070 w 1641994"/>
                <a:gd name="connsiteY22" fmla="*/ 1328085 h 2031585"/>
                <a:gd name="connsiteX23" fmla="*/ 188501 w 1641994"/>
                <a:gd name="connsiteY23" fmla="*/ 1939259 h 2031585"/>
                <a:gd name="connsiteX24" fmla="*/ 92502 w 1641994"/>
                <a:gd name="connsiteY24" fmla="*/ 2031585 h 2031585"/>
                <a:gd name="connsiteX25" fmla="*/ 0 w 1641994"/>
                <a:gd name="connsiteY25" fmla="*/ 605922 h 2031585"/>
                <a:gd name="connsiteX26" fmla="*/ 51598 w 1641994"/>
                <a:gd name="connsiteY26" fmla="*/ 634083 h 2031585"/>
                <a:gd name="connsiteX27" fmla="*/ 551545 w 1641994"/>
                <a:gd name="connsiteY27" fmla="*/ 1067830 h 2031585"/>
                <a:gd name="connsiteX28" fmla="*/ 628162 w 1641994"/>
                <a:gd name="connsiteY28" fmla="*/ 1189467 h 2031585"/>
                <a:gd name="connsiteX29" fmla="*/ 627795 w 1641994"/>
                <a:gd name="connsiteY29" fmla="*/ 1190817 h 2031585"/>
                <a:gd name="connsiteX30" fmla="*/ 629986 w 1641994"/>
                <a:gd name="connsiteY30" fmla="*/ 1189687 h 2031585"/>
                <a:gd name="connsiteX31" fmla="*/ 640560 w 1641994"/>
                <a:gd name="connsiteY31" fmla="*/ 1189300 h 2031585"/>
                <a:gd name="connsiteX32" fmla="*/ 630015 w 1641994"/>
                <a:gd name="connsiteY32" fmla="*/ 1180229 h 2031585"/>
                <a:gd name="connsiteX33" fmla="*/ 647581 w 1641994"/>
                <a:gd name="connsiteY33" fmla="*/ 1001560 h 2031585"/>
                <a:gd name="connsiteX34" fmla="*/ 691741 w 1641994"/>
                <a:gd name="connsiteY34" fmla="*/ 804281 h 2031585"/>
                <a:gd name="connsiteX35" fmla="*/ 813545 w 1641994"/>
                <a:gd name="connsiteY35" fmla="*/ 536817 h 2031585"/>
                <a:gd name="connsiteX36" fmla="*/ 961938 w 1641994"/>
                <a:gd name="connsiteY36" fmla="*/ 250746 h 2031585"/>
                <a:gd name="connsiteX37" fmla="*/ 1151801 w 1641994"/>
                <a:gd name="connsiteY37" fmla="*/ 46570 h 2031585"/>
                <a:gd name="connsiteX38" fmla="*/ 1257824 w 1641994"/>
                <a:gd name="connsiteY38" fmla="*/ 7032 h 203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641994" h="2031585">
                  <a:moveTo>
                    <a:pt x="1257824" y="7032"/>
                  </a:moveTo>
                  <a:cubicBezTo>
                    <a:pt x="1294141" y="433"/>
                    <a:pt x="1330654" y="-693"/>
                    <a:pt x="1365042" y="331"/>
                  </a:cubicBezTo>
                  <a:cubicBezTo>
                    <a:pt x="1433816" y="2377"/>
                    <a:pt x="1519428" y="19048"/>
                    <a:pt x="1564446" y="58846"/>
                  </a:cubicBezTo>
                  <a:cubicBezTo>
                    <a:pt x="1609465" y="98645"/>
                    <a:pt x="1625586" y="174513"/>
                    <a:pt x="1635150" y="239122"/>
                  </a:cubicBezTo>
                  <a:cubicBezTo>
                    <a:pt x="1644715" y="303732"/>
                    <a:pt x="1647456" y="371798"/>
                    <a:pt x="1621834" y="446508"/>
                  </a:cubicBezTo>
                  <a:cubicBezTo>
                    <a:pt x="1596212" y="521217"/>
                    <a:pt x="1527958" y="621803"/>
                    <a:pt x="1481421" y="687381"/>
                  </a:cubicBezTo>
                  <a:cubicBezTo>
                    <a:pt x="1434886" y="752960"/>
                    <a:pt x="1391630" y="791154"/>
                    <a:pt x="1342613" y="839981"/>
                  </a:cubicBezTo>
                  <a:cubicBezTo>
                    <a:pt x="1293597" y="888809"/>
                    <a:pt x="1253446" y="931434"/>
                    <a:pt x="1187323" y="980349"/>
                  </a:cubicBezTo>
                  <a:cubicBezTo>
                    <a:pt x="1121203" y="1029264"/>
                    <a:pt x="1016173" y="1096166"/>
                    <a:pt x="945886" y="1133469"/>
                  </a:cubicBezTo>
                  <a:cubicBezTo>
                    <a:pt x="875603" y="1170773"/>
                    <a:pt x="812761" y="1192303"/>
                    <a:pt x="765612" y="1204175"/>
                  </a:cubicBezTo>
                  <a:lnTo>
                    <a:pt x="731315" y="1209559"/>
                  </a:lnTo>
                  <a:lnTo>
                    <a:pt x="767887" y="1225242"/>
                  </a:lnTo>
                  <a:cubicBezTo>
                    <a:pt x="807115" y="1244147"/>
                    <a:pt x="849535" y="1268359"/>
                    <a:pt x="889269" y="1293932"/>
                  </a:cubicBezTo>
                  <a:cubicBezTo>
                    <a:pt x="968734" y="1345076"/>
                    <a:pt x="1071368" y="1431306"/>
                    <a:pt x="1142459" y="1495246"/>
                  </a:cubicBezTo>
                  <a:cubicBezTo>
                    <a:pt x="1213547" y="1559184"/>
                    <a:pt x="1280078" y="1609676"/>
                    <a:pt x="1315806" y="1677567"/>
                  </a:cubicBezTo>
                  <a:cubicBezTo>
                    <a:pt x="1351532" y="1745456"/>
                    <a:pt x="1380973" y="1848940"/>
                    <a:pt x="1356818" y="1902586"/>
                  </a:cubicBezTo>
                  <a:cubicBezTo>
                    <a:pt x="1332665" y="1956231"/>
                    <a:pt x="1232064" y="1987814"/>
                    <a:pt x="1170877" y="1999440"/>
                  </a:cubicBezTo>
                  <a:cubicBezTo>
                    <a:pt x="1109690" y="2011064"/>
                    <a:pt x="1053995" y="2007754"/>
                    <a:pt x="989695" y="1972339"/>
                  </a:cubicBezTo>
                  <a:cubicBezTo>
                    <a:pt x="925394" y="1936922"/>
                    <a:pt x="839513" y="1859768"/>
                    <a:pt x="785080" y="1786944"/>
                  </a:cubicBezTo>
                  <a:cubicBezTo>
                    <a:pt x="730649" y="1714120"/>
                    <a:pt x="692556" y="1604213"/>
                    <a:pt x="663109" y="1535394"/>
                  </a:cubicBezTo>
                  <a:cubicBezTo>
                    <a:pt x="633664" y="1466573"/>
                    <a:pt x="623200" y="1421905"/>
                    <a:pt x="608410" y="1374022"/>
                  </a:cubicBezTo>
                  <a:lnTo>
                    <a:pt x="590496" y="1326540"/>
                  </a:lnTo>
                  <a:lnTo>
                    <a:pt x="590070" y="1328085"/>
                  </a:lnTo>
                  <a:cubicBezTo>
                    <a:pt x="513991" y="1541216"/>
                    <a:pt x="376446" y="1747893"/>
                    <a:pt x="188501" y="1939259"/>
                  </a:cubicBezTo>
                  <a:lnTo>
                    <a:pt x="92502" y="2031585"/>
                  </a:lnTo>
                  <a:lnTo>
                    <a:pt x="0" y="605922"/>
                  </a:lnTo>
                  <a:lnTo>
                    <a:pt x="51598" y="634083"/>
                  </a:lnTo>
                  <a:cubicBezTo>
                    <a:pt x="258925" y="756078"/>
                    <a:pt x="428895" y="901991"/>
                    <a:pt x="551545" y="1067830"/>
                  </a:cubicBezTo>
                  <a:lnTo>
                    <a:pt x="628162" y="1189467"/>
                  </a:lnTo>
                  <a:lnTo>
                    <a:pt x="627795" y="1190817"/>
                  </a:lnTo>
                  <a:lnTo>
                    <a:pt x="629986" y="1189687"/>
                  </a:lnTo>
                  <a:lnTo>
                    <a:pt x="640560" y="1189300"/>
                  </a:lnTo>
                  <a:lnTo>
                    <a:pt x="630015" y="1180229"/>
                  </a:lnTo>
                  <a:cubicBezTo>
                    <a:pt x="610344" y="1146460"/>
                    <a:pt x="637296" y="1064218"/>
                    <a:pt x="647581" y="1001560"/>
                  </a:cubicBezTo>
                  <a:cubicBezTo>
                    <a:pt x="657869" y="938902"/>
                    <a:pt x="664080" y="881736"/>
                    <a:pt x="691741" y="804281"/>
                  </a:cubicBezTo>
                  <a:cubicBezTo>
                    <a:pt x="719402" y="726822"/>
                    <a:pt x="768513" y="629073"/>
                    <a:pt x="813545" y="536817"/>
                  </a:cubicBezTo>
                  <a:cubicBezTo>
                    <a:pt x="858577" y="444561"/>
                    <a:pt x="905562" y="332452"/>
                    <a:pt x="961938" y="250746"/>
                  </a:cubicBezTo>
                  <a:cubicBezTo>
                    <a:pt x="1018314" y="169038"/>
                    <a:pt x="1084616" y="88306"/>
                    <a:pt x="1151801" y="46570"/>
                  </a:cubicBezTo>
                  <a:cubicBezTo>
                    <a:pt x="1185392" y="25703"/>
                    <a:pt x="1221509" y="13631"/>
                    <a:pt x="1257824" y="703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联系 34"/>
            <p:cNvSpPr/>
            <p:nvPr/>
          </p:nvSpPr>
          <p:spPr>
            <a:xfrm>
              <a:off x="3710438" y="4261551"/>
              <a:ext cx="362620" cy="368506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3914611" y="2877673"/>
            <a:ext cx="8383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基于贝叶斯理论的鱼体像素分割问题</a:t>
            </a:r>
            <a:endParaRPr lang="en-US" altLang="zh-CN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053493" y="3944568"/>
            <a:ext cx="4986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徐飞翔，刘文俊，何雨霜，占越，蔡经鑫</a:t>
            </a:r>
            <a:endParaRPr lang="en-US" altLang="zh-CN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椭圆 1"/>
          <p:cNvSpPr/>
          <p:nvPr/>
        </p:nvSpPr>
        <p:spPr>
          <a:xfrm>
            <a:off x="101844" y="3003659"/>
            <a:ext cx="222006" cy="24028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54616" y="2578710"/>
            <a:ext cx="288449" cy="31132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44526" y="2200331"/>
            <a:ext cx="408257" cy="40130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285086" y="1794887"/>
            <a:ext cx="546309" cy="511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0371" y="3460398"/>
            <a:ext cx="199823" cy="2064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4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33775" y="2757398"/>
            <a:ext cx="3077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</a:t>
            </a:r>
            <a:endParaRPr lang="zh-CN" altLang="en-US" sz="7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732373" y="4419600"/>
            <a:ext cx="3077029" cy="1662202"/>
            <a:chOff x="7732373" y="4419600"/>
            <a:chExt cx="3077029" cy="1662202"/>
          </a:xfrm>
        </p:grpSpPr>
        <p:sp>
          <p:nvSpPr>
            <p:cNvPr id="3" name="文本框 2"/>
            <p:cNvSpPr txBox="1"/>
            <p:nvPr/>
          </p:nvSpPr>
          <p:spPr>
            <a:xfrm>
              <a:off x="7960861" y="4419600"/>
              <a:ext cx="21265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硬？</a:t>
              </a:r>
              <a:endParaRPr lang="zh-CN" alt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7732373" y="5269318"/>
              <a:ext cx="3077029" cy="812484"/>
            </a:xfrm>
            <a:prstGeom prst="line">
              <a:avLst/>
            </a:prstGeom>
            <a:ln w="38100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595085" y="1132114"/>
            <a:ext cx="4455886" cy="2065177"/>
            <a:chOff x="595085" y="1132114"/>
            <a:chExt cx="4455886" cy="2065177"/>
          </a:xfrm>
        </p:grpSpPr>
        <p:sp>
          <p:nvSpPr>
            <p:cNvPr id="2" name="文本框 1"/>
            <p:cNvSpPr txBox="1"/>
            <p:nvPr/>
          </p:nvSpPr>
          <p:spPr>
            <a:xfrm>
              <a:off x="1306287" y="1132114"/>
              <a:ext cx="22642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软？</a:t>
              </a:r>
              <a:endParaRPr lang="zh-CN" alt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95085" y="1467595"/>
              <a:ext cx="4455886" cy="1729696"/>
            </a:xfrm>
            <a:custGeom>
              <a:avLst/>
              <a:gdLst>
                <a:gd name="connsiteX0" fmla="*/ 0 w 4455886"/>
                <a:gd name="connsiteY0" fmla="*/ 1729696 h 1729696"/>
                <a:gd name="connsiteX1" fmla="*/ 986972 w 4455886"/>
                <a:gd name="connsiteY1" fmla="*/ 873353 h 1729696"/>
                <a:gd name="connsiteX2" fmla="*/ 2307772 w 4455886"/>
                <a:gd name="connsiteY2" fmla="*/ 1366839 h 1729696"/>
                <a:gd name="connsiteX3" fmla="*/ 2699657 w 4455886"/>
                <a:gd name="connsiteY3" fmla="*/ 191182 h 1729696"/>
                <a:gd name="connsiteX4" fmla="*/ 4455886 w 4455886"/>
                <a:gd name="connsiteY4" fmla="*/ 2496 h 1729696"/>
                <a:gd name="connsiteX5" fmla="*/ 4455886 w 4455886"/>
                <a:gd name="connsiteY5" fmla="*/ 2496 h 172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5886" h="1729696">
                  <a:moveTo>
                    <a:pt x="0" y="1729696"/>
                  </a:moveTo>
                  <a:cubicBezTo>
                    <a:pt x="301171" y="1331762"/>
                    <a:pt x="602343" y="933829"/>
                    <a:pt x="986972" y="873353"/>
                  </a:cubicBezTo>
                  <a:cubicBezTo>
                    <a:pt x="1371601" y="812877"/>
                    <a:pt x="2022325" y="1480534"/>
                    <a:pt x="2307772" y="1366839"/>
                  </a:cubicBezTo>
                  <a:cubicBezTo>
                    <a:pt x="2593219" y="1253144"/>
                    <a:pt x="2341638" y="418572"/>
                    <a:pt x="2699657" y="191182"/>
                  </a:cubicBezTo>
                  <a:cubicBezTo>
                    <a:pt x="3057676" y="-36208"/>
                    <a:pt x="4455886" y="2496"/>
                    <a:pt x="4455886" y="2496"/>
                  </a:cubicBezTo>
                  <a:lnTo>
                    <a:pt x="4455886" y="2496"/>
                  </a:lnTo>
                </a:path>
              </a:pathLst>
            </a:cu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86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21" y="1424194"/>
            <a:ext cx="3028571" cy="2285714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447" y="1424194"/>
            <a:ext cx="3028571" cy="2285714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084" y="1424194"/>
            <a:ext cx="3028571" cy="2285714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21" y="4251279"/>
            <a:ext cx="3028571" cy="2346971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083" y="4251279"/>
            <a:ext cx="3028571" cy="2346971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6445" y="4251279"/>
            <a:ext cx="3028573" cy="2346971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cxnSp>
        <p:nvCxnSpPr>
          <p:cNvPr id="19" name="直接连接符 18"/>
          <p:cNvCxnSpPr/>
          <p:nvPr/>
        </p:nvCxnSpPr>
        <p:spPr>
          <a:xfrm>
            <a:off x="798286" y="1175658"/>
            <a:ext cx="3425371" cy="0"/>
          </a:xfrm>
          <a:prstGeom prst="line">
            <a:avLst/>
          </a:prstGeom>
          <a:ln w="254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0" y="0"/>
            <a:ext cx="188686" cy="1204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76464" y="0"/>
            <a:ext cx="188686" cy="1204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98286" y="248400"/>
            <a:ext cx="3585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GMM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83541" y="1204686"/>
            <a:ext cx="3497716" cy="269965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27148" y="4074935"/>
            <a:ext cx="3497716" cy="269965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421873" y="4042327"/>
            <a:ext cx="3497716" cy="269965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12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8286" y="1175658"/>
            <a:ext cx="3425371" cy="0"/>
          </a:xfrm>
          <a:prstGeom prst="line">
            <a:avLst/>
          </a:prstGeom>
          <a:ln w="254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0" y="0"/>
            <a:ext cx="188686" cy="1204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6464" y="0"/>
            <a:ext cx="188686" cy="1204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8286" y="248400"/>
            <a:ext cx="3585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GMM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21" y="1424194"/>
            <a:ext cx="3028571" cy="2285714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1" y="4246430"/>
            <a:ext cx="3028571" cy="2285714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891" y="4246430"/>
            <a:ext cx="3028572" cy="2285714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21" name="矩形 20"/>
          <p:cNvSpPr/>
          <p:nvPr/>
        </p:nvSpPr>
        <p:spPr>
          <a:xfrm>
            <a:off x="188686" y="4091088"/>
            <a:ext cx="7881257" cy="259639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891" y="1424194"/>
            <a:ext cx="3028572" cy="2285714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2168" y="1424194"/>
            <a:ext cx="3035615" cy="2285714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8776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7 L 0.16719 0.00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9" y="20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0.16718 0.00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9" y="2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0.16719 0.00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9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8286" y="1175658"/>
            <a:ext cx="3425371" cy="0"/>
          </a:xfrm>
          <a:prstGeom prst="line">
            <a:avLst/>
          </a:prstGeom>
          <a:ln w="254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0" y="0"/>
            <a:ext cx="188686" cy="1204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6464" y="0"/>
            <a:ext cx="188686" cy="1204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8286" y="248400"/>
            <a:ext cx="3585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硬的区别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 rot="1667558">
            <a:off x="3678888" y="272218"/>
            <a:ext cx="820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47" y="1349831"/>
            <a:ext cx="5392100" cy="526801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452914" y="1569204"/>
            <a:ext cx="1930627" cy="489064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383541" y="2148114"/>
            <a:ext cx="3163888" cy="153851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7631774" y="1830841"/>
            <a:ext cx="2560864" cy="1346834"/>
            <a:chOff x="7631774" y="1830841"/>
            <a:chExt cx="2560864" cy="1346834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1027183"/>
                </p:ext>
              </p:extLst>
            </p:nvPr>
          </p:nvGraphicFramePr>
          <p:xfrm>
            <a:off x="7631774" y="1830841"/>
            <a:ext cx="2560864" cy="847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3" name="AxMath" r:id="rId4" imgW="623880" imgH="207000" progId="Equation.AxMath">
                    <p:embed/>
                  </p:oleObj>
                </mc:Choice>
                <mc:Fallback>
                  <p:oleObj name="AxMath" r:id="rId4" imgW="623880" imgH="20700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631774" y="1830841"/>
                          <a:ext cx="2560864" cy="8471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12"/>
            <p:cNvSpPr txBox="1"/>
            <p:nvPr/>
          </p:nvSpPr>
          <p:spPr>
            <a:xfrm>
              <a:off x="7989065" y="2592900"/>
              <a:ext cx="18462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GMM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>
          <a:xfrm>
            <a:off x="4383541" y="4265539"/>
            <a:ext cx="3163888" cy="126440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7618413" y="5106988"/>
            <a:ext cx="2587625" cy="1352861"/>
            <a:chOff x="7618413" y="5106988"/>
            <a:chExt cx="2587625" cy="1352861"/>
          </a:xfrm>
        </p:grpSpPr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2876302"/>
                </p:ext>
              </p:extLst>
            </p:nvPr>
          </p:nvGraphicFramePr>
          <p:xfrm>
            <a:off x="7618413" y="5106988"/>
            <a:ext cx="2587625" cy="846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4" name="AxMath" r:id="rId6" imgW="630720" imgH="207000" progId="Equation.AxMath">
                    <p:embed/>
                  </p:oleObj>
                </mc:Choice>
                <mc:Fallback>
                  <p:oleObj name="AxMath" r:id="rId6" imgW="630720" imgH="20700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618413" y="5106988"/>
                          <a:ext cx="2587625" cy="846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文本框 20"/>
            <p:cNvSpPr txBox="1"/>
            <p:nvPr/>
          </p:nvSpPr>
          <p:spPr>
            <a:xfrm>
              <a:off x="7989065" y="5875074"/>
              <a:ext cx="18462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GMM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13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8286" y="1175658"/>
            <a:ext cx="4644571" cy="0"/>
          </a:xfrm>
          <a:prstGeom prst="line">
            <a:avLst/>
          </a:prstGeom>
          <a:ln w="254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0" y="0"/>
            <a:ext cx="188686" cy="1204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6464" y="0"/>
            <a:ext cx="188686" cy="1204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8286" y="248400"/>
            <a:ext cx="721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所以为什么硬的对初始化敏感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 rot="1667558">
            <a:off x="7409060" y="257703"/>
            <a:ext cx="820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1910217"/>
            <a:ext cx="5602513" cy="3652383"/>
            <a:chOff x="188686" y="1313316"/>
            <a:chExt cx="7795307" cy="4702369"/>
          </a:xfrm>
        </p:grpSpPr>
        <p:cxnSp>
          <p:nvCxnSpPr>
            <p:cNvPr id="24" name="直接连接符 23"/>
            <p:cNvCxnSpPr>
              <a:stCxn id="18" idx="3"/>
            </p:cNvCxnSpPr>
            <p:nvPr/>
          </p:nvCxnSpPr>
          <p:spPr>
            <a:xfrm flipV="1">
              <a:off x="7547428" y="2781300"/>
              <a:ext cx="0" cy="2680353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/>
            <p:cNvGrpSpPr/>
            <p:nvPr/>
          </p:nvGrpSpPr>
          <p:grpSpPr>
            <a:xfrm>
              <a:off x="188686" y="1313316"/>
              <a:ext cx="7795307" cy="4702369"/>
              <a:chOff x="188686" y="1313316"/>
              <a:chExt cx="7795307" cy="4702369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188686" y="1313316"/>
                <a:ext cx="7795307" cy="4158343"/>
                <a:chOff x="2075542" y="1395031"/>
                <a:chExt cx="7795307" cy="4158343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4034972" y="1395031"/>
                  <a:ext cx="5835877" cy="4158343"/>
                  <a:chOff x="188686" y="1473200"/>
                  <a:chExt cx="5835877" cy="4158343"/>
                </a:xfrm>
              </p:grpSpPr>
              <p:cxnSp>
                <p:nvCxnSpPr>
                  <p:cNvPr id="9" name="直接箭头连接符 8"/>
                  <p:cNvCxnSpPr/>
                  <p:nvPr/>
                </p:nvCxnSpPr>
                <p:spPr>
                  <a:xfrm>
                    <a:off x="188686" y="5617029"/>
                    <a:ext cx="5835877" cy="0"/>
                  </a:xfrm>
                  <a:prstGeom prst="straightConnector1">
                    <a:avLst/>
                  </a:prstGeom>
                  <a:ln w="254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箭头连接符 9"/>
                  <p:cNvCxnSpPr/>
                  <p:nvPr/>
                </p:nvCxnSpPr>
                <p:spPr>
                  <a:xfrm flipH="1" flipV="1">
                    <a:off x="2329543" y="1473200"/>
                    <a:ext cx="7257" cy="4158343"/>
                  </a:xfrm>
                  <a:prstGeom prst="straightConnector1">
                    <a:avLst/>
                  </a:prstGeom>
                  <a:ln w="254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任意多边形 15"/>
                <p:cNvSpPr/>
                <p:nvPr/>
              </p:nvSpPr>
              <p:spPr>
                <a:xfrm>
                  <a:off x="4776335" y="2294908"/>
                  <a:ext cx="5094514" cy="2946411"/>
                </a:xfrm>
                <a:custGeom>
                  <a:avLst/>
                  <a:gdLst>
                    <a:gd name="connsiteX0" fmla="*/ 0 w 5094514"/>
                    <a:gd name="connsiteY0" fmla="*/ 2946411 h 2946411"/>
                    <a:gd name="connsiteX1" fmla="*/ 2627086 w 5094514"/>
                    <a:gd name="connsiteY1" fmla="*/ 11 h 2946411"/>
                    <a:gd name="connsiteX2" fmla="*/ 5094514 w 5094514"/>
                    <a:gd name="connsiteY2" fmla="*/ 2917383 h 2946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94514" h="2946411">
                      <a:moveTo>
                        <a:pt x="0" y="2946411"/>
                      </a:moveTo>
                      <a:cubicBezTo>
                        <a:pt x="889000" y="1475630"/>
                        <a:pt x="1778000" y="4849"/>
                        <a:pt x="2627086" y="11"/>
                      </a:cubicBezTo>
                      <a:cubicBezTo>
                        <a:pt x="3476172" y="-4827"/>
                        <a:pt x="4285343" y="1456278"/>
                        <a:pt x="5094514" y="2917383"/>
                      </a:cubicBezTo>
                    </a:path>
                  </a:pathLst>
                </a:custGeom>
                <a:noFill/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2075542" y="1971708"/>
                  <a:ext cx="7358742" cy="3571660"/>
                </a:xfrm>
                <a:custGeom>
                  <a:avLst/>
                  <a:gdLst>
                    <a:gd name="connsiteX0" fmla="*/ 0 w 6415314"/>
                    <a:gd name="connsiteY0" fmla="*/ 3004530 h 3580592"/>
                    <a:gd name="connsiteX1" fmla="*/ 1727200 w 6415314"/>
                    <a:gd name="connsiteY1" fmla="*/ 72 h 3580592"/>
                    <a:gd name="connsiteX2" fmla="*/ 4223657 w 6415314"/>
                    <a:gd name="connsiteY2" fmla="*/ 3077101 h 3580592"/>
                    <a:gd name="connsiteX3" fmla="*/ 6415314 w 6415314"/>
                    <a:gd name="connsiteY3" fmla="*/ 3541558 h 3580592"/>
                    <a:gd name="connsiteX0" fmla="*/ 0 w 6734628"/>
                    <a:gd name="connsiteY0" fmla="*/ 3004530 h 3592370"/>
                    <a:gd name="connsiteX1" fmla="*/ 1727200 w 6734628"/>
                    <a:gd name="connsiteY1" fmla="*/ 72 h 3592370"/>
                    <a:gd name="connsiteX2" fmla="*/ 4223657 w 6734628"/>
                    <a:gd name="connsiteY2" fmla="*/ 3077101 h 3592370"/>
                    <a:gd name="connsiteX3" fmla="*/ 6734628 w 6734628"/>
                    <a:gd name="connsiteY3" fmla="*/ 3556072 h 3592370"/>
                    <a:gd name="connsiteX0" fmla="*/ 0 w 6734628"/>
                    <a:gd name="connsiteY0" fmla="*/ 3004530 h 3573252"/>
                    <a:gd name="connsiteX1" fmla="*/ 1727200 w 6734628"/>
                    <a:gd name="connsiteY1" fmla="*/ 72 h 3573252"/>
                    <a:gd name="connsiteX2" fmla="*/ 4223657 w 6734628"/>
                    <a:gd name="connsiteY2" fmla="*/ 3077101 h 3573252"/>
                    <a:gd name="connsiteX3" fmla="*/ 6734628 w 6734628"/>
                    <a:gd name="connsiteY3" fmla="*/ 3556072 h 3573252"/>
                    <a:gd name="connsiteX0" fmla="*/ 0 w 6734628"/>
                    <a:gd name="connsiteY0" fmla="*/ 3004530 h 3585449"/>
                    <a:gd name="connsiteX1" fmla="*/ 1727200 w 6734628"/>
                    <a:gd name="connsiteY1" fmla="*/ 72 h 3585449"/>
                    <a:gd name="connsiteX2" fmla="*/ 4223657 w 6734628"/>
                    <a:gd name="connsiteY2" fmla="*/ 3077101 h 3585449"/>
                    <a:gd name="connsiteX3" fmla="*/ 6734628 w 6734628"/>
                    <a:gd name="connsiteY3" fmla="*/ 3570586 h 3585449"/>
                    <a:gd name="connsiteX0" fmla="*/ 0 w 6734628"/>
                    <a:gd name="connsiteY0" fmla="*/ 3004530 h 3570586"/>
                    <a:gd name="connsiteX1" fmla="*/ 1727200 w 6734628"/>
                    <a:gd name="connsiteY1" fmla="*/ 72 h 3570586"/>
                    <a:gd name="connsiteX2" fmla="*/ 4223657 w 6734628"/>
                    <a:gd name="connsiteY2" fmla="*/ 3077101 h 3570586"/>
                    <a:gd name="connsiteX3" fmla="*/ 6734628 w 6734628"/>
                    <a:gd name="connsiteY3" fmla="*/ 3570586 h 3570586"/>
                    <a:gd name="connsiteX0" fmla="*/ 0 w 7170057"/>
                    <a:gd name="connsiteY0" fmla="*/ 3630974 h 3630974"/>
                    <a:gd name="connsiteX1" fmla="*/ 2162629 w 7170057"/>
                    <a:gd name="connsiteY1" fmla="*/ 2401 h 3630974"/>
                    <a:gd name="connsiteX2" fmla="*/ 4659086 w 7170057"/>
                    <a:gd name="connsiteY2" fmla="*/ 3079430 h 3630974"/>
                    <a:gd name="connsiteX3" fmla="*/ 7170057 w 7170057"/>
                    <a:gd name="connsiteY3" fmla="*/ 3572915 h 3630974"/>
                    <a:gd name="connsiteX0" fmla="*/ 0 w 7170057"/>
                    <a:gd name="connsiteY0" fmla="*/ 3630974 h 3630974"/>
                    <a:gd name="connsiteX1" fmla="*/ 2162629 w 7170057"/>
                    <a:gd name="connsiteY1" fmla="*/ 2401 h 3630974"/>
                    <a:gd name="connsiteX2" fmla="*/ 4659086 w 7170057"/>
                    <a:gd name="connsiteY2" fmla="*/ 3079430 h 3630974"/>
                    <a:gd name="connsiteX3" fmla="*/ 7170057 w 7170057"/>
                    <a:gd name="connsiteY3" fmla="*/ 3572915 h 3630974"/>
                    <a:gd name="connsiteX0" fmla="*/ 0 w 7358742"/>
                    <a:gd name="connsiteY0" fmla="*/ 3455548 h 3571660"/>
                    <a:gd name="connsiteX1" fmla="*/ 2351314 w 7358742"/>
                    <a:gd name="connsiteY1" fmla="*/ 1146 h 3571660"/>
                    <a:gd name="connsiteX2" fmla="*/ 4847771 w 7358742"/>
                    <a:gd name="connsiteY2" fmla="*/ 3078175 h 3571660"/>
                    <a:gd name="connsiteX3" fmla="*/ 7358742 w 7358742"/>
                    <a:gd name="connsiteY3" fmla="*/ 3571660 h 3571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58742" h="3571660">
                      <a:moveTo>
                        <a:pt x="0" y="3455548"/>
                      </a:moveTo>
                      <a:cubicBezTo>
                        <a:pt x="932542" y="2455271"/>
                        <a:pt x="1543352" y="64042"/>
                        <a:pt x="2351314" y="1146"/>
                      </a:cubicBezTo>
                      <a:cubicBezTo>
                        <a:pt x="3159276" y="-61750"/>
                        <a:pt x="4013200" y="2483089"/>
                        <a:pt x="4847771" y="3078175"/>
                      </a:cubicBezTo>
                      <a:cubicBezTo>
                        <a:pt x="5682342" y="3673261"/>
                        <a:pt x="6755189" y="3518441"/>
                        <a:pt x="7358742" y="3571660"/>
                      </a:cubicBezTo>
                    </a:path>
                  </a:pathLst>
                </a:custGeom>
                <a:noFill/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5" name="文本框 24"/>
              <p:cNvSpPr txBox="1"/>
              <p:nvPr/>
            </p:nvSpPr>
            <p:spPr>
              <a:xfrm>
                <a:off x="3966936" y="5538367"/>
                <a:ext cx="438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0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7185478" y="5554020"/>
                <a:ext cx="438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1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3127939" y="1347047"/>
            <a:ext cx="7547999" cy="3666178"/>
            <a:chOff x="3127939" y="1347047"/>
            <a:chExt cx="7547999" cy="3666178"/>
          </a:xfrm>
        </p:grpSpPr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8150214"/>
                </p:ext>
              </p:extLst>
            </p:nvPr>
          </p:nvGraphicFramePr>
          <p:xfrm>
            <a:off x="6429799" y="1465602"/>
            <a:ext cx="3164174" cy="557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7" name="AxMath" r:id="rId3" imgW="1135800" imgH="200520" progId="Equation.AxMath">
                    <p:embed/>
                  </p:oleObj>
                </mc:Choice>
                <mc:Fallback>
                  <p:oleObj name="AxMath" r:id="rId3" imgW="1135800" imgH="20052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429799" y="1465602"/>
                          <a:ext cx="3164174" cy="5576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143817"/>
                </p:ext>
              </p:extLst>
            </p:nvPr>
          </p:nvGraphicFramePr>
          <p:xfrm>
            <a:off x="5551488" y="2532063"/>
            <a:ext cx="5124450" cy="153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8" name="AxMath" r:id="rId5" imgW="2015280" imgH="601200" progId="Equation.AxMath">
                    <p:embed/>
                  </p:oleObj>
                </mc:Choice>
                <mc:Fallback>
                  <p:oleObj name="AxMath" r:id="rId5" imgW="2015280" imgH="60120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551488" y="2532063"/>
                          <a:ext cx="5124450" cy="1530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" name="组合 38"/>
            <p:cNvGrpSpPr/>
            <p:nvPr/>
          </p:nvGrpSpPr>
          <p:grpSpPr>
            <a:xfrm>
              <a:off x="3127939" y="1347047"/>
              <a:ext cx="7547998" cy="3666178"/>
              <a:chOff x="3127939" y="1347047"/>
              <a:chExt cx="7547998" cy="366617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127939" y="2023205"/>
                <a:ext cx="1847052" cy="299002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551486" y="1347047"/>
                <a:ext cx="5124451" cy="299002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 flipV="1">
                <a:off x="4974991" y="2023205"/>
                <a:ext cx="576495" cy="585957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0"/>
          <p:cNvSpPr txBox="1"/>
          <p:nvPr/>
        </p:nvSpPr>
        <p:spPr>
          <a:xfrm>
            <a:off x="1041400" y="5875149"/>
            <a:ext cx="756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采用高斯分布进行初始化，这种情况相当常见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24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8286" y="1175658"/>
            <a:ext cx="4644571" cy="0"/>
          </a:xfrm>
          <a:prstGeom prst="line">
            <a:avLst/>
          </a:prstGeom>
          <a:ln w="254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0" y="0"/>
            <a:ext cx="188686" cy="1204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6464" y="0"/>
            <a:ext cx="188686" cy="1204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8286" y="248400"/>
            <a:ext cx="721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有趣的初始化方法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 rot="2416198">
            <a:off x="5043715" y="293653"/>
            <a:ext cx="798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！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 rot="1782661">
            <a:off x="5550710" y="250991"/>
            <a:ext cx="798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！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 rot="573424">
            <a:off x="5953121" y="450615"/>
            <a:ext cx="798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！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64" y="2962708"/>
            <a:ext cx="3170808" cy="2393063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024950"/>
              </p:ext>
            </p:extLst>
          </p:nvPr>
        </p:nvGraphicFramePr>
        <p:xfrm>
          <a:off x="4569483" y="2962707"/>
          <a:ext cx="3595848" cy="2393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3" name="AxMath" r:id="rId4" imgW="2489040" imgH="1720080" progId="Equation.AxMath">
                  <p:embed/>
                </p:oleObj>
              </mc:Choice>
              <mc:Fallback>
                <p:oleObj name="AxMath" r:id="rId4" imgW="2489040" imgH="172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9483" y="2962707"/>
                        <a:ext cx="3595848" cy="2393064"/>
                      </a:xfrm>
                      <a:prstGeom prst="rect">
                        <a:avLst/>
                      </a:prstGeom>
                      <a:ln w="25400"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3744686" y="4159239"/>
            <a:ext cx="6604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8280638" y="4151212"/>
            <a:ext cx="68348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989282"/>
              </p:ext>
            </p:extLst>
          </p:nvPr>
        </p:nvGraphicFramePr>
        <p:xfrm>
          <a:off x="9187542" y="3705526"/>
          <a:ext cx="1525045" cy="907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4" name="AxMath" r:id="rId6" imgW="352800" imgH="217800" progId="Equation.AxMath">
                  <p:embed/>
                </p:oleObj>
              </mc:Choice>
              <mc:Fallback>
                <p:oleObj name="AxMath" r:id="rId6" imgW="352800" imgH="217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87542" y="3705526"/>
                        <a:ext cx="1525045" cy="907426"/>
                      </a:xfrm>
                      <a:prstGeom prst="rect">
                        <a:avLst/>
                      </a:prstGeom>
                      <a:ln w="25400"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任意多边形 19"/>
          <p:cNvSpPr/>
          <p:nvPr/>
        </p:nvSpPr>
        <p:spPr>
          <a:xfrm>
            <a:off x="2938072" y="1686466"/>
            <a:ext cx="7045377" cy="1746282"/>
          </a:xfrm>
          <a:custGeom>
            <a:avLst/>
            <a:gdLst>
              <a:gd name="connsiteX0" fmla="*/ 7045377 w 7045377"/>
              <a:gd name="connsiteY0" fmla="*/ 1746282 h 1746282"/>
              <a:gd name="connsiteX1" fmla="*/ 4452079 w 7045377"/>
              <a:gd name="connsiteY1" fmla="*/ 22413 h 1746282"/>
              <a:gd name="connsiteX2" fmla="*/ 0 w 7045377"/>
              <a:gd name="connsiteY2" fmla="*/ 921823 h 174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5377" h="1746282">
                <a:moveTo>
                  <a:pt x="7045377" y="1746282"/>
                </a:moveTo>
                <a:cubicBezTo>
                  <a:pt x="6335842" y="953052"/>
                  <a:pt x="5626308" y="159823"/>
                  <a:pt x="4452079" y="22413"/>
                </a:cubicBezTo>
                <a:cubicBezTo>
                  <a:pt x="3277850" y="-114997"/>
                  <a:pt x="1638925" y="403413"/>
                  <a:pt x="0" y="921823"/>
                </a:cubicBezTo>
              </a:path>
            </a:pathLst>
          </a:custGeom>
          <a:noFill/>
          <a:ln w="38100">
            <a:solidFill>
              <a:schemeClr val="bg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98286" y="5557416"/>
            <a:ext cx="721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先初始化隐变量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49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47117"/>
            <a:ext cx="12205507" cy="2191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81239" y="2648262"/>
            <a:ext cx="42871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endParaRPr lang="zh-CN" altLang="en-US" sz="6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51267" y="6314842"/>
            <a:ext cx="1154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*With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developing environment supporting of  python3.6, </a:t>
            </a:r>
            <a:r>
              <a:rPr lang="en-US" altLang="zh-CN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362699" y="1873250"/>
            <a:ext cx="791795" cy="4222750"/>
          </a:xfrm>
          <a:custGeom>
            <a:avLst/>
            <a:gdLst>
              <a:gd name="connsiteX0" fmla="*/ 0 w 790574"/>
              <a:gd name="connsiteY0" fmla="*/ 0 h 3028950"/>
              <a:gd name="connsiteX1" fmla="*/ 790574 w 790574"/>
              <a:gd name="connsiteY1" fmla="*/ 0 h 3028950"/>
              <a:gd name="connsiteX2" fmla="*/ 790574 w 790574"/>
              <a:gd name="connsiteY2" fmla="*/ 3028950 h 3028950"/>
              <a:gd name="connsiteX3" fmla="*/ 0 w 790574"/>
              <a:gd name="connsiteY3" fmla="*/ 3028950 h 3028950"/>
              <a:gd name="connsiteX4" fmla="*/ 0 w 790574"/>
              <a:gd name="connsiteY4" fmla="*/ 0 h 3028950"/>
              <a:gd name="connsiteX0" fmla="*/ 0 w 803274"/>
              <a:gd name="connsiteY0" fmla="*/ 635000 h 3663950"/>
              <a:gd name="connsiteX1" fmla="*/ 803274 w 803274"/>
              <a:gd name="connsiteY1" fmla="*/ 0 h 3663950"/>
              <a:gd name="connsiteX2" fmla="*/ 790574 w 803274"/>
              <a:gd name="connsiteY2" fmla="*/ 3663950 h 3663950"/>
              <a:gd name="connsiteX3" fmla="*/ 0 w 803274"/>
              <a:gd name="connsiteY3" fmla="*/ 3663950 h 3663950"/>
              <a:gd name="connsiteX4" fmla="*/ 0 w 803274"/>
              <a:gd name="connsiteY4" fmla="*/ 635000 h 3663950"/>
              <a:gd name="connsiteX0" fmla="*/ 0 w 791795"/>
              <a:gd name="connsiteY0" fmla="*/ 679450 h 3708400"/>
              <a:gd name="connsiteX1" fmla="*/ 790574 w 791795"/>
              <a:gd name="connsiteY1" fmla="*/ 0 h 3708400"/>
              <a:gd name="connsiteX2" fmla="*/ 790574 w 791795"/>
              <a:gd name="connsiteY2" fmla="*/ 3708400 h 3708400"/>
              <a:gd name="connsiteX3" fmla="*/ 0 w 791795"/>
              <a:gd name="connsiteY3" fmla="*/ 3708400 h 3708400"/>
              <a:gd name="connsiteX4" fmla="*/ 0 w 791795"/>
              <a:gd name="connsiteY4" fmla="*/ 679450 h 3708400"/>
              <a:gd name="connsiteX0" fmla="*/ 0 w 791795"/>
              <a:gd name="connsiteY0" fmla="*/ 679450 h 4222750"/>
              <a:gd name="connsiteX1" fmla="*/ 790574 w 791795"/>
              <a:gd name="connsiteY1" fmla="*/ 0 h 4222750"/>
              <a:gd name="connsiteX2" fmla="*/ 790574 w 791795"/>
              <a:gd name="connsiteY2" fmla="*/ 4222750 h 4222750"/>
              <a:gd name="connsiteX3" fmla="*/ 0 w 791795"/>
              <a:gd name="connsiteY3" fmla="*/ 3708400 h 4222750"/>
              <a:gd name="connsiteX4" fmla="*/ 0 w 791795"/>
              <a:gd name="connsiteY4" fmla="*/ 679450 h 422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795" h="4222750">
                <a:moveTo>
                  <a:pt x="0" y="679450"/>
                </a:moveTo>
                <a:lnTo>
                  <a:pt x="790574" y="0"/>
                </a:lnTo>
                <a:cubicBezTo>
                  <a:pt x="786341" y="1221317"/>
                  <a:pt x="794807" y="3001433"/>
                  <a:pt x="790574" y="4222750"/>
                </a:cubicBezTo>
                <a:lnTo>
                  <a:pt x="0" y="3708400"/>
                </a:lnTo>
                <a:lnTo>
                  <a:pt x="0" y="679450"/>
                </a:ln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4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659493" y="1596571"/>
            <a:ext cx="4514850" cy="0"/>
          </a:xfrm>
          <a:prstGeom prst="line">
            <a:avLst/>
          </a:prstGeom>
          <a:ln w="114300" cmpd="thinThick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0" y="209550"/>
            <a:ext cx="514350" cy="1466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71550" y="435143"/>
            <a:ext cx="4355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主要任务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7175" y="3124200"/>
            <a:ext cx="2352675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灰度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图进行贝叶斯决策分割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400425" y="2552700"/>
            <a:ext cx="2962275" cy="302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彩色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图进行贝叶斯决策分割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53275" y="1878012"/>
            <a:ext cx="4333875" cy="421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GMM</a:t>
            </a:r>
            <a:r>
              <a:rPr lang="zh-CN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模型进行分割</a:t>
            </a:r>
            <a:endParaRPr lang="zh-CN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3501" y="2562225"/>
            <a:ext cx="803274" cy="3022600"/>
          </a:xfrm>
          <a:custGeom>
            <a:avLst/>
            <a:gdLst>
              <a:gd name="connsiteX0" fmla="*/ 0 w 790575"/>
              <a:gd name="connsiteY0" fmla="*/ 0 h 1981200"/>
              <a:gd name="connsiteX1" fmla="*/ 790575 w 790575"/>
              <a:gd name="connsiteY1" fmla="*/ 0 h 1981200"/>
              <a:gd name="connsiteX2" fmla="*/ 790575 w 790575"/>
              <a:gd name="connsiteY2" fmla="*/ 1981200 h 1981200"/>
              <a:gd name="connsiteX3" fmla="*/ 0 w 790575"/>
              <a:gd name="connsiteY3" fmla="*/ 1981200 h 1981200"/>
              <a:gd name="connsiteX4" fmla="*/ 0 w 790575"/>
              <a:gd name="connsiteY4" fmla="*/ 0 h 1981200"/>
              <a:gd name="connsiteX0" fmla="*/ 0 w 800100"/>
              <a:gd name="connsiteY0" fmla="*/ 571500 h 2552700"/>
              <a:gd name="connsiteX1" fmla="*/ 800100 w 800100"/>
              <a:gd name="connsiteY1" fmla="*/ 0 h 2552700"/>
              <a:gd name="connsiteX2" fmla="*/ 790575 w 800100"/>
              <a:gd name="connsiteY2" fmla="*/ 2552700 h 2552700"/>
              <a:gd name="connsiteX3" fmla="*/ 0 w 800100"/>
              <a:gd name="connsiteY3" fmla="*/ 2552700 h 2552700"/>
              <a:gd name="connsiteX4" fmla="*/ 0 w 800100"/>
              <a:gd name="connsiteY4" fmla="*/ 571500 h 2552700"/>
              <a:gd name="connsiteX0" fmla="*/ 0 w 800100"/>
              <a:gd name="connsiteY0" fmla="*/ 571500 h 3067050"/>
              <a:gd name="connsiteX1" fmla="*/ 800100 w 800100"/>
              <a:gd name="connsiteY1" fmla="*/ 0 h 3067050"/>
              <a:gd name="connsiteX2" fmla="*/ 800100 w 800100"/>
              <a:gd name="connsiteY2" fmla="*/ 3067050 h 3067050"/>
              <a:gd name="connsiteX3" fmla="*/ 0 w 800100"/>
              <a:gd name="connsiteY3" fmla="*/ 2552700 h 3067050"/>
              <a:gd name="connsiteX4" fmla="*/ 0 w 800100"/>
              <a:gd name="connsiteY4" fmla="*/ 571500 h 3067050"/>
              <a:gd name="connsiteX0" fmla="*/ 0 w 806527"/>
              <a:gd name="connsiteY0" fmla="*/ 532921 h 3067050"/>
              <a:gd name="connsiteX1" fmla="*/ 806527 w 806527"/>
              <a:gd name="connsiteY1" fmla="*/ 0 h 3067050"/>
              <a:gd name="connsiteX2" fmla="*/ 806527 w 806527"/>
              <a:gd name="connsiteY2" fmla="*/ 3067050 h 3067050"/>
              <a:gd name="connsiteX3" fmla="*/ 6427 w 806527"/>
              <a:gd name="connsiteY3" fmla="*/ 2552700 h 3067050"/>
              <a:gd name="connsiteX4" fmla="*/ 0 w 806527"/>
              <a:gd name="connsiteY4" fmla="*/ 532921 h 3067050"/>
              <a:gd name="connsiteX0" fmla="*/ 0 w 825807"/>
              <a:gd name="connsiteY0" fmla="*/ 552211 h 3086340"/>
              <a:gd name="connsiteX1" fmla="*/ 825807 w 825807"/>
              <a:gd name="connsiteY1" fmla="*/ 0 h 3086340"/>
              <a:gd name="connsiteX2" fmla="*/ 806527 w 825807"/>
              <a:gd name="connsiteY2" fmla="*/ 3086340 h 3086340"/>
              <a:gd name="connsiteX3" fmla="*/ 6427 w 825807"/>
              <a:gd name="connsiteY3" fmla="*/ 2571990 h 3086340"/>
              <a:gd name="connsiteX4" fmla="*/ 0 w 825807"/>
              <a:gd name="connsiteY4" fmla="*/ 552211 h 3086340"/>
              <a:gd name="connsiteX0" fmla="*/ 0 w 812954"/>
              <a:gd name="connsiteY0" fmla="*/ 571501 h 3105630"/>
              <a:gd name="connsiteX1" fmla="*/ 812954 w 812954"/>
              <a:gd name="connsiteY1" fmla="*/ 0 h 3105630"/>
              <a:gd name="connsiteX2" fmla="*/ 806527 w 812954"/>
              <a:gd name="connsiteY2" fmla="*/ 3105630 h 3105630"/>
              <a:gd name="connsiteX3" fmla="*/ 6427 w 812954"/>
              <a:gd name="connsiteY3" fmla="*/ 2591280 h 3105630"/>
              <a:gd name="connsiteX4" fmla="*/ 0 w 812954"/>
              <a:gd name="connsiteY4" fmla="*/ 571501 h 3105630"/>
              <a:gd name="connsiteX0" fmla="*/ 0 w 812954"/>
              <a:gd name="connsiteY0" fmla="*/ 571501 h 3060621"/>
              <a:gd name="connsiteX1" fmla="*/ 812954 w 812954"/>
              <a:gd name="connsiteY1" fmla="*/ 0 h 3060621"/>
              <a:gd name="connsiteX2" fmla="*/ 806527 w 812954"/>
              <a:gd name="connsiteY2" fmla="*/ 3060621 h 3060621"/>
              <a:gd name="connsiteX3" fmla="*/ 6427 w 812954"/>
              <a:gd name="connsiteY3" fmla="*/ 2591280 h 3060621"/>
              <a:gd name="connsiteX4" fmla="*/ 0 w 812954"/>
              <a:gd name="connsiteY4" fmla="*/ 571501 h 3060621"/>
              <a:gd name="connsiteX0" fmla="*/ 0 w 812954"/>
              <a:gd name="connsiteY0" fmla="*/ 571501 h 3060621"/>
              <a:gd name="connsiteX1" fmla="*/ 812954 w 812954"/>
              <a:gd name="connsiteY1" fmla="*/ 0 h 3060621"/>
              <a:gd name="connsiteX2" fmla="*/ 806527 w 812954"/>
              <a:gd name="connsiteY2" fmla="*/ 3060621 h 3060621"/>
              <a:gd name="connsiteX3" fmla="*/ 6427 w 812954"/>
              <a:gd name="connsiteY3" fmla="*/ 2578421 h 3060621"/>
              <a:gd name="connsiteX4" fmla="*/ 0 w 812954"/>
              <a:gd name="connsiteY4" fmla="*/ 571501 h 306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54" h="3060621">
                <a:moveTo>
                  <a:pt x="0" y="571501"/>
                </a:moveTo>
                <a:lnTo>
                  <a:pt x="812954" y="0"/>
                </a:lnTo>
                <a:cubicBezTo>
                  <a:pt x="810812" y="1035210"/>
                  <a:pt x="808669" y="2025411"/>
                  <a:pt x="806527" y="3060621"/>
                </a:cubicBezTo>
                <a:lnTo>
                  <a:pt x="6427" y="2578421"/>
                </a:lnTo>
                <a:cubicBezTo>
                  <a:pt x="4285" y="1905161"/>
                  <a:pt x="2142" y="1244761"/>
                  <a:pt x="0" y="571501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740115" y="3331709"/>
            <a:ext cx="5247595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68338" y="1635921"/>
            <a:ext cx="53911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第一部分：</a:t>
            </a:r>
            <a:endParaRPr lang="en-US" altLang="zh-CN" sz="4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贝叶斯决策分割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740115" y="3769859"/>
            <a:ext cx="345735" cy="0"/>
          </a:xfrm>
          <a:prstGeom prst="line">
            <a:avLst/>
          </a:prstGeom>
          <a:ln w="38100" cmpd="sng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239838" y="3508249"/>
            <a:ext cx="539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变量（灰度图）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38697" y="4469618"/>
            <a:ext cx="345735" cy="0"/>
          </a:xfrm>
          <a:prstGeom prst="line">
            <a:avLst/>
          </a:prstGeom>
          <a:ln w="38100" cmpd="sng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239838" y="4208008"/>
            <a:ext cx="539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多变量（彩色图）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40115" y="5169377"/>
            <a:ext cx="345735" cy="0"/>
          </a:xfrm>
          <a:prstGeom prst="line">
            <a:avLst/>
          </a:prstGeom>
          <a:ln w="38100" cmpd="sng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239838" y="4907767"/>
            <a:ext cx="539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效果对比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141029" y="1770390"/>
            <a:ext cx="3577465" cy="3398987"/>
            <a:chOff x="6784976" y="1153665"/>
            <a:chExt cx="4296375" cy="4277322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4976" y="1153665"/>
              <a:ext cx="4296375" cy="4277322"/>
            </a:xfrm>
            <a:prstGeom prst="rect">
              <a:avLst/>
            </a:prstGeom>
          </p:spPr>
        </p:pic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5014523"/>
                </p:ext>
              </p:extLst>
            </p:nvPr>
          </p:nvGraphicFramePr>
          <p:xfrm>
            <a:off x="7681185" y="1690067"/>
            <a:ext cx="1026734" cy="1220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89" name="AxMath" r:id="rId4" imgW="167760" imgH="200520" progId="Equation.AxMath">
                    <p:embed/>
                  </p:oleObj>
                </mc:Choice>
                <mc:Fallback>
                  <p:oleObj name="AxMath" r:id="rId4" imgW="167760" imgH="20052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681185" y="1690067"/>
                          <a:ext cx="1026734" cy="12204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4667284"/>
                </p:ext>
              </p:extLst>
            </p:nvPr>
          </p:nvGraphicFramePr>
          <p:xfrm>
            <a:off x="9250115" y="1696252"/>
            <a:ext cx="708025" cy="1208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90" name="AxMath" r:id="rId6" imgW="115560" imgH="199080" progId="Equation.AxMath">
                    <p:embed/>
                  </p:oleObj>
                </mc:Choice>
                <mc:Fallback>
                  <p:oleObj name="AxMath" r:id="rId6" imgW="115560" imgH="1990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250115" y="1696252"/>
                          <a:ext cx="708025" cy="12080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134467"/>
                </p:ext>
              </p:extLst>
            </p:nvPr>
          </p:nvGraphicFramePr>
          <p:xfrm>
            <a:off x="7578725" y="3087688"/>
            <a:ext cx="725488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91" name="AxMath" r:id="rId8" imgW="118800" imgH="199080" progId="Equation.AxMath">
                    <p:embed/>
                  </p:oleObj>
                </mc:Choice>
                <mc:Fallback>
                  <p:oleObj name="AxMath" r:id="rId8" imgW="118800" imgH="1990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578725" y="3087688"/>
                          <a:ext cx="725488" cy="1209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9646913"/>
                </p:ext>
              </p:extLst>
            </p:nvPr>
          </p:nvGraphicFramePr>
          <p:xfrm>
            <a:off x="9604127" y="4031469"/>
            <a:ext cx="841375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92" name="AxMath" r:id="rId10" imgW="138600" imgH="199080" progId="Equation.AxMath">
                    <p:embed/>
                  </p:oleObj>
                </mc:Choice>
                <mc:Fallback>
                  <p:oleObj name="AxMath" r:id="rId10" imgW="138600" imgH="1990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604127" y="4031469"/>
                          <a:ext cx="841375" cy="1209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697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444193"/>
              </p:ext>
            </p:extLst>
          </p:nvPr>
        </p:nvGraphicFramePr>
        <p:xfrm>
          <a:off x="298450" y="1624013"/>
          <a:ext cx="46259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" name="AxMath" r:id="rId3" imgW="1796760" imgH="239760" progId="Equation.AxMath">
                  <p:embed/>
                </p:oleObj>
              </mc:Choice>
              <mc:Fallback>
                <p:oleObj name="AxMath" r:id="rId3" imgW="1796760" imgH="239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450" y="1624013"/>
                        <a:ext cx="4625975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711200" y="1204686"/>
            <a:ext cx="3425371" cy="0"/>
          </a:xfrm>
          <a:prstGeom prst="line">
            <a:avLst/>
          </a:prstGeom>
          <a:ln w="254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0"/>
            <a:ext cx="188686" cy="1204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6464" y="0"/>
            <a:ext cx="188686" cy="1204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62467" y="340733"/>
            <a:ext cx="3128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图分割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389344"/>
              </p:ext>
            </p:extLst>
          </p:nvPr>
        </p:nvGraphicFramePr>
        <p:xfrm>
          <a:off x="8324137" y="4111761"/>
          <a:ext cx="3226738" cy="1922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" name="AxMath" r:id="rId5" imgW="1693080" imgH="1009800" progId="Equation.AxMath">
                  <p:embed/>
                </p:oleObj>
              </mc:Choice>
              <mc:Fallback>
                <p:oleObj name="AxMath" r:id="rId5" imgW="1693080" imgH="100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24137" y="4111761"/>
                        <a:ext cx="3226738" cy="1922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188686" y="1631224"/>
            <a:ext cx="7234464" cy="4250101"/>
            <a:chOff x="298450" y="7348"/>
            <a:chExt cx="7234464" cy="4250101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4971512"/>
                </p:ext>
              </p:extLst>
            </p:nvPr>
          </p:nvGraphicFramePr>
          <p:xfrm>
            <a:off x="376464" y="2640920"/>
            <a:ext cx="7054843" cy="1616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6" name="AxMath" r:id="rId7" imgW="3160800" imgH="724320" progId="Equation.AxMath">
                    <p:embed/>
                  </p:oleObj>
                </mc:Choice>
                <mc:Fallback>
                  <p:oleObj name="AxMath" r:id="rId7" imgW="3160800" imgH="72432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6464" y="2640920"/>
                          <a:ext cx="7054843" cy="16165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矩形 9"/>
            <p:cNvSpPr/>
            <p:nvPr/>
          </p:nvSpPr>
          <p:spPr>
            <a:xfrm>
              <a:off x="2292799" y="7348"/>
              <a:ext cx="1611086" cy="61595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2017487" y="630509"/>
              <a:ext cx="1210231" cy="2010411"/>
            </a:xfrm>
            <a:prstGeom prst="line">
              <a:avLst/>
            </a:prstGeom>
            <a:ln w="381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298450" y="2640920"/>
              <a:ext cx="7234464" cy="161652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403818" y="2473131"/>
            <a:ext cx="3533688" cy="1638630"/>
            <a:chOff x="6403818" y="2473131"/>
            <a:chExt cx="3533688" cy="1638630"/>
          </a:xfrm>
        </p:grpSpPr>
        <p:sp>
          <p:nvSpPr>
            <p:cNvPr id="13" name="任意多边形 12"/>
            <p:cNvSpPr/>
            <p:nvPr/>
          </p:nvSpPr>
          <p:spPr>
            <a:xfrm>
              <a:off x="6403818" y="3147935"/>
              <a:ext cx="3039985" cy="963826"/>
            </a:xfrm>
            <a:custGeom>
              <a:avLst/>
              <a:gdLst>
                <a:gd name="connsiteX0" fmla="*/ 0 w 4347148"/>
                <a:gd name="connsiteY0" fmla="*/ 1394085 h 1394085"/>
                <a:gd name="connsiteX1" fmla="*/ 2113613 w 4347148"/>
                <a:gd name="connsiteY1" fmla="*/ 0 h 1394085"/>
                <a:gd name="connsiteX2" fmla="*/ 4347148 w 4347148"/>
                <a:gd name="connsiteY2" fmla="*/ 1394085 h 139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47148" h="1394085">
                  <a:moveTo>
                    <a:pt x="0" y="1394085"/>
                  </a:moveTo>
                  <a:cubicBezTo>
                    <a:pt x="694544" y="697042"/>
                    <a:pt x="1389088" y="0"/>
                    <a:pt x="2113613" y="0"/>
                  </a:cubicBezTo>
                  <a:cubicBezTo>
                    <a:pt x="2838138" y="0"/>
                    <a:pt x="3592643" y="697042"/>
                    <a:pt x="4347148" y="1394085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969454" y="2473131"/>
              <a:ext cx="2968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极大似然法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53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11200" y="1204686"/>
            <a:ext cx="3425371" cy="0"/>
          </a:xfrm>
          <a:prstGeom prst="line">
            <a:avLst/>
          </a:prstGeom>
          <a:ln w="254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0"/>
            <a:ext cx="188686" cy="1204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6464" y="0"/>
            <a:ext cx="188686" cy="1204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62467" y="340733"/>
            <a:ext cx="3128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彩色图分割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160449"/>
              </p:ext>
            </p:extLst>
          </p:nvPr>
        </p:nvGraphicFramePr>
        <p:xfrm>
          <a:off x="298450" y="1624013"/>
          <a:ext cx="46259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1" name="AxMath" r:id="rId3" imgW="1796760" imgH="239760" progId="Equation.AxMath">
                  <p:embed/>
                </p:oleObj>
              </mc:Choice>
              <mc:Fallback>
                <p:oleObj name="AxMath" r:id="rId3" imgW="1796760" imgH="239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450" y="1624013"/>
                        <a:ext cx="4625975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188686" y="1631224"/>
            <a:ext cx="6736146" cy="4250101"/>
            <a:chOff x="188686" y="1631224"/>
            <a:chExt cx="6736146" cy="4250101"/>
          </a:xfrm>
        </p:grpSpPr>
        <p:sp>
          <p:nvSpPr>
            <p:cNvPr id="11" name="矩形 10"/>
            <p:cNvSpPr/>
            <p:nvPr/>
          </p:nvSpPr>
          <p:spPr>
            <a:xfrm>
              <a:off x="2183034" y="1631224"/>
              <a:ext cx="1648737" cy="61595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1907724" y="2254385"/>
              <a:ext cx="1210231" cy="2010411"/>
            </a:xfrm>
            <a:prstGeom prst="line">
              <a:avLst/>
            </a:prstGeom>
            <a:ln w="381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88686" y="4264796"/>
              <a:ext cx="6736146" cy="161652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3894865"/>
                </p:ext>
              </p:extLst>
            </p:nvPr>
          </p:nvGraphicFramePr>
          <p:xfrm>
            <a:off x="360760" y="4415835"/>
            <a:ext cx="6429784" cy="1465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42" name="AxMath" r:id="rId5" imgW="3563280" imgH="736200" progId="Equation.AxMath">
                    <p:embed/>
                  </p:oleObj>
                </mc:Choice>
                <mc:Fallback>
                  <p:oleObj name="AxMath" r:id="rId5" imgW="3563280" imgH="73620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0760" y="4415835"/>
                          <a:ext cx="6429784" cy="14654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800754"/>
              </p:ext>
            </p:extLst>
          </p:nvPr>
        </p:nvGraphicFramePr>
        <p:xfrm>
          <a:off x="7689329" y="4165010"/>
          <a:ext cx="429895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3" name="AxMath" r:id="rId7" imgW="2388960" imgH="1009800" progId="Equation.AxMath">
                  <p:embed/>
                </p:oleObj>
              </mc:Choice>
              <mc:Fallback>
                <p:oleObj name="AxMath" r:id="rId7" imgW="2388960" imgH="100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89329" y="4165010"/>
                        <a:ext cx="4298950" cy="181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6403818" y="2473131"/>
            <a:ext cx="3533688" cy="1638630"/>
            <a:chOff x="6403818" y="2473131"/>
            <a:chExt cx="3533688" cy="1638630"/>
          </a:xfrm>
        </p:grpSpPr>
        <p:sp>
          <p:nvSpPr>
            <p:cNvPr id="17" name="任意多边形 16"/>
            <p:cNvSpPr/>
            <p:nvPr/>
          </p:nvSpPr>
          <p:spPr>
            <a:xfrm>
              <a:off x="6403818" y="3147935"/>
              <a:ext cx="3039985" cy="963826"/>
            </a:xfrm>
            <a:custGeom>
              <a:avLst/>
              <a:gdLst>
                <a:gd name="connsiteX0" fmla="*/ 0 w 4347148"/>
                <a:gd name="connsiteY0" fmla="*/ 1394085 h 1394085"/>
                <a:gd name="connsiteX1" fmla="*/ 2113613 w 4347148"/>
                <a:gd name="connsiteY1" fmla="*/ 0 h 1394085"/>
                <a:gd name="connsiteX2" fmla="*/ 4347148 w 4347148"/>
                <a:gd name="connsiteY2" fmla="*/ 1394085 h 139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47148" h="1394085">
                  <a:moveTo>
                    <a:pt x="0" y="1394085"/>
                  </a:moveTo>
                  <a:cubicBezTo>
                    <a:pt x="694544" y="697042"/>
                    <a:pt x="1389088" y="0"/>
                    <a:pt x="2113613" y="0"/>
                  </a:cubicBezTo>
                  <a:cubicBezTo>
                    <a:pt x="2838138" y="0"/>
                    <a:pt x="3592643" y="697042"/>
                    <a:pt x="4347148" y="1394085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969454" y="2473131"/>
              <a:ext cx="2968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极大似然法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749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11200" y="1204686"/>
            <a:ext cx="3425371" cy="0"/>
          </a:xfrm>
          <a:prstGeom prst="line">
            <a:avLst/>
          </a:prstGeom>
          <a:ln w="254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0"/>
            <a:ext cx="188686" cy="1204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6464" y="0"/>
            <a:ext cx="188686" cy="1204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62467" y="340733"/>
            <a:ext cx="3128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6" y="2693678"/>
            <a:ext cx="3028571" cy="228571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2" y="1422310"/>
            <a:ext cx="3028571" cy="228571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0" y="4184309"/>
            <a:ext cx="3028571" cy="228571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31" name="矩形 30"/>
          <p:cNvSpPr/>
          <p:nvPr/>
        </p:nvSpPr>
        <p:spPr>
          <a:xfrm>
            <a:off x="4136570" y="4184307"/>
            <a:ext cx="3028571" cy="2285716"/>
          </a:xfrm>
          <a:prstGeom prst="rect">
            <a:avLst/>
          </a:prstGeom>
          <a:blipFill>
            <a:blip r:embed="rId3">
              <a:alphaModFix amt="56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9" idx="3"/>
          </p:cNvCxnSpPr>
          <p:nvPr/>
        </p:nvCxnSpPr>
        <p:spPr>
          <a:xfrm flipV="1">
            <a:off x="3217257" y="2565165"/>
            <a:ext cx="658057" cy="1271370"/>
          </a:xfrm>
          <a:prstGeom prst="straightConnector1">
            <a:avLst/>
          </a:prstGeom>
          <a:ln w="508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9" idx="3"/>
          </p:cNvCxnSpPr>
          <p:nvPr/>
        </p:nvCxnSpPr>
        <p:spPr>
          <a:xfrm>
            <a:off x="3217257" y="3836535"/>
            <a:ext cx="651774" cy="1490629"/>
          </a:xfrm>
          <a:prstGeom prst="straightConnector1">
            <a:avLst/>
          </a:prstGeom>
          <a:ln w="508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4136570" y="1422310"/>
            <a:ext cx="3028571" cy="2285714"/>
          </a:xfrm>
          <a:prstGeom prst="rect">
            <a:avLst/>
          </a:prstGeom>
          <a:blipFill>
            <a:blip r:embed="rId4">
              <a:alphaModFix amt="56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5391151" y="1422308"/>
            <a:ext cx="3793554" cy="2285714"/>
            <a:chOff x="5391151" y="1422308"/>
            <a:chExt cx="3793554" cy="2285714"/>
          </a:xfrm>
        </p:grpSpPr>
        <p:sp>
          <p:nvSpPr>
            <p:cNvPr id="52" name="矩形 51"/>
            <p:cNvSpPr/>
            <p:nvPr/>
          </p:nvSpPr>
          <p:spPr>
            <a:xfrm>
              <a:off x="5391151" y="2248459"/>
              <a:ext cx="357188" cy="63341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4351" y="1422308"/>
              <a:ext cx="1050354" cy="2285714"/>
            </a:xfrm>
            <a:prstGeom prst="rect">
              <a:avLst/>
            </a:prstGeom>
            <a:ln w="25400">
              <a:solidFill>
                <a:srgbClr val="FF0000"/>
              </a:solidFill>
              <a:prstDash val="dash"/>
            </a:ln>
          </p:spPr>
        </p:pic>
        <p:cxnSp>
          <p:nvCxnSpPr>
            <p:cNvPr id="55" name="直接连接符 54"/>
            <p:cNvCxnSpPr/>
            <p:nvPr/>
          </p:nvCxnSpPr>
          <p:spPr>
            <a:xfrm flipH="1">
              <a:off x="5748339" y="1422308"/>
              <a:ext cx="2386012" cy="826151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5748339" y="2881871"/>
              <a:ext cx="2386012" cy="826151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5391151" y="4184307"/>
            <a:ext cx="3793554" cy="2285716"/>
            <a:chOff x="5391151" y="4184307"/>
            <a:chExt cx="3793554" cy="2285716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34351" y="4184307"/>
              <a:ext cx="1050354" cy="2285716"/>
            </a:xfrm>
            <a:prstGeom prst="rect">
              <a:avLst/>
            </a:prstGeom>
            <a:ln w="25400">
              <a:solidFill>
                <a:srgbClr val="FF0000"/>
              </a:solidFill>
              <a:prstDash val="dash"/>
            </a:ln>
          </p:spPr>
        </p:pic>
        <p:sp>
          <p:nvSpPr>
            <p:cNvPr id="61" name="矩形 60"/>
            <p:cNvSpPr/>
            <p:nvPr/>
          </p:nvSpPr>
          <p:spPr>
            <a:xfrm>
              <a:off x="5391151" y="5010458"/>
              <a:ext cx="357188" cy="63341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/>
            <p:cNvCxnSpPr/>
            <p:nvPr/>
          </p:nvCxnSpPr>
          <p:spPr>
            <a:xfrm flipV="1">
              <a:off x="5748339" y="4184307"/>
              <a:ext cx="2386012" cy="826151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5748339" y="5643870"/>
              <a:ext cx="2386012" cy="826153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710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740115" y="3331709"/>
            <a:ext cx="5247595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68338" y="1635921"/>
            <a:ext cx="75231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第二部分：</a:t>
            </a:r>
            <a:endParaRPr lang="en-US" altLang="zh-CN" sz="4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GMM</a:t>
            </a:r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模型分割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740115" y="3769859"/>
            <a:ext cx="345735" cy="0"/>
          </a:xfrm>
          <a:prstGeom prst="line">
            <a:avLst/>
          </a:prstGeom>
          <a:ln w="38100" cmpd="sng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239838" y="3508249"/>
            <a:ext cx="539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40115" y="4398509"/>
            <a:ext cx="345735" cy="0"/>
          </a:xfrm>
          <a:prstGeom prst="line">
            <a:avLst/>
          </a:prstGeom>
          <a:ln w="38100" cmpd="sng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239838" y="4208008"/>
            <a:ext cx="539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GMM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和硬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GMM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效果对比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207" y="963386"/>
            <a:ext cx="7475764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881" y="818633"/>
            <a:ext cx="4567237" cy="4567237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719179" y="2426019"/>
            <a:ext cx="30007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>
                    <a:alpha val="58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Label?</a:t>
            </a:r>
            <a:endParaRPr lang="zh-CN" altLang="en-US" sz="8000" dirty="0">
              <a:solidFill>
                <a:schemeClr val="bg1">
                  <a:alpha val="58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19179" y="2426018"/>
            <a:ext cx="30007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>
                    <a:alpha val="58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Label?</a:t>
            </a:r>
            <a:endParaRPr lang="zh-CN" altLang="en-US" sz="8000" dirty="0">
              <a:solidFill>
                <a:schemeClr val="bg1">
                  <a:alpha val="58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19935" y="4980353"/>
            <a:ext cx="3570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无监督学习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04090" y="4988589"/>
            <a:ext cx="3570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有监督学习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809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3 -0.00093 0.00872 -0.00116 0.01302 -0.00232 C 0.01706 -0.00324 0.02109 -0.00695 0.02487 -0.00857 C 0.02721 -0.00972 0.02969 -0.00972 0.03203 -0.01065 C 0.0349 -0.01181 0.03763 -0.01389 0.04036 -0.01505 C 0.06445 -0.02408 0.03151 -0.00857 0.0582 -0.0213 C 0.06107 -0.02269 0.0638 -0.02408 0.06654 -0.02547 C 0.06901 -0.02685 0.07135 -0.02871 0.0737 -0.02986 C 0.0776 -0.03148 0.08177 -0.03172 0.08568 -0.03403 C 0.09414 -0.03912 0.08346 -0.03287 0.09401 -0.0382 C 0.09518 -0.03889 0.09635 -0.03982 0.09753 -0.04028 C 0.10065 -0.0419 0.10391 -0.04306 0.10703 -0.04468 C 0.10859 -0.04537 0.11042 -0.04537 0.11185 -0.04676 C 0.11341 -0.04815 0.11497 -0.04977 0.11654 -0.05093 C 0.11888 -0.05255 0.1237 -0.0551 0.1237 -0.0551 C 0.1306 -0.0632 0.12396 -0.05625 0.13086 -0.06158 C 0.13568 -0.06505 0.13477 -0.06597 0.13919 -0.06783 C 0.14115 -0.06875 0.14323 -0.06922 0.14518 -0.06991 C 0.14635 -0.0706 0.14753 -0.07153 0.1487 -0.07199 C 0.15026 -0.07292 0.15195 -0.07338 0.15352 -0.07431 C 0.15586 -0.07547 0.1582 -0.07732 0.16068 -0.07847 C 0.16224 -0.07917 0.1638 -0.07963 0.16536 -0.08056 C 0.16784 -0.08195 0.17018 -0.08334 0.17253 -0.08472 C 0.1737 -0.08542 0.17487 -0.08635 0.17604 -0.08704 C 0.17773 -0.08773 0.1793 -0.0882 0.18086 -0.08912 C 0.18203 -0.08959 0.1832 -0.09051 0.18437 -0.09121 L 0.19401 -0.09537 C 0.19518 -0.09676 0.19622 -0.09861 0.19753 -0.09954 C 0.20286 -0.10371 0.20117 -0.09977 0.20586 -0.10394 C 0.20716 -0.1051 0.2082 -0.10695 0.20937 -0.1081 C 0.21055 -0.10903 0.21185 -0.10926 0.21302 -0.11019 C 0.21458 -0.11135 0.21615 -0.1132 0.21771 -0.11435 C 0.22018 -0.11644 0.225 -0.11829 0.22734 -0.11875 C 0.23008 -0.11898 0.23281 -0.11875 0.23568 -0.11875 " pathEditMode="relative" ptsTypes="AAAAAAAAAAAAAAAAAAAAAAAAAAAAAAAAA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3 -0.00093 0.00872 -0.00116 0.01302 -0.00232 C 0.01706 -0.00324 0.02109 -0.00695 0.02487 -0.00857 C 0.02721 -0.00972 0.02969 -0.00972 0.03203 -0.01065 C 0.0349 -0.01181 0.03763 -0.01389 0.04036 -0.01505 C 0.06445 -0.02408 0.03151 -0.00857 0.0582 -0.0213 C 0.06107 -0.02269 0.0638 -0.02408 0.06654 -0.02547 C 0.06901 -0.02685 0.07135 -0.02871 0.0737 -0.02986 C 0.0776 -0.03148 0.08177 -0.03172 0.08568 -0.03403 C 0.09414 -0.03912 0.08346 -0.03287 0.09401 -0.0382 C 0.09518 -0.03889 0.09635 -0.03982 0.09753 -0.04028 C 0.10065 -0.0419 0.10391 -0.04306 0.10703 -0.04468 C 0.10859 -0.04537 0.11042 -0.04537 0.11185 -0.04676 C 0.11341 -0.04815 0.11497 -0.04977 0.11654 -0.05093 C 0.11888 -0.05255 0.1237 -0.0551 0.1237 -0.0551 C 0.1306 -0.0632 0.12396 -0.05625 0.13086 -0.06158 C 0.13568 -0.06505 0.13477 -0.06597 0.13919 -0.06783 C 0.14115 -0.06875 0.14323 -0.06922 0.14518 -0.06991 C 0.14635 -0.0706 0.14753 -0.07153 0.1487 -0.07199 C 0.15026 -0.07292 0.15195 -0.07338 0.15352 -0.07431 C 0.15586 -0.07547 0.1582 -0.07732 0.16068 -0.07847 C 0.16224 -0.07917 0.1638 -0.07963 0.16536 -0.08056 C 0.16784 -0.08195 0.17018 -0.08334 0.17253 -0.08472 C 0.1737 -0.08542 0.17487 -0.08635 0.17604 -0.08704 C 0.17773 -0.08773 0.1793 -0.0882 0.18086 -0.08912 C 0.18203 -0.08959 0.1832 -0.09051 0.18437 -0.09121 L 0.19401 -0.09537 C 0.19518 -0.09676 0.19622 -0.09861 0.19753 -0.09954 C 0.20286 -0.10371 0.20117 -0.09977 0.20586 -0.10394 C 0.20716 -0.1051 0.2082 -0.10695 0.20937 -0.1081 C 0.21055 -0.10903 0.21185 -0.10926 0.21302 -0.11019 C 0.21458 -0.11135 0.21615 -0.1132 0.21771 -0.11435 C 0.22018 -0.11644 0.225 -0.11829 0.22734 -0.11875 C 0.23008 -0.11898 0.23281 -0.11875 0.23568 -0.11875 " pathEditMode="relative" ptsTypes="AAAAAAAAAAAAAAAAAAAAAAAAAAAAAAAAA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1.45833E-6 0.00024 C 0.0043 -0.00092 0.00872 -0.00115 0.01302 -0.00231 C 0.01706 -0.00324 0.02109 -0.00694 0.02487 -0.00856 C 0.02721 -0.00972 0.02969 -0.00972 0.03203 -0.01064 C 0.03489 -0.0118 0.03763 -0.01388 0.04036 -0.01504 C 0.06445 -0.02407 0.03151 -0.00856 0.0582 -0.02129 C 0.06107 -0.02268 0.0638 -0.02407 0.06654 -0.02546 C 0.06901 -0.02685 0.07135 -0.0287 0.0737 -0.02986 C 0.0776 -0.03148 0.08177 -0.03171 0.08568 -0.03402 C 0.09414 -0.03912 0.08346 -0.03287 0.09401 -0.03819 C 0.09518 -0.03888 0.09635 -0.03981 0.09752 -0.04027 C 0.10065 -0.04189 0.1039 -0.04305 0.10703 -0.04467 C 0.10859 -0.04537 0.11042 -0.04537 0.11185 -0.04675 C 0.11341 -0.04814 0.11497 -0.04976 0.11654 -0.05092 C 0.11888 -0.05254 0.1237 -0.05509 0.1237 -0.05486 C 0.1306 -0.06319 0.12396 -0.05625 0.13086 -0.06157 C 0.13568 -0.06504 0.13476 -0.06597 0.13919 -0.06782 C 0.14114 -0.06875 0.14323 -0.06921 0.14518 -0.0699 C 0.14635 -0.0706 0.14752 -0.07152 0.1487 -0.07199 C 0.15026 -0.07291 0.15195 -0.07337 0.15351 -0.0743 C 0.15586 -0.07546 0.1582 -0.07731 0.16068 -0.07847 C 0.16224 -0.07916 0.1638 -0.07962 0.16536 -0.08055 C 0.16784 -0.08194 0.17018 -0.08333 0.17252 -0.08472 C 0.1737 -0.08541 0.17487 -0.08634 0.17604 -0.08703 C 0.17773 -0.08773 0.1793 -0.08819 0.18086 -0.08912 C 0.18203 -0.08958 0.1832 -0.0905 0.18437 -0.0912 L 0.19401 -0.09537 C 0.19518 -0.09675 0.19622 -0.09861 0.19752 -0.09953 C 0.20286 -0.1037 0.20117 -0.09976 0.20586 -0.10393 C 0.20716 -0.10509 0.2082 -0.10694 0.20937 -0.1081 C 0.21055 -0.10902 0.21185 -0.10925 0.21302 -0.11018 C 0.21458 -0.11134 0.21614 -0.11319 0.21771 -0.11435 C 0.22018 -0.11643 0.225 -0.11828 0.22734 -0.11875 C 0.23008 -0.11898 0.23281 -0.11875 0.23568 -0.11875 " pathEditMode="relative" rAng="0" ptsTypes="AAAAAAAAAAAAAAAAAAAAAAAAAAAAAAAAA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84" y="-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67 -0.11875 L 0.23567 -0.11875 C 0.23086 -0.11805 0.22604 -0.11782 0.22135 -0.11666 C 0.21653 -0.11551 0.21172 -0.11412 0.20703 -0.1125 C 0.20325 -0.11111 0.19765 -0.10903 0.19401 -0.1081 C 0.18958 -0.10717 0.18515 -0.10671 0.18086 -0.10602 C 0.17929 -0.10532 0.17773 -0.1044 0.17604 -0.10393 C 0.15625 -0.09745 0.14375 -0.10278 0.11901 -0.10393 C 0.11146 -0.10463 0.1039 -0.10602 0.09635 -0.10602 C 0.08932 -0.10602 0.07643 -0.10278 0.06901 -0.10185 C 0.04948 -0.0993 0.03463 -0.09884 0.01419 -0.09745 C -0.00768 -0.09421 -0.00222 -0.09398 -0.03216 -0.09745 C -0.03386 -0.09768 -0.03542 -0.09907 -0.03698 -0.09977 C -0.04297 -0.10185 -0.04909 -0.10254 -0.05482 -0.10602 C -0.05847 -0.1081 -0.06185 -0.11134 -0.0655 -0.1125 C -0.07474 -0.11504 -0.07031 -0.11365 -0.07865 -0.11666 C -0.09883 -0.13472 -0.08334 -0.12245 -0.13581 -0.11875 C -0.13854 -0.11852 -0.14128 -0.11736 -0.14414 -0.11666 C -0.14805 -0.11574 -0.15209 -0.11551 -0.15599 -0.11458 C -0.15847 -0.11412 -0.16081 -0.11273 -0.16315 -0.1125 C -0.16914 -0.11134 -0.17513 -0.11111 -0.18099 -0.11018 C -0.19219 -0.11111 -0.20326 -0.11134 -0.21433 -0.1125 C -0.21719 -0.11273 -0.21992 -0.11435 -0.22266 -0.11458 C -0.24571 -0.11574 -0.26875 -0.11666 -0.29167 -0.11666 " pathEditMode="relative" ptsTypes="AAAAAAAAAAAAAAAAAAAAAAAA">
                                      <p:cBhvr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5" grpId="0"/>
      <p:bldP spid="5" grpId="1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711200" y="1204686"/>
            <a:ext cx="3425371" cy="0"/>
          </a:xfrm>
          <a:prstGeom prst="line">
            <a:avLst/>
          </a:prstGeom>
          <a:ln w="254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0"/>
            <a:ext cx="188686" cy="1204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6464" y="0"/>
            <a:ext cx="188686" cy="1204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88686" y="2013033"/>
            <a:ext cx="5486400" cy="3769419"/>
            <a:chOff x="188686" y="2013033"/>
            <a:chExt cx="5486400" cy="3769419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774116"/>
                </p:ext>
              </p:extLst>
            </p:nvPr>
          </p:nvGraphicFramePr>
          <p:xfrm>
            <a:off x="257750" y="2013033"/>
            <a:ext cx="5215774" cy="3769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5" name="AxMath" r:id="rId3" imgW="2050200" imgH="1481760" progId="Equation.AxMath">
                    <p:embed/>
                  </p:oleObj>
                </mc:Choice>
                <mc:Fallback>
                  <p:oleObj name="AxMath" r:id="rId3" imgW="2050200" imgH="14817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7750" y="2013033"/>
                          <a:ext cx="5215774" cy="376941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矩形 7"/>
            <p:cNvSpPr/>
            <p:nvPr/>
          </p:nvSpPr>
          <p:spPr>
            <a:xfrm>
              <a:off x="188686" y="2013033"/>
              <a:ext cx="5486400" cy="376941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76395" y="2013033"/>
            <a:ext cx="5486400" cy="3769420"/>
            <a:chOff x="6376395" y="2013033"/>
            <a:chExt cx="5486400" cy="3769420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398050"/>
                </p:ext>
              </p:extLst>
            </p:nvPr>
          </p:nvGraphicFramePr>
          <p:xfrm>
            <a:off x="6579595" y="2013033"/>
            <a:ext cx="5283200" cy="3654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6" name="AxMath" r:id="rId5" imgW="2489040" imgH="1720080" progId="Equation.AxMath">
                    <p:embed/>
                  </p:oleObj>
                </mc:Choice>
                <mc:Fallback>
                  <p:oleObj name="AxMath" r:id="rId5" imgW="2489040" imgH="17200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579595" y="2013033"/>
                          <a:ext cx="5283200" cy="3654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6376395" y="2013033"/>
              <a:ext cx="5486400" cy="376942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282621" y="985179"/>
            <a:ext cx="3642179" cy="944661"/>
            <a:chOff x="4282621" y="985179"/>
            <a:chExt cx="3642179" cy="944661"/>
          </a:xfrm>
        </p:grpSpPr>
        <p:sp>
          <p:nvSpPr>
            <p:cNvPr id="10" name="任意多边形 9"/>
            <p:cNvSpPr/>
            <p:nvPr/>
          </p:nvSpPr>
          <p:spPr>
            <a:xfrm>
              <a:off x="4282621" y="985179"/>
              <a:ext cx="3642179" cy="887163"/>
            </a:xfrm>
            <a:custGeom>
              <a:avLst/>
              <a:gdLst>
                <a:gd name="connsiteX0" fmla="*/ 0 w 2627086"/>
                <a:gd name="connsiteY0" fmla="*/ 856368 h 856368"/>
                <a:gd name="connsiteX1" fmla="*/ 1262743 w 2627086"/>
                <a:gd name="connsiteY1" fmla="*/ 25 h 856368"/>
                <a:gd name="connsiteX2" fmla="*/ 2627086 w 2627086"/>
                <a:gd name="connsiteY2" fmla="*/ 827339 h 85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7086" h="856368">
                  <a:moveTo>
                    <a:pt x="0" y="856368"/>
                  </a:moveTo>
                  <a:cubicBezTo>
                    <a:pt x="412447" y="430615"/>
                    <a:pt x="824895" y="4863"/>
                    <a:pt x="1262743" y="25"/>
                  </a:cubicBezTo>
                  <a:cubicBezTo>
                    <a:pt x="1700591" y="-4813"/>
                    <a:pt x="2414210" y="684615"/>
                    <a:pt x="2627086" y="827339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986110" y="1305726"/>
              <a:ext cx="2235200" cy="624114"/>
            </a:xfrm>
            <a:custGeom>
              <a:avLst/>
              <a:gdLst>
                <a:gd name="connsiteX0" fmla="*/ 2235200 w 2235200"/>
                <a:gd name="connsiteY0" fmla="*/ 508687 h 508687"/>
                <a:gd name="connsiteX1" fmla="*/ 1059543 w 2235200"/>
                <a:gd name="connsiteY1" fmla="*/ 687 h 508687"/>
                <a:gd name="connsiteX2" fmla="*/ 0 w 2235200"/>
                <a:gd name="connsiteY2" fmla="*/ 421601 h 50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5200" h="508687">
                  <a:moveTo>
                    <a:pt x="2235200" y="508687"/>
                  </a:moveTo>
                  <a:cubicBezTo>
                    <a:pt x="1833638" y="261944"/>
                    <a:pt x="1432076" y="15201"/>
                    <a:pt x="1059543" y="687"/>
                  </a:cubicBezTo>
                  <a:cubicBezTo>
                    <a:pt x="687010" y="-13827"/>
                    <a:pt x="343505" y="203887"/>
                    <a:pt x="0" y="42160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436461" y="5923143"/>
            <a:ext cx="2700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Expectation Step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80708" y="5923143"/>
            <a:ext cx="2477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 Step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3830" y="277293"/>
            <a:ext cx="2700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77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176</Words>
  <Application>Microsoft Office PowerPoint</Application>
  <PresentationFormat>宽屏</PresentationFormat>
  <Paragraphs>48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319</cp:revision>
  <dcterms:created xsi:type="dcterms:W3CDTF">2018-09-24T03:24:23Z</dcterms:created>
  <dcterms:modified xsi:type="dcterms:W3CDTF">2018-09-28T15:51:25Z</dcterms:modified>
</cp:coreProperties>
</file>