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6079E-E262-40F4-B71D-CA8ABA92FF4A}" v="8" dt="2020-11-15T19:51:57.839"/>
    <p1510:client id="{E0EF75D8-C7B2-44D0-8031-19ABBA2A1F13}" v="1476" dt="2020-11-16T19:58:23.367"/>
    <p1510:client id="{E99CF3AC-00A0-4DAA-97EC-67A1EB65FD8F}" v="2" dt="2020-11-15T19:50:58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  <a:cs typeface="Calibri Light"/>
              </a:rPr>
              <a:t>Campaint</a:t>
            </a:r>
            <a:endParaRPr lang="ru-RU" dirty="0" err="1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7896" y="4074718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"/>
              </a:rPr>
              <a:t>Голубков Денис Владимирович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F5B467-9908-4547-87FD-3C19D5A7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322" y="374418"/>
            <a:ext cx="2486722" cy="535685"/>
          </a:xfrm>
        </p:spPr>
        <p:txBody>
          <a:bodyPr/>
          <a:lstStyle/>
          <a:p>
            <a:r>
              <a:rPr lang="ru-RU" sz="2400" dirty="0">
                <a:cs typeface="Calibri Light"/>
              </a:rPr>
              <a:t>Работа с файлами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1D4E9493-DA94-498B-81FC-44AD219E0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642" y="1073287"/>
            <a:ext cx="6563422" cy="2594284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F3A00599-3FA1-44A7-8640-555288CBD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49" y="4197457"/>
            <a:ext cx="5977053" cy="1957138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F0E2927F-154A-42B4-B87C-452BA5E58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888" y="4198100"/>
            <a:ext cx="3310055" cy="19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7">
            <a:extLst>
              <a:ext uri="{FF2B5EF4-FFF2-40B4-BE49-F238E27FC236}">
                <a16:creationId xmlns="" xmlns:a16="http://schemas.microsoft.com/office/drawing/2014/main" id="{3D22A4CA-4570-4142-92E1-F7703F8DF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77" y="282246"/>
            <a:ext cx="5435291" cy="1973999"/>
          </a:xfrm>
        </p:spPr>
      </p:pic>
      <p:pic>
        <p:nvPicPr>
          <p:cNvPr id="8" name="Рисунок 8">
            <a:extLst>
              <a:ext uri="{FF2B5EF4-FFF2-40B4-BE49-F238E27FC236}">
                <a16:creationId xmlns="" xmlns:a16="http://schemas.microsoft.com/office/drawing/2014/main" id="{386175D1-9A2C-4B0F-8DD9-58CC51EF3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40" y="2448479"/>
            <a:ext cx="6813394" cy="41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FFE7A636-0518-435E-A59E-A5EFD0814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762" y="979991"/>
            <a:ext cx="7853183" cy="4890313"/>
          </a:xfrm>
        </p:spPr>
      </p:pic>
    </p:spTree>
    <p:extLst>
      <p:ext uri="{BB962C8B-B14F-4D97-AF65-F5344CB8AC3E}">
        <p14:creationId xmlns:p14="http://schemas.microsoft.com/office/powerpoint/2010/main" val="25607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4B60F4-609E-4E75-8DE7-80258DF5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200" y="523101"/>
            <a:ext cx="1362308" cy="619319"/>
          </a:xfrm>
        </p:spPr>
        <p:txBody>
          <a:bodyPr/>
          <a:lstStyle/>
          <a:p>
            <a:r>
              <a:rPr lang="ru-RU" sz="2400" dirty="0">
                <a:cs typeface="Calibri Light"/>
              </a:rPr>
              <a:t>Диалоги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E2227032-56DA-4E55-8F50-C8E325516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191" y="1481796"/>
            <a:ext cx="8935617" cy="4351338"/>
          </a:xfrm>
        </p:spPr>
      </p:pic>
    </p:spTree>
    <p:extLst>
      <p:ext uri="{BB962C8B-B14F-4D97-AF65-F5344CB8AC3E}">
        <p14:creationId xmlns:p14="http://schemas.microsoft.com/office/powerpoint/2010/main" val="8025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687352-2CF5-4D5D-9763-2198E826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198"/>
          </a:xfrm>
        </p:spPr>
        <p:txBody>
          <a:bodyPr>
            <a:normAutofit/>
          </a:bodyPr>
          <a:lstStyle/>
          <a:p>
            <a:pPr algn="ctr"/>
            <a:r>
              <a:rPr lang="ru-RU" sz="2400" dirty="0" err="1">
                <a:cs typeface="Calibri Light"/>
              </a:rPr>
              <a:t>Canvas</a:t>
            </a:r>
            <a:endParaRPr lang="ru-RU" sz="2400" dirty="0">
              <a:cs typeface="Calibri Light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C7335C2F-3F7D-4547-B2B8-3FC7C2ABD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38" y="2154141"/>
            <a:ext cx="8391525" cy="2876550"/>
          </a:xfrm>
        </p:spPr>
      </p:pic>
    </p:spTree>
    <p:extLst>
      <p:ext uri="{BB962C8B-B14F-4D97-AF65-F5344CB8AC3E}">
        <p14:creationId xmlns:p14="http://schemas.microsoft.com/office/powerpoint/2010/main" val="255622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07801CD2-5A75-48D6-8428-3F73645F8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34" y="292333"/>
            <a:ext cx="6170384" cy="3830948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0C53D199-E179-417E-A7B9-78756CCC4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51" y="2623809"/>
            <a:ext cx="5391614" cy="40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79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7287457F-B013-4D90-9220-695D8FE09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87" y="423495"/>
            <a:ext cx="6600825" cy="3438525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EBA1646D-52BE-4DD2-A3EA-864A7FDA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27" y="4557930"/>
            <a:ext cx="5642517" cy="125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08D60C21-0658-4E78-AA0D-410525238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30" y="196056"/>
            <a:ext cx="7327746" cy="2843329"/>
          </a:xfrm>
        </p:spPr>
      </p:pic>
      <p:pic>
        <p:nvPicPr>
          <p:cNvPr id="5" name="Рисунок 5">
            <a:extLst>
              <a:ext uri="{FF2B5EF4-FFF2-40B4-BE49-F238E27FC236}">
                <a16:creationId xmlns="" xmlns:a16="http://schemas.microsoft.com/office/drawing/2014/main" id="{6BC0B28D-4306-42C9-B320-30532126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962" y="197005"/>
            <a:ext cx="3523785" cy="2839844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6DA7B48D-34FA-4D36-B282-3D69111C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864" y="3225430"/>
            <a:ext cx="5159297" cy="3278579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04915E10-B292-40EE-A6BD-105E2FE4F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644" y="3173940"/>
            <a:ext cx="4007004" cy="33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5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9943B-B574-49B3-96DF-1E276F6A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271"/>
          </a:xfrm>
        </p:spPr>
        <p:txBody>
          <a:bodyPr/>
          <a:lstStyle/>
          <a:p>
            <a:pPr algn="ctr"/>
            <a:r>
              <a:rPr lang="ru-RU" sz="2400" dirty="0">
                <a:cs typeface="Calibri Light" panose="020F0302020204030204"/>
              </a:rPr>
              <a:t>Запуск приложения</a:t>
            </a:r>
            <a:br>
              <a:rPr lang="ru-RU" sz="2400" dirty="0">
                <a:cs typeface="Calibri Light" panose="020F0302020204030204"/>
              </a:rPr>
            </a:br>
            <a:endParaRPr lang="ru-RU" sz="2400" dirty="0">
              <a:cs typeface="Calibri Light" panose="020F0302020204030204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92E831C3-4483-43CE-B53F-AC187EAFD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0843" y="2842032"/>
            <a:ext cx="2628900" cy="1333500"/>
          </a:xfrm>
        </p:spPr>
      </p:pic>
    </p:spTree>
    <p:extLst>
      <p:ext uri="{BB962C8B-B14F-4D97-AF65-F5344CB8AC3E}">
        <p14:creationId xmlns:p14="http://schemas.microsoft.com/office/powerpoint/2010/main" val="332741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7027C52-EAEF-417D-B99C-DBFD6D1345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F0977BDD-F21B-4E52-8FAE-69AA18080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FF39A25-DBCE-442D-A2E3-C0FE3312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9B1DB1C-67C1-412A-A291-8B549C6BA1A3}"/>
              </a:ext>
            </a:extLst>
          </p:cNvPr>
          <p:cNvSpPr txBox="1"/>
          <p:nvPr/>
        </p:nvSpPr>
        <p:spPr>
          <a:xfrm>
            <a:off x="1081668" y="1583474"/>
            <a:ext cx="488980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 panose="020F0502020204030204"/>
              </a:rPr>
              <a:t>Цель - </a:t>
            </a:r>
            <a:r>
              <a:rPr lang="ru-RU" dirty="0" smtClean="0">
                <a:cs typeface="Calibri" panose="020F0502020204030204"/>
              </a:rPr>
              <a:t>Создать </a:t>
            </a:r>
            <a:r>
              <a:rPr lang="ru-RU" dirty="0">
                <a:cs typeface="Calibri" panose="020F0502020204030204"/>
              </a:rPr>
              <a:t>приложение, которое позволит делать снимок с фронтальной камеры устройства и редактировать его</a:t>
            </a:r>
          </a:p>
          <a:p>
            <a:endParaRPr lang="ru-RU" dirty="0">
              <a:cs typeface="Calibri" panose="020F0502020204030204"/>
            </a:endParaRPr>
          </a:p>
          <a:p>
            <a:r>
              <a:rPr lang="ru-RU" dirty="0">
                <a:cs typeface="Calibri" panose="020F0502020204030204"/>
              </a:rPr>
              <a:t>Задачи: 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cs typeface="Calibri" panose="020F0502020204030204"/>
              </a:rPr>
              <a:t>Создать главное окно приложения, на котором будут располагаться все его элементы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cs typeface="Calibri" panose="020F0502020204030204"/>
              </a:rPr>
              <a:t>Создать класс камеры, которая будет использоваться приложением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cs typeface="Calibri" panose="020F0502020204030204"/>
              </a:rPr>
              <a:t>Создать класс холста, на котором будет происходить редактирование изображения</a:t>
            </a:r>
          </a:p>
          <a:p>
            <a:endParaRPr lang="ru-R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411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FB31F6-217D-49DD-83DC-4E2B7E93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Структура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B55CF6-860E-4009-A243-7D068DA0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430159"/>
            <a:ext cx="5306084" cy="56023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cs typeface="Calibri"/>
              </a:rPr>
              <a:t>Проект состоит из:</a:t>
            </a:r>
            <a:endParaRPr lang="ru-RU" dirty="0" err="1">
              <a:solidFill>
                <a:srgbClr val="000000"/>
              </a:solidFill>
              <a:cs typeface="Calibri"/>
            </a:endParaRPr>
          </a:p>
          <a:p>
            <a:r>
              <a:rPr lang="ru-RU" sz="2400" dirty="0">
                <a:solidFill>
                  <a:srgbClr val="000000"/>
                </a:solidFill>
                <a:cs typeface="Calibri"/>
              </a:rPr>
              <a:t> 3 файлов с расширением .</a:t>
            </a:r>
            <a:r>
              <a:rPr lang="ru-RU" sz="2400" err="1">
                <a:solidFill>
                  <a:srgbClr val="000000"/>
                </a:solidFill>
                <a:cs typeface="Calibri"/>
              </a:rPr>
              <a:t>py</a:t>
            </a:r>
            <a:r>
              <a:rPr lang="ru-RU" sz="2400" dirty="0">
                <a:solidFill>
                  <a:srgbClr val="000000"/>
                </a:solidFill>
                <a:cs typeface="Calibri"/>
              </a:rPr>
              <a:t>: </a:t>
            </a:r>
            <a:r>
              <a:rPr lang="ru-RU" sz="2400" err="1">
                <a:solidFill>
                  <a:srgbClr val="000000"/>
                </a:solidFill>
                <a:cs typeface="Calibri"/>
              </a:rPr>
              <a:t>main</a:t>
            </a:r>
            <a:r>
              <a:rPr lang="ru-RU" sz="2400" dirty="0">
                <a:solidFill>
                  <a:srgbClr val="000000"/>
                </a:solidFill>
                <a:cs typeface="Calibri"/>
              </a:rPr>
              <a:t>, </a:t>
            </a:r>
            <a:r>
              <a:rPr lang="ru-RU" sz="2400" err="1">
                <a:solidFill>
                  <a:srgbClr val="000000"/>
                </a:solidFill>
                <a:cs typeface="Calibri"/>
              </a:rPr>
              <a:t>Canvas</a:t>
            </a:r>
            <a:r>
              <a:rPr lang="ru-RU" sz="2400" dirty="0">
                <a:solidFill>
                  <a:srgbClr val="000000"/>
                </a:solidFill>
                <a:cs typeface="Calibri"/>
              </a:rPr>
              <a:t>, </a:t>
            </a:r>
            <a:r>
              <a:rPr lang="ru-RU" sz="2400" err="1">
                <a:solidFill>
                  <a:srgbClr val="000000"/>
                </a:solidFill>
                <a:cs typeface="Calibri"/>
              </a:rPr>
              <a:t>Dialogs</a:t>
            </a:r>
            <a:endParaRPr lang="ru-RU">
              <a:cs typeface="Calibri"/>
            </a:endParaRPr>
          </a:p>
          <a:p>
            <a:r>
              <a:rPr lang="ru-RU" sz="2400" dirty="0">
                <a:solidFill>
                  <a:srgbClr val="000000"/>
                </a:solidFill>
                <a:cs typeface="Calibri"/>
              </a:rPr>
              <a:t>файла с базой данных </a:t>
            </a:r>
            <a:r>
              <a:rPr lang="ru-RU" sz="2400" dirty="0" err="1">
                <a:solidFill>
                  <a:srgbClr val="000000"/>
                </a:solidFill>
                <a:cs typeface="Calibri"/>
              </a:rPr>
              <a:t>own_colors_db</a:t>
            </a:r>
            <a:endParaRPr lang="ru-RU" sz="2400">
              <a:solidFill>
                <a:srgbClr val="000000"/>
              </a:solidFill>
              <a:cs typeface="Calibri"/>
            </a:endParaRPr>
          </a:p>
          <a:p>
            <a:r>
              <a:rPr lang="ru-RU" sz="2400" dirty="0" err="1">
                <a:solidFill>
                  <a:srgbClr val="000000"/>
                </a:solidFill>
                <a:cs typeface="Calibri"/>
              </a:rPr>
              <a:t>ui</a:t>
            </a:r>
            <a:r>
              <a:rPr lang="ru-RU" sz="2400" dirty="0">
                <a:solidFill>
                  <a:srgbClr val="000000"/>
                </a:solidFill>
                <a:cs typeface="Calibri"/>
              </a:rPr>
              <a:t>-файла </a:t>
            </a:r>
            <a:r>
              <a:rPr lang="ru-RU" sz="2400" dirty="0" err="1">
                <a:solidFill>
                  <a:srgbClr val="000000"/>
                </a:solidFill>
                <a:cs typeface="Calibri"/>
              </a:rPr>
              <a:t>MainWin</a:t>
            </a:r>
          </a:p>
          <a:p>
            <a:endParaRPr lang="ru-RU" sz="24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34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C94B8-B819-47EF-938F-F7A573D3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4226721" cy="27600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Использованные библиотеки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1CE86AF1-C70E-4E60-B4C1-010619CEB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67135" y="2686714"/>
            <a:ext cx="5306084" cy="1479524"/>
          </a:xfrm>
        </p:spPr>
      </p:pic>
    </p:spTree>
    <p:extLst>
      <p:ext uri="{BB962C8B-B14F-4D97-AF65-F5344CB8AC3E}">
        <p14:creationId xmlns:p14="http://schemas.microsoft.com/office/powerpoint/2010/main" val="307080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B854194-185D-494D-905C-7C7CB2E30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F5FA0D-0104-4987-8241-EFF7C85B88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897127E-6CEF-446C-BE87-93B7C46E49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C83F61-A668-47E8-AB41-C439ED100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cs typeface="Calibri Light"/>
              </a:rPr>
              <a:t>Класс </a:t>
            </a:r>
            <a:r>
              <a:rPr lang="ru-RU" dirty="0" err="1">
                <a:solidFill>
                  <a:srgbClr val="FFFFFF"/>
                </a:solidFill>
                <a:cs typeface="Calibri Light"/>
              </a:rPr>
              <a:t>MainWindow</a:t>
            </a:r>
            <a:endParaRPr lang="ru-RU" dirty="0" err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A9C3CF-E892-4D7F-94C5-21695886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403" y="104915"/>
            <a:ext cx="4925084" cy="7050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400" dirty="0">
                <a:solidFill>
                  <a:srgbClr val="000000"/>
                </a:solidFill>
                <a:cs typeface="Calibri"/>
              </a:rPr>
              <a:t>Основной класс, запускается при старте приложения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9E1E2825-2443-4B5C-B52E-8B11DA7D8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83" y="781651"/>
            <a:ext cx="3096321" cy="1466111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2492F3E8-9125-4D6E-83B4-4227CB58D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473" y="670726"/>
            <a:ext cx="2743200" cy="157644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="" xmlns:a16="http://schemas.microsoft.com/office/drawing/2014/main" id="{2D634137-6716-4395-A92F-098CC0583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741" y="2353528"/>
            <a:ext cx="5995639" cy="40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" y="209096"/>
            <a:ext cx="5180134" cy="326225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71" y="243179"/>
            <a:ext cx="4306429" cy="32281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" y="3627376"/>
            <a:ext cx="4051759" cy="30372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550" y="3627376"/>
            <a:ext cx="3916250" cy="29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1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C1F69477-8AD0-43DB-8D58-367B591A9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33" y="180820"/>
            <a:ext cx="5792637" cy="4546484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4D225962-1C41-4CDA-AC10-AFFD5A74C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64" y="1255283"/>
            <a:ext cx="5334000" cy="505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F7960E94-C26E-4491-BBF6-DF99B4C9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640" y="2083052"/>
            <a:ext cx="7141427" cy="2693485"/>
          </a:xfr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133A530-7EDF-4905-BCFD-55CB9F0FAB5F}"/>
              </a:ext>
            </a:extLst>
          </p:cNvPr>
          <p:cNvSpPr txBox="1"/>
          <p:nvPr/>
        </p:nvSpPr>
        <p:spPr>
          <a:xfrm>
            <a:off x="4715108" y="7099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cs typeface="Calibri"/>
              </a:rPr>
              <a:t>Функции камеры</a:t>
            </a:r>
          </a:p>
        </p:txBody>
      </p:sp>
    </p:spTree>
    <p:extLst>
      <p:ext uri="{BB962C8B-B14F-4D97-AF65-F5344CB8AC3E}">
        <p14:creationId xmlns:p14="http://schemas.microsoft.com/office/powerpoint/2010/main" val="100111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9FD174-F131-44D4-BC31-2687EEEE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615" y="337247"/>
            <a:ext cx="1399479" cy="582148"/>
          </a:xfrm>
        </p:spPr>
        <p:txBody>
          <a:bodyPr>
            <a:normAutofit/>
          </a:bodyPr>
          <a:lstStyle/>
          <a:p>
            <a:r>
              <a:rPr lang="ru-RU" sz="2400" dirty="0" err="1">
                <a:cs typeface="Calibri Light"/>
              </a:rPr>
              <a:t>Events</a:t>
            </a:r>
            <a:endParaRPr lang="ru-RU" sz="2400" dirty="0" err="1"/>
          </a:p>
        </p:txBody>
      </p:sp>
      <p:pic>
        <p:nvPicPr>
          <p:cNvPr id="4" name="Рисунок 4">
            <a:extLst>
              <a:ext uri="{FF2B5EF4-FFF2-40B4-BE49-F238E27FC236}">
                <a16:creationId xmlns="" xmlns:a16="http://schemas.microsoft.com/office/drawing/2014/main" id="{B7FE725C-86C6-4188-9934-E8911BB62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64" y="1448594"/>
            <a:ext cx="5071017" cy="3246864"/>
          </a:xfrm>
        </p:spPr>
      </p:pic>
      <p:pic>
        <p:nvPicPr>
          <p:cNvPr id="5" name="Рисунок 5">
            <a:extLst>
              <a:ext uri="{FF2B5EF4-FFF2-40B4-BE49-F238E27FC236}">
                <a16:creationId xmlns="" xmlns:a16="http://schemas.microsoft.com/office/drawing/2014/main" id="{892E677B-3E77-4FBB-97FD-A459BCAB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16" y="1452409"/>
            <a:ext cx="6293004" cy="756499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="" xmlns:a16="http://schemas.microsoft.com/office/drawing/2014/main" id="{495DB043-543F-440C-8A87-FDC5BAC5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717" y="2821898"/>
            <a:ext cx="5317273" cy="27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84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Office PowerPoint</Application>
  <PresentationFormat>Широкоэкранный</PresentationFormat>
  <Paragraphs>22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Campaint</vt:lpstr>
      <vt:lpstr>Презентация PowerPoint</vt:lpstr>
      <vt:lpstr>Структура</vt:lpstr>
      <vt:lpstr>Использованные библиотеки</vt:lpstr>
      <vt:lpstr>Класс MainWindow</vt:lpstr>
      <vt:lpstr>Презентация PowerPoint</vt:lpstr>
      <vt:lpstr>Презентация PowerPoint</vt:lpstr>
      <vt:lpstr>Презентация PowerPoint</vt:lpstr>
      <vt:lpstr>Events</vt:lpstr>
      <vt:lpstr>Работа с файлами</vt:lpstr>
      <vt:lpstr>Презентация PowerPoint</vt:lpstr>
      <vt:lpstr>Презентация PowerPoint</vt:lpstr>
      <vt:lpstr>Диалоги</vt:lpstr>
      <vt:lpstr>Canvas</vt:lpstr>
      <vt:lpstr>Презентация PowerPoint</vt:lpstr>
      <vt:lpstr>Презентация PowerPoint</vt:lpstr>
      <vt:lpstr>Презентация PowerPoint</vt:lpstr>
      <vt:lpstr>Запуск приложения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Учетная запись Майкрософт</cp:lastModifiedBy>
  <cp:revision>322</cp:revision>
  <dcterms:created xsi:type="dcterms:W3CDTF">2020-11-15T19:49:55Z</dcterms:created>
  <dcterms:modified xsi:type="dcterms:W3CDTF">2020-11-16T20:03:23Z</dcterms:modified>
</cp:coreProperties>
</file>