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56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3E4A2-7D95-4904-9459-6D26853F3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FA80DD-E675-47D9-8157-F86095EFC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0FDC79-9D48-4062-966D-5C9D25FA8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7E04-A2B7-41E0-9ED5-1F78CED2DDC2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38503D-8F15-4222-BDC2-F5C42A27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52A0DF-126F-4895-8909-DAEB04D2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6E05-0FB8-4102-B74C-84D7CE6802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72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366E8-DA29-431D-83F5-6B81F951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155C93-F0B4-490B-9D46-2CA8A29AA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EA4B94-56A9-49B2-AC7C-62683AFB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7E04-A2B7-41E0-9ED5-1F78CED2DDC2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5EB89A-1B8A-48A1-B094-78F4A512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3A5D64-E4ED-4F7C-87D9-F0A7AC25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6E05-0FB8-4102-B74C-84D7CE6802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32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CE2169C-E17D-455A-8FD5-7E47B7FFB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C5C976-B3F7-41ED-B7CC-212D8F94B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971FCA-4397-4D3B-9659-BF32641B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7E04-A2B7-41E0-9ED5-1F78CED2DDC2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0CFAC4-EAF7-4380-A538-7FAFE93D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26B04B-4892-4053-9B75-9432324D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6E05-0FB8-4102-B74C-84D7CE6802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74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014D57-FAD6-48A1-BB6C-71544057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790CFB-A3C9-4655-A5A2-BB15406A6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42CFB8-45E4-41EC-B14D-06E9AEAF8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7E04-A2B7-41E0-9ED5-1F78CED2DDC2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777ABB-82F1-43EF-A892-29A7C359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7E4878-BA72-41D0-9CFC-C0627296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6E05-0FB8-4102-B74C-84D7CE6802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02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7B59F6-A061-444C-B200-48A34D7EA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959B61-B0FE-4E60-975B-2CB0CB34F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49B6FE-250A-49BF-984B-00D09AA24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7E04-A2B7-41E0-9ED5-1F78CED2DDC2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6EC79B-4DCA-44D9-BCE9-874AD14EE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A35986-1E57-48DA-9E61-350D28908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6E05-0FB8-4102-B74C-84D7CE6802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611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625385-B7F3-4363-A8D9-1508BB2DC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17D610-76D8-4338-B0C4-51C8A8666A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779B17-6255-4C8B-AD20-B11AB82BA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F1AAF7-0C9D-48CA-B2C3-AAA842DC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7E04-A2B7-41E0-9ED5-1F78CED2DDC2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471196-F211-41A9-9FA6-E77A70DAA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780F7C-F42F-4EAA-BA70-F7DD340A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6E05-0FB8-4102-B74C-84D7CE6802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71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0B3D83-BEF4-4E12-9176-387F07EF7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4D1081-14BF-4F5A-98DC-D1254E6B0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83441DA-3ED4-4A8D-AD95-CC3A10375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614DA44-DE76-4EDE-89C6-AF6B1640F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2716E7-599E-4AC0-BFA7-85BECC48B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3709871-9983-4BBA-B7B8-4B9044097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7E04-A2B7-41E0-9ED5-1F78CED2DDC2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8AC1873-8C78-4948-A65E-5805FEFC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3275A2F-03FE-4D73-8140-150BAEFC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6E05-0FB8-4102-B74C-84D7CE6802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07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B8BD90-90AA-47FC-A675-2C525113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307B08-9C57-44D7-89AE-40AABBC38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7E04-A2B7-41E0-9ED5-1F78CED2DDC2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B887555-8BC8-4C29-83CE-C102F139E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AB94F33-2498-4E2A-BABD-9FA75539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6E05-0FB8-4102-B74C-84D7CE6802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9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9C1C1BF-2C9C-4BCB-9D21-F3566A4C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7E04-A2B7-41E0-9ED5-1F78CED2DDC2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17155D1-3FD8-47DD-9FE7-D7A5776AB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F79BFD-5A7F-473E-BB25-C85B3AD6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6E05-0FB8-4102-B74C-84D7CE6802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70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3BE7F-5D6A-4278-9ACD-AAC95B3F7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35D10-BED3-47DC-974F-1323A09B4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EBB000E-F943-4328-96C6-B3211DAEC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D37AA8-DBBC-4E71-A0C7-30854E1A6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7E04-A2B7-41E0-9ED5-1F78CED2DDC2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0638EB-C98E-4E2B-96EC-A5B15001A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65BF35-E498-4473-B3BA-D848BA76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6E05-0FB8-4102-B74C-84D7CE6802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3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A15EEB-ADC8-4643-924B-6358351EB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53E4BAF-1C7E-4DC7-836F-F44B77601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ED4252-5BE3-439B-8D2F-C67817452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6C46A4-795E-4871-988E-D0034DAA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7E04-A2B7-41E0-9ED5-1F78CED2DDC2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605586-DB7F-4745-BB49-5B29E68DB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15C4AB-5215-4DA6-89B6-384246EB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6E05-0FB8-4102-B74C-84D7CE6802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87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34CF5F-14E9-4A50-B383-EDB4FB911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9ABB4C-ABA5-4FBC-B859-56B9D5107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003EBA-0850-4464-9480-5F37B5507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87E04-A2B7-41E0-9ED5-1F78CED2DDC2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951B54-1C5D-4AC8-85E1-51546D1EA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A20429-AD43-41E9-A227-2A6DB558F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C6E05-0FB8-4102-B74C-84D7CE6802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77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8110E-D1AC-4C5F-B2F9-1D0629A80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4805"/>
            <a:ext cx="9144000" cy="2574524"/>
          </a:xfrm>
        </p:spPr>
        <p:txBody>
          <a:bodyPr/>
          <a:lstStyle/>
          <a:p>
            <a:r>
              <a:rPr lang="en-US" b="1" dirty="0" err="1"/>
              <a:t>CumIMDB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6DFBE2-9FF1-4B63-9F92-BB925A6C0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ru-RU" dirty="0"/>
              <a:t>Создатели: Голубков Денис, Шилин Павел, Воробьев Кирилл</a:t>
            </a:r>
          </a:p>
        </p:txBody>
      </p:sp>
    </p:spTree>
    <p:extLst>
      <p:ext uri="{BB962C8B-B14F-4D97-AF65-F5344CB8AC3E}">
        <p14:creationId xmlns:p14="http://schemas.microsoft.com/office/powerpoint/2010/main" val="247852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257FF8-B38A-4414-905B-D10A83DFA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900"/>
            <a:ext cx="10515600" cy="1526960"/>
          </a:xfrm>
        </p:spPr>
        <p:txBody>
          <a:bodyPr/>
          <a:lstStyle/>
          <a:p>
            <a:pPr algn="ctr"/>
            <a:r>
              <a:rPr lang="ru-RU" dirty="0"/>
              <a:t>Цели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3569DF-096D-44EE-BFF3-0A91B7584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278" y="1171852"/>
            <a:ext cx="10430522" cy="443694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3200" b="0" i="0" dirty="0">
                <a:solidFill>
                  <a:srgbClr val="000000"/>
                </a:solidFill>
                <a:effectLst/>
                <a:latin typeface="-apple-system"/>
              </a:rPr>
              <a:t>Наша цель – сделать сайт, помогающий выбирать фильмы. На нем:</a:t>
            </a:r>
            <a:br>
              <a:rPr lang="ru-RU" sz="3200" dirty="0"/>
            </a:br>
            <a:r>
              <a:rPr lang="ru-RU" sz="3200" b="0" i="0" dirty="0">
                <a:solidFill>
                  <a:srgbClr val="000000"/>
                </a:solidFill>
                <a:effectLst/>
                <a:latin typeface="-apple-system"/>
              </a:rPr>
              <a:t>1. Возможно смотреть информацию о фильмах</a:t>
            </a:r>
            <a:br>
              <a:rPr lang="ru-RU" sz="3200" dirty="0"/>
            </a:br>
            <a:r>
              <a:rPr lang="ru-RU" sz="3200" b="0" i="0" dirty="0">
                <a:solidFill>
                  <a:srgbClr val="000000"/>
                </a:solidFill>
                <a:effectLst/>
                <a:latin typeface="-apple-system"/>
              </a:rPr>
              <a:t>2. Возможно добавлять других пользователей в друзья</a:t>
            </a:r>
            <a:br>
              <a:rPr lang="ru-RU" sz="3200" dirty="0"/>
            </a:br>
            <a:r>
              <a:rPr lang="ru-RU" sz="3200" b="0" i="0" dirty="0">
                <a:solidFill>
                  <a:srgbClr val="000000"/>
                </a:solidFill>
                <a:effectLst/>
                <a:latin typeface="-apple-system"/>
              </a:rPr>
              <a:t>3. Пользователи могут рекомендовать фильмы всем своим друзьям</a:t>
            </a:r>
            <a:br>
              <a:rPr lang="ru-RU" sz="3200" dirty="0"/>
            </a:br>
            <a:r>
              <a:rPr lang="ru-RU" sz="3200" b="0" i="0" dirty="0">
                <a:solidFill>
                  <a:srgbClr val="000000"/>
                </a:solidFill>
                <a:effectLst/>
                <a:latin typeface="-apple-system"/>
              </a:rPr>
              <a:t>4. Реализована лента рекомендаций</a:t>
            </a:r>
            <a:br>
              <a:rPr lang="ru-RU" sz="3200" dirty="0"/>
            </a:br>
            <a:r>
              <a:rPr lang="ru-RU" sz="3200" b="0" i="0" dirty="0">
                <a:solidFill>
                  <a:srgbClr val="000000"/>
                </a:solidFill>
                <a:effectLst/>
                <a:latin typeface="-apple-system"/>
              </a:rPr>
              <a:t>5. К каждой рекомендации можно сделать подпись в формате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-apple-system"/>
              </a:rPr>
              <a:t>твиттера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-apple-system"/>
              </a:rPr>
              <a:t> (не более 120 символов)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4914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34B607-A1E4-4866-BD06-DF04598F4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/>
              <a:t>Описание приложения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F70FD37-7640-4C71-B6BC-68F9CB74C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479" y="2340527"/>
            <a:ext cx="8723050" cy="255106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3200" dirty="0"/>
              <a:t>Это </a:t>
            </a:r>
            <a:r>
              <a:rPr lang="ru-RU" sz="3200" dirty="0" err="1"/>
              <a:t>web</a:t>
            </a:r>
            <a:r>
              <a:rPr lang="ru-RU" sz="3200" dirty="0"/>
              <a:t>-приложение позволяет пользователю рекомендовать друзьям понравившиеся ему фильмы. Если вы посмотрели фильм и он вам понравился - опубликуйте пост, и об этом узнают ваши друзья.</a:t>
            </a:r>
          </a:p>
        </p:txBody>
      </p:sp>
    </p:spTree>
    <p:extLst>
      <p:ext uri="{BB962C8B-B14F-4D97-AF65-F5344CB8AC3E}">
        <p14:creationId xmlns:p14="http://schemas.microsoft.com/office/powerpoint/2010/main" val="280216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ACFC4A-1C3B-4C45-9FF2-B5804BAE8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655762"/>
          </a:xfrm>
        </p:spPr>
        <p:txBody>
          <a:bodyPr/>
          <a:lstStyle/>
          <a:p>
            <a:r>
              <a:rPr lang="ru-RU" dirty="0"/>
              <a:t>Использованные библиотеки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D9721AC8-CA75-4E37-BB06-921E2E63C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3" t="18627" r="21068" b="13467"/>
          <a:stretch/>
        </p:blipFill>
        <p:spPr bwMode="auto">
          <a:xfrm>
            <a:off x="1624613" y="2245025"/>
            <a:ext cx="4090707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7AC4CC2A-3058-4B3E-8085-4F3D6ACC2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966" y="4199138"/>
            <a:ext cx="584835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801AF23C-1E3A-46D8-967C-D0E6192641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8" t="60228" r="58219" b="19741"/>
          <a:stretch/>
        </p:blipFill>
        <p:spPr bwMode="auto">
          <a:xfrm>
            <a:off x="6476681" y="2306144"/>
            <a:ext cx="4566556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8004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110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Тема Office</vt:lpstr>
      <vt:lpstr>CumIMDB</vt:lpstr>
      <vt:lpstr>Цели проекта</vt:lpstr>
      <vt:lpstr>Описание приложения</vt:lpstr>
      <vt:lpstr>Использованные библиотеки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Использованные библиотеки</dc:title>
  <dc:creator>Kirill</dc:creator>
  <cp:lastModifiedBy>Kirill</cp:lastModifiedBy>
  <cp:revision>5</cp:revision>
  <dcterms:created xsi:type="dcterms:W3CDTF">2021-04-26T11:30:55Z</dcterms:created>
  <dcterms:modified xsi:type="dcterms:W3CDTF">2021-04-26T11:58:15Z</dcterms:modified>
</cp:coreProperties>
</file>