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662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361400-B007-4F53-BBE4-B4ED25C38A3F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E38C1-8C59-43C3-B6E9-D750F3A79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30/08/2019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Ismail Joseph @Clariba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A2E5-6066-42A7-9FA8-39AC0F1334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30/08/2019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Ismail Joseph @Clariba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A2E5-6066-42A7-9FA8-39AC0F1334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30/08/2019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Ismail Joseph @Clariba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A2E5-6066-42A7-9FA8-39AC0F1334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30/08/2019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Ismail Joseph @Clariba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A2E5-6066-42A7-9FA8-39AC0F1334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30/08/2019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Ismail Joseph @Clariba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A2E5-6066-42A7-9FA8-39AC0F1334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30/08/2019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Ismail Joseph @Clariba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A2E5-6066-42A7-9FA8-39AC0F1334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30/08/2019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Ismail Joseph @Clariba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A2E5-6066-42A7-9FA8-39AC0F1334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30/08/2019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Ismail Joseph @Clariba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A2E5-6066-42A7-9FA8-39AC0F1334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30/08/2019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Ismail Joseph @Clariba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A2E5-6066-42A7-9FA8-39AC0F1334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30/08/2019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Ismail Joseph @Clariba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A2E5-6066-42A7-9FA8-39AC0F1334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30/08/2019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Ismail Joseph @Clariba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A2E5-6066-42A7-9FA8-39AC0F1334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30/08/2019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Ismail Joseph @Clariba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0A2E5-6066-42A7-9FA8-39AC0F1334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 err="1" smtClean="0"/>
              <a:t>Clariba</a:t>
            </a:r>
            <a:r>
              <a:rPr lang="fr-BE" dirty="0" smtClean="0"/>
              <a:t> </a:t>
            </a:r>
            <a:r>
              <a:rPr lang="fr-BE" dirty="0" err="1" smtClean="0"/>
              <a:t>Recruitement</a:t>
            </a:r>
            <a:r>
              <a:rPr lang="fr-BE" dirty="0" smtClean="0"/>
              <a:t> Test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dirty="0" err="1" smtClean="0"/>
              <a:t>Ionic</a:t>
            </a:r>
            <a:r>
              <a:rPr lang="fr-BE" dirty="0" smtClean="0"/>
              <a:t> Proof of Concept </a:t>
            </a:r>
            <a:r>
              <a:rPr lang="fr-BE" dirty="0" err="1" smtClean="0"/>
              <a:t>App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30/08/2019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A2E5-6066-42A7-9FA8-39AC0F13346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Ismail Joseph @Clariba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Ismail Joseph -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Human being born on June the 23rd 1992 in </a:t>
            </a:r>
            <a:r>
              <a:rPr lang="en-US" dirty="0" err="1" smtClean="0"/>
              <a:t>Dinant</a:t>
            </a:r>
            <a:r>
              <a:rPr lang="en-US" dirty="0" smtClean="0"/>
              <a:t>, Belgium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Lived, studied and worked mainly in Belgium</a:t>
            </a:r>
          </a:p>
          <a:p>
            <a:pPr lvl="1"/>
            <a:r>
              <a:rPr lang="en-US" dirty="0" smtClean="0"/>
              <a:t>Business Engineering studies (5 years)</a:t>
            </a:r>
          </a:p>
          <a:p>
            <a:pPr lvl="1"/>
            <a:r>
              <a:rPr lang="en-US" dirty="0" smtClean="0"/>
              <a:t>SAP GTS Consultant @Deloitte (2 years)</a:t>
            </a:r>
          </a:p>
          <a:p>
            <a:pPr lvl="1"/>
            <a:r>
              <a:rPr lang="en-US" dirty="0" smtClean="0"/>
              <a:t>Junior Web developer @</a:t>
            </a:r>
            <a:r>
              <a:rPr lang="en-US" dirty="0" err="1" smtClean="0"/>
              <a:t>BeCode.org</a:t>
            </a:r>
            <a:endParaRPr lang="en-US" dirty="0" smtClean="0"/>
          </a:p>
          <a:p>
            <a:pPr lvl="1"/>
            <a:r>
              <a:rPr lang="fr-BE" dirty="0" smtClean="0"/>
              <a:t>And </a:t>
            </a:r>
            <a:r>
              <a:rPr lang="fr-BE" dirty="0" err="1" smtClean="0"/>
              <a:t>much</a:t>
            </a:r>
            <a:r>
              <a:rPr lang="fr-BE" dirty="0" smtClean="0"/>
              <a:t> more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30/08/2019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A2E5-6066-42A7-9FA8-39AC0F13346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Ismail Joseph @Clariba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Ismail Joseph - Presentation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7687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Analytical mindset – Problem solving &amp; Debugging – Autonomous thinking – Strong team spirit – Believing in the </a:t>
            </a:r>
            <a:r>
              <a:rPr lang="en-US" sz="2800" dirty="0" smtClean="0"/>
              <a:t>impossible</a:t>
            </a:r>
            <a:endParaRPr lang="en-US" sz="2800" dirty="0" smtClean="0"/>
          </a:p>
          <a:p>
            <a:r>
              <a:rPr lang="en-US" sz="2800" dirty="0" smtClean="0"/>
              <a:t>Likes playing Football, Cooking, Taking photographs and </a:t>
            </a:r>
            <a:r>
              <a:rPr lang="en-US" sz="2800" dirty="0" smtClean="0"/>
              <a:t>Travelling</a:t>
            </a:r>
          </a:p>
          <a:p>
            <a:pPr>
              <a:buNone/>
            </a:pPr>
            <a:endParaRPr lang="en-US" sz="3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30/08/2019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A2E5-6066-42A7-9FA8-39AC0F13346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Ismail Joseph @Clariba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59632" y="4365104"/>
            <a:ext cx="6624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en-US" sz="3600" dirty="0" smtClean="0">
                <a:solidFill>
                  <a:prstClr val="black"/>
                </a:solidFill>
              </a:rPr>
              <a:t>« Living crazy that’s the only way »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fr-BE" dirty="0" smtClean="0"/>
              <a:t>People Manager - Architecture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75856" y="1412776"/>
            <a:ext cx="136815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 smtClean="0"/>
              <a:t>App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843808" y="2564904"/>
            <a:ext cx="2232248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 smtClean="0"/>
              <a:t>App</a:t>
            </a:r>
            <a:r>
              <a:rPr lang="fr-BE" dirty="0" smtClean="0"/>
              <a:t>-</a:t>
            </a:r>
            <a:r>
              <a:rPr lang="fr-BE" dirty="0" err="1" smtClean="0"/>
              <a:t>Routing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75856" y="3573016"/>
            <a:ext cx="136815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/>
              <a:t>People Page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75856" y="5013176"/>
            <a:ext cx="136815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/>
              <a:t>People-List Page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220072" y="4365104"/>
            <a:ext cx="1800200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/>
              <a:t>People Manager Service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92080" y="1340768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 smtClean="0"/>
              <a:t>app.module</a:t>
            </a:r>
            <a:r>
              <a:rPr lang="fr-BE" dirty="0" smtClean="0"/>
              <a:t>, </a:t>
            </a:r>
            <a:r>
              <a:rPr lang="fr-BE" dirty="0" err="1" smtClean="0"/>
              <a:t>app.component</a:t>
            </a:r>
            <a:endParaRPr lang="fr-BE" dirty="0" smtClean="0"/>
          </a:p>
          <a:p>
            <a:r>
              <a:rPr lang="fr-BE" dirty="0" smtClean="0"/>
              <a:t>&lt;ion-</a:t>
            </a:r>
            <a:r>
              <a:rPr lang="fr-BE" dirty="0" err="1" smtClean="0"/>
              <a:t>app</a:t>
            </a:r>
            <a:r>
              <a:rPr lang="fr-BE" dirty="0" smtClean="0"/>
              <a:t>&gt;&lt;/ion-</a:t>
            </a:r>
            <a:r>
              <a:rPr lang="fr-BE" dirty="0" err="1" smtClean="0"/>
              <a:t>app</a:t>
            </a:r>
            <a:r>
              <a:rPr lang="fr-BE" dirty="0" smtClean="0"/>
              <a:t>&gt;</a:t>
            </a:r>
          </a:p>
          <a:p>
            <a:r>
              <a:rPr lang="fr-BE" dirty="0" err="1" smtClean="0"/>
              <a:t>app-routing.module</a:t>
            </a:r>
            <a:endParaRPr lang="en-US" dirty="0"/>
          </a:p>
        </p:txBody>
      </p:sp>
      <p:sp>
        <p:nvSpPr>
          <p:cNvPr id="11" name="Left Brace 10"/>
          <p:cNvSpPr/>
          <p:nvPr/>
        </p:nvSpPr>
        <p:spPr>
          <a:xfrm>
            <a:off x="5148064" y="1268760"/>
            <a:ext cx="216024" cy="10801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11560" y="3645024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 smtClean="0"/>
              <a:t>people.module</a:t>
            </a:r>
            <a:endParaRPr lang="fr-BE" dirty="0" smtClean="0"/>
          </a:p>
          <a:p>
            <a:r>
              <a:rPr lang="fr-BE" dirty="0" err="1" smtClean="0"/>
              <a:t>people.page</a:t>
            </a:r>
            <a:endParaRPr lang="fr-BE" dirty="0" smtClean="0"/>
          </a:p>
          <a:p>
            <a:r>
              <a:rPr lang="fr-BE" dirty="0" smtClean="0"/>
              <a:t>HTML-</a:t>
            </a:r>
            <a:r>
              <a:rPr lang="fr-BE" dirty="0" smtClean="0"/>
              <a:t>&gt; input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1560" y="4941168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 smtClean="0"/>
              <a:t>People-list.module</a:t>
            </a:r>
            <a:endParaRPr lang="fr-BE" dirty="0" smtClean="0"/>
          </a:p>
          <a:p>
            <a:r>
              <a:rPr lang="fr-BE" dirty="0" err="1" smtClean="0"/>
              <a:t>People-list.page</a:t>
            </a:r>
            <a:endParaRPr lang="fr-BE" dirty="0" smtClean="0"/>
          </a:p>
          <a:p>
            <a:r>
              <a:rPr lang="fr-BE" dirty="0" smtClean="0"/>
              <a:t>HTML -&gt; </a:t>
            </a:r>
            <a:r>
              <a:rPr lang="fr-BE" dirty="0" err="1" smtClean="0"/>
              <a:t>list</a:t>
            </a:r>
            <a:endParaRPr lang="fr-BE" dirty="0" smtClean="0"/>
          </a:p>
        </p:txBody>
      </p:sp>
      <p:sp>
        <p:nvSpPr>
          <p:cNvPr id="13" name="Right Brace 12"/>
          <p:cNvSpPr/>
          <p:nvPr/>
        </p:nvSpPr>
        <p:spPr>
          <a:xfrm>
            <a:off x="2843808" y="3573016"/>
            <a:ext cx="216024" cy="10801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e 14"/>
          <p:cNvSpPr/>
          <p:nvPr/>
        </p:nvSpPr>
        <p:spPr>
          <a:xfrm>
            <a:off x="2843808" y="4869160"/>
            <a:ext cx="216024" cy="10801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236296" y="4365104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 smtClean="0"/>
              <a:t>getAllPeople</a:t>
            </a:r>
            <a:r>
              <a:rPr lang="fr-BE" dirty="0" smtClean="0"/>
              <a:t>()</a:t>
            </a:r>
          </a:p>
          <a:p>
            <a:r>
              <a:rPr lang="fr-BE" dirty="0" err="1" smtClean="0"/>
              <a:t>addPeople</a:t>
            </a:r>
            <a:r>
              <a:rPr lang="fr-BE" dirty="0" smtClean="0"/>
              <a:t>()</a:t>
            </a:r>
          </a:p>
        </p:txBody>
      </p:sp>
      <p:sp>
        <p:nvSpPr>
          <p:cNvPr id="17" name="Left Brace 16"/>
          <p:cNvSpPr/>
          <p:nvPr/>
        </p:nvSpPr>
        <p:spPr>
          <a:xfrm>
            <a:off x="7092280" y="4221088"/>
            <a:ext cx="216024" cy="9361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hape 22"/>
          <p:cNvCxnSpPr>
            <a:stCxn id="6" idx="3"/>
            <a:endCxn id="8" idx="0"/>
          </p:cNvCxnSpPr>
          <p:nvPr/>
        </p:nvCxnSpPr>
        <p:spPr>
          <a:xfrm>
            <a:off x="4644008" y="3969060"/>
            <a:ext cx="1476164" cy="396044"/>
          </a:xfrm>
          <a:prstGeom prst="bentConnector2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hape 23"/>
          <p:cNvCxnSpPr>
            <a:stCxn id="8" idx="2"/>
            <a:endCxn id="7" idx="3"/>
          </p:cNvCxnSpPr>
          <p:nvPr/>
        </p:nvCxnSpPr>
        <p:spPr>
          <a:xfrm rot="5400000">
            <a:off x="5184068" y="4473116"/>
            <a:ext cx="396044" cy="1476164"/>
          </a:xfrm>
          <a:prstGeom prst="bentConnector2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2"/>
            <a:endCxn id="5" idx="0"/>
          </p:cNvCxnSpPr>
          <p:nvPr/>
        </p:nvCxnSpPr>
        <p:spPr>
          <a:xfrm>
            <a:off x="3959932" y="2204864"/>
            <a:ext cx="0" cy="3600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" idx="4"/>
            <a:endCxn id="6" idx="0"/>
          </p:cNvCxnSpPr>
          <p:nvPr/>
        </p:nvCxnSpPr>
        <p:spPr>
          <a:xfrm>
            <a:off x="3959932" y="3140968"/>
            <a:ext cx="0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30/08/2019</a:t>
            </a:r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A2E5-6066-42A7-9FA8-39AC0F13346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Ismail Joseph @Clariba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fr-BE" dirty="0" smtClean="0"/>
              <a:t>People Manager - Flow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779912" y="1124744"/>
            <a:ext cx="136815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 smtClean="0"/>
              <a:t>App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3347864" y="2276872"/>
            <a:ext cx="2232248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 smtClean="0"/>
              <a:t>App</a:t>
            </a:r>
            <a:r>
              <a:rPr lang="fr-BE" dirty="0" smtClean="0"/>
              <a:t>-</a:t>
            </a:r>
            <a:r>
              <a:rPr lang="fr-BE" dirty="0" err="1" smtClean="0"/>
              <a:t>Routing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2" idx="2"/>
            <a:endCxn id="23" idx="0"/>
          </p:cNvCxnSpPr>
          <p:nvPr/>
        </p:nvCxnSpPr>
        <p:spPr>
          <a:xfrm>
            <a:off x="4463988" y="1916832"/>
            <a:ext cx="0" cy="3600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hape 25"/>
          <p:cNvCxnSpPr>
            <a:stCxn id="23" idx="2"/>
            <a:endCxn id="70" idx="0"/>
          </p:cNvCxnSpPr>
          <p:nvPr/>
        </p:nvCxnSpPr>
        <p:spPr>
          <a:xfrm rot="10800000" flipV="1">
            <a:off x="1331640" y="2564904"/>
            <a:ext cx="2016224" cy="1152128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hape 26"/>
          <p:cNvCxnSpPr>
            <a:stCxn id="23" idx="6"/>
            <a:endCxn id="72" idx="0"/>
          </p:cNvCxnSpPr>
          <p:nvPr/>
        </p:nvCxnSpPr>
        <p:spPr>
          <a:xfrm>
            <a:off x="5580112" y="2564904"/>
            <a:ext cx="2358008" cy="1152128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3707904" y="5229200"/>
            <a:ext cx="1800200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/>
              <a:t>People Manager Service</a:t>
            </a:r>
            <a:endParaRPr lang="en-US" dirty="0"/>
          </a:p>
        </p:txBody>
      </p:sp>
      <p:cxnSp>
        <p:nvCxnSpPr>
          <p:cNvPr id="31" name="Shape 30"/>
          <p:cNvCxnSpPr>
            <a:stCxn id="70" idx="2"/>
            <a:endCxn id="30" idx="1"/>
          </p:cNvCxnSpPr>
          <p:nvPr/>
        </p:nvCxnSpPr>
        <p:spPr>
          <a:xfrm rot="16200000" flipH="1">
            <a:off x="1961710" y="3807042"/>
            <a:ext cx="1116124" cy="2376264"/>
          </a:xfrm>
          <a:prstGeom prst="bentConnector2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hape 31"/>
          <p:cNvCxnSpPr>
            <a:stCxn id="30" idx="3"/>
            <a:endCxn id="72" idx="2"/>
          </p:cNvCxnSpPr>
          <p:nvPr/>
        </p:nvCxnSpPr>
        <p:spPr>
          <a:xfrm flipV="1">
            <a:off x="5508104" y="4437112"/>
            <a:ext cx="2430016" cy="1116124"/>
          </a:xfrm>
          <a:prstGeom prst="bentConnector2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563888" y="3140968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dirty="0" err="1" smtClean="0"/>
              <a:t>onCreatePeople</a:t>
            </a:r>
            <a:r>
              <a:rPr lang="fr-BE" sz="1200" dirty="0" smtClean="0"/>
              <a:t>() </a:t>
            </a:r>
            <a:r>
              <a:rPr lang="fr-BE" sz="1200" dirty="0" smtClean="0">
                <a:sym typeface="Wingdings" pitchFamily="2" charset="2"/>
              </a:rPr>
              <a:t> </a:t>
            </a:r>
            <a:r>
              <a:rPr lang="fr-BE" sz="1200" dirty="0" err="1" smtClean="0">
                <a:sym typeface="Wingdings" pitchFamily="2" charset="2"/>
              </a:rPr>
              <a:t>peopleManager.addPeople</a:t>
            </a:r>
            <a:r>
              <a:rPr lang="fr-BE" sz="1200" dirty="0" smtClean="0">
                <a:sym typeface="Wingdings" pitchFamily="2" charset="2"/>
              </a:rPr>
              <a:t>(</a:t>
            </a:r>
          </a:p>
          <a:p>
            <a:r>
              <a:rPr lang="fr-BE" sz="1200" dirty="0" smtClean="0">
                <a:sym typeface="Wingdings" pitchFamily="2" charset="2"/>
              </a:rPr>
              <a:t>     </a:t>
            </a:r>
            <a:r>
              <a:rPr lang="fr-BE" sz="1200" dirty="0" err="1" smtClean="0">
                <a:sym typeface="Wingdings" pitchFamily="2" charset="2"/>
              </a:rPr>
              <a:t>personNameEntered</a:t>
            </a:r>
            <a:r>
              <a:rPr lang="fr-BE" sz="1200" dirty="0" smtClean="0">
                <a:sym typeface="Wingdings" pitchFamily="2" charset="2"/>
              </a:rPr>
              <a:t>)</a:t>
            </a:r>
            <a:endParaRPr lang="en-US" sz="1200" dirty="0"/>
          </a:p>
        </p:txBody>
      </p:sp>
      <p:cxnSp>
        <p:nvCxnSpPr>
          <p:cNvPr id="51" name="Shape 50"/>
          <p:cNvCxnSpPr>
            <a:stCxn id="48" idx="3"/>
            <a:endCxn id="72" idx="1"/>
          </p:cNvCxnSpPr>
          <p:nvPr/>
        </p:nvCxnSpPr>
        <p:spPr>
          <a:xfrm>
            <a:off x="5508104" y="3464134"/>
            <a:ext cx="1368152" cy="612938"/>
          </a:xfrm>
          <a:prstGeom prst="bentConnector3">
            <a:avLst>
              <a:gd name="adj1" fmla="val 50000"/>
            </a:avLst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81" idx="6"/>
            <a:endCxn id="48" idx="1"/>
          </p:cNvCxnSpPr>
          <p:nvPr/>
        </p:nvCxnSpPr>
        <p:spPr>
          <a:xfrm>
            <a:off x="2843808" y="3429000"/>
            <a:ext cx="720080" cy="35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012160" y="4077072"/>
            <a:ext cx="576064" cy="288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router</a:t>
            </a:r>
          </a:p>
        </p:txBody>
      </p:sp>
      <p:cxnSp>
        <p:nvCxnSpPr>
          <p:cNvPr id="64" name="Shape 50"/>
          <p:cNvCxnSpPr>
            <a:stCxn id="82" idx="6"/>
            <a:endCxn id="72" idx="1"/>
          </p:cNvCxnSpPr>
          <p:nvPr/>
        </p:nvCxnSpPr>
        <p:spPr>
          <a:xfrm flipV="1">
            <a:off x="2979440" y="4077072"/>
            <a:ext cx="3896816" cy="688268"/>
          </a:xfrm>
          <a:prstGeom prst="bentConnector3">
            <a:avLst>
              <a:gd name="adj1" fmla="val 50000"/>
            </a:avLst>
          </a:prstGeom>
          <a:ln w="63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331640" y="5589240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dirty="0" err="1" smtClean="0">
                <a:sym typeface="Wingdings" pitchFamily="2" charset="2"/>
              </a:rPr>
              <a:t>peopleManager.addPeople</a:t>
            </a:r>
            <a:r>
              <a:rPr lang="fr-BE" sz="1200" dirty="0" smtClean="0">
                <a:sym typeface="Wingdings" pitchFamily="2" charset="2"/>
              </a:rPr>
              <a:t>()</a:t>
            </a:r>
            <a:endParaRPr 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6300192" y="5589240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dirty="0" err="1" smtClean="0">
                <a:sym typeface="Wingdings" pitchFamily="2" charset="2"/>
              </a:rPr>
              <a:t>peopleManager.getAllPeople</a:t>
            </a:r>
            <a:r>
              <a:rPr lang="fr-BE" sz="1200" dirty="0" smtClean="0">
                <a:sym typeface="Wingdings" pitchFamily="2" charset="2"/>
              </a:rPr>
              <a:t>()</a:t>
            </a:r>
          </a:p>
          <a:p>
            <a:r>
              <a:rPr lang="en-US" sz="1200" dirty="0" err="1" smtClean="0"/>
              <a:t>peopleManager.peopleChanged.subscribe</a:t>
            </a:r>
            <a:r>
              <a:rPr lang="en-US" sz="1200" dirty="0" smtClean="0"/>
              <a:t>()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635896" y="5877272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b="1" dirty="0" smtClean="0"/>
              <a:t>people: string[]</a:t>
            </a:r>
          </a:p>
          <a:p>
            <a:r>
              <a:rPr lang="fr-BE" sz="1400" b="1" dirty="0" err="1" smtClean="0"/>
              <a:t>peopleChanged</a:t>
            </a:r>
            <a:r>
              <a:rPr lang="fr-BE" sz="1400" b="1" dirty="0" smtClean="0"/>
              <a:t>: </a:t>
            </a:r>
            <a:r>
              <a:rPr lang="fr-BE" sz="1400" b="1" dirty="0" err="1" smtClean="0"/>
              <a:t>Subject</a:t>
            </a:r>
            <a:r>
              <a:rPr lang="fr-BE" sz="1400" b="1" dirty="0" smtClean="0"/>
              <a:t>&lt;string[]&gt;</a:t>
            </a:r>
            <a:endParaRPr lang="en-US" sz="1400" b="1" dirty="0"/>
          </a:p>
        </p:txBody>
      </p:sp>
      <p:sp>
        <p:nvSpPr>
          <p:cNvPr id="70" name="Rectangle 69"/>
          <p:cNvSpPr/>
          <p:nvPr/>
        </p:nvSpPr>
        <p:spPr>
          <a:xfrm>
            <a:off x="467544" y="3717032"/>
            <a:ext cx="1728192" cy="7200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 smtClean="0"/>
              <a:t>./</a:t>
            </a:r>
            <a:r>
              <a:rPr lang="fr-BE" dirty="0" err="1" smtClean="0"/>
              <a:t>add</a:t>
            </a:r>
            <a:r>
              <a:rPr lang="fr-BE" dirty="0" smtClean="0"/>
              <a:t>-people</a:t>
            </a:r>
          </a:p>
          <a:p>
            <a:pPr algn="ctr"/>
            <a:r>
              <a:rPr lang="fr-BE" dirty="0" smtClean="0">
                <a:sym typeface="Wingdings" pitchFamily="2" charset="2"/>
              </a:rPr>
              <a:t> </a:t>
            </a:r>
            <a:r>
              <a:rPr lang="fr-BE" dirty="0" err="1" smtClean="0">
                <a:sym typeface="Wingdings" pitchFamily="2" charset="2"/>
              </a:rPr>
              <a:t>people.page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6876256" y="3717032"/>
            <a:ext cx="2123728" cy="7200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 smtClean="0"/>
              <a:t>./people-</a:t>
            </a:r>
            <a:r>
              <a:rPr lang="fr-BE" dirty="0" err="1" smtClean="0"/>
              <a:t>list</a:t>
            </a:r>
            <a:endParaRPr lang="fr-BE" dirty="0" smtClean="0">
              <a:sym typeface="Wingdings" pitchFamily="2" charset="2"/>
            </a:endParaRPr>
          </a:p>
          <a:p>
            <a:pPr algn="ctr"/>
            <a:r>
              <a:rPr lang="fr-BE" dirty="0" smtClean="0">
                <a:sym typeface="Wingdings" pitchFamily="2" charset="2"/>
              </a:rPr>
              <a:t> </a:t>
            </a:r>
            <a:r>
              <a:rPr lang="fr-BE" dirty="0" err="1" smtClean="0">
                <a:sym typeface="Wingdings" pitchFamily="2" charset="2"/>
              </a:rPr>
              <a:t>people-list.page</a:t>
            </a:r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1835696" y="3212976"/>
            <a:ext cx="1008112" cy="43204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 err="1" smtClean="0"/>
              <a:t>Add</a:t>
            </a:r>
            <a:endParaRPr lang="en-US" dirty="0" smtClean="0"/>
          </a:p>
        </p:txBody>
      </p:sp>
      <p:sp>
        <p:nvSpPr>
          <p:cNvPr id="82" name="Oval 81"/>
          <p:cNvSpPr/>
          <p:nvPr/>
        </p:nvSpPr>
        <p:spPr>
          <a:xfrm>
            <a:off x="1763688" y="4509120"/>
            <a:ext cx="1215752" cy="51244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 err="1" smtClean="0"/>
              <a:t>See</a:t>
            </a:r>
            <a:r>
              <a:rPr lang="fr-BE" dirty="0" smtClean="0"/>
              <a:t> </a:t>
            </a:r>
            <a:r>
              <a:rPr lang="fr-BE" dirty="0" err="1" smtClean="0"/>
              <a:t>list</a:t>
            </a:r>
            <a:endParaRPr lang="en-US" dirty="0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30/08/2019</a:t>
            </a:r>
            <a:endParaRPr lang="en-US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A2E5-6066-42A7-9FA8-39AC0F13346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Ismail Joseph @Clariba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 smtClean="0"/>
              <a:t>Challenges &amp; Assumptions </a:t>
            </a:r>
            <a:r>
              <a:rPr lang="fr-BE" dirty="0" smtClean="0">
                <a:sym typeface="Wingdings" pitchFamily="2" charset="2"/>
              </a:rPr>
              <a:t> ..?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sz="3600" dirty="0" err="1" smtClean="0"/>
              <a:t>Deleting</a:t>
            </a:r>
            <a:r>
              <a:rPr lang="fr-BE" sz="3600" dirty="0" smtClean="0"/>
              <a:t> people in the </a:t>
            </a:r>
            <a:r>
              <a:rPr lang="fr-BE" sz="3600" dirty="0" err="1" smtClean="0"/>
              <a:t>list</a:t>
            </a:r>
            <a:endParaRPr lang="fr-BE" sz="3600" dirty="0" smtClean="0"/>
          </a:p>
          <a:p>
            <a:pPr lvl="1"/>
            <a:r>
              <a:rPr lang="fr-BE" dirty="0" err="1" smtClean="0"/>
              <a:t>Identify</a:t>
            </a:r>
            <a:r>
              <a:rPr lang="fr-BE" dirty="0" smtClean="0"/>
              <a:t> data to </a:t>
            </a:r>
            <a:r>
              <a:rPr lang="fr-BE" dirty="0" err="1" smtClean="0"/>
              <a:t>remove</a:t>
            </a:r>
            <a:endParaRPr lang="fr-BE" dirty="0" smtClean="0"/>
          </a:p>
          <a:p>
            <a:pPr lvl="1"/>
            <a:r>
              <a:rPr lang="fr-BE" dirty="0" err="1" smtClean="0"/>
              <a:t>Subscribing</a:t>
            </a:r>
            <a:r>
              <a:rPr lang="fr-BE" dirty="0" smtClean="0"/>
              <a:t>/</a:t>
            </a:r>
            <a:r>
              <a:rPr lang="fr-BE" dirty="0" err="1" smtClean="0"/>
              <a:t>unsubscribing</a:t>
            </a:r>
            <a:r>
              <a:rPr lang="fr-BE" dirty="0" smtClean="0"/>
              <a:t> to changes</a:t>
            </a:r>
          </a:p>
          <a:p>
            <a:r>
              <a:rPr lang="fr-BE" dirty="0" err="1" smtClean="0"/>
              <a:t>Complex</a:t>
            </a:r>
            <a:r>
              <a:rPr lang="fr-BE" dirty="0" smtClean="0"/>
              <a:t> data </a:t>
            </a:r>
          </a:p>
          <a:p>
            <a:pPr lvl="1"/>
            <a:r>
              <a:rPr lang="fr-BE" dirty="0" err="1" smtClean="0"/>
              <a:t>Create</a:t>
            </a:r>
            <a:r>
              <a:rPr lang="fr-BE" dirty="0" smtClean="0"/>
              <a:t> model </a:t>
            </a:r>
            <a:r>
              <a:rPr lang="fr-BE" dirty="0" smtClean="0">
                <a:sym typeface="Wingdings" pitchFamily="2" charset="2"/>
              </a:rPr>
              <a:t> export interface People {}</a:t>
            </a:r>
            <a:endParaRPr lang="fr-BE" dirty="0" smtClean="0"/>
          </a:p>
          <a:p>
            <a:r>
              <a:rPr lang="fr-BE" sz="3600" dirty="0" smtClean="0"/>
              <a:t>Handling User Input</a:t>
            </a:r>
          </a:p>
          <a:p>
            <a:pPr lvl="1"/>
            <a:r>
              <a:rPr lang="fr-BE" dirty="0" err="1" smtClean="0"/>
              <a:t>Authentication</a:t>
            </a:r>
            <a:r>
              <a:rPr lang="fr-BE" dirty="0" smtClean="0"/>
              <a:t>, </a:t>
            </a:r>
            <a:r>
              <a:rPr lang="fr-BE" dirty="0" err="1" smtClean="0"/>
              <a:t>Form</a:t>
            </a:r>
            <a:r>
              <a:rPr lang="fr-BE" dirty="0" smtClean="0"/>
              <a:t> </a:t>
            </a:r>
            <a:r>
              <a:rPr lang="fr-BE" dirty="0" smtClean="0"/>
              <a:t>Template</a:t>
            </a:r>
          </a:p>
          <a:p>
            <a:r>
              <a:rPr lang="fr-BE" dirty="0" smtClean="0"/>
              <a:t>User </a:t>
            </a:r>
            <a:r>
              <a:rPr lang="fr-BE" dirty="0" err="1" smtClean="0"/>
              <a:t>Experience</a:t>
            </a:r>
            <a:endParaRPr lang="fr-BE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30/08/2019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A2E5-6066-42A7-9FA8-39AC0F13346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Ismail Joseph @Clariba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 smtClean="0"/>
              <a:t>Discussion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30/08/2019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A2E5-6066-42A7-9FA8-39AC0F13346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Ismail Joseph @Clariba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...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248</Words>
  <Application>Microsoft Office PowerPoint</Application>
  <PresentationFormat>On-screen Show (4:3)</PresentationFormat>
  <Paragraphs>81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Clariba Recruitement Test</vt:lpstr>
      <vt:lpstr>Ismail Joseph - Presentation</vt:lpstr>
      <vt:lpstr>Ismail Joseph - Presentation</vt:lpstr>
      <vt:lpstr>People Manager - Architecture</vt:lpstr>
      <vt:lpstr>People Manager - Flow</vt:lpstr>
      <vt:lpstr>Challenges &amp; Assumptions  ..?</vt:lpstr>
      <vt:lpstr>Discussion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Clariba Recruitement Test</dc:title>
  <dc:creator>Jo</dc:creator>
  <cp:lastModifiedBy>Jo</cp:lastModifiedBy>
  <cp:revision>33</cp:revision>
  <dcterms:created xsi:type="dcterms:W3CDTF">2019-08-29T20:09:54Z</dcterms:created>
  <dcterms:modified xsi:type="dcterms:W3CDTF">2019-08-30T00:42:50Z</dcterms:modified>
</cp:coreProperties>
</file>