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E06B-F46E-4894-855F-EB35A87A01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A2E5-6066-42A7-9FA8-39AC0F1334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Clariba</a:t>
            </a:r>
            <a:r>
              <a:rPr lang="fr-BE" dirty="0" smtClean="0"/>
              <a:t> </a:t>
            </a:r>
            <a:r>
              <a:rPr lang="fr-BE" dirty="0" err="1" smtClean="0"/>
              <a:t>Recruitement</a:t>
            </a:r>
            <a:r>
              <a:rPr lang="fr-BE" dirty="0" smtClean="0"/>
              <a:t>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Iconic</a:t>
            </a:r>
            <a:r>
              <a:rPr lang="fr-BE" dirty="0" smtClean="0"/>
              <a:t> Proof of Concept </a:t>
            </a:r>
            <a:r>
              <a:rPr lang="fr-BE" dirty="0" err="1" smtClean="0"/>
              <a:t>App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Ismail Joseph - </a:t>
            </a:r>
            <a:r>
              <a:rPr lang="fr-BE" dirty="0" err="1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Human</a:t>
            </a:r>
            <a:r>
              <a:rPr lang="fr-BE" dirty="0" smtClean="0"/>
              <a:t> </a:t>
            </a:r>
            <a:r>
              <a:rPr lang="fr-BE" dirty="0" err="1" smtClean="0"/>
              <a:t>born</a:t>
            </a:r>
            <a:r>
              <a:rPr lang="fr-BE" dirty="0" smtClean="0"/>
              <a:t> on </a:t>
            </a:r>
            <a:r>
              <a:rPr lang="fr-BE" dirty="0" err="1" smtClean="0"/>
              <a:t>June</a:t>
            </a:r>
            <a:r>
              <a:rPr lang="fr-BE" dirty="0" smtClean="0"/>
              <a:t> the 23rd 1992 in Dinant, </a:t>
            </a:r>
            <a:r>
              <a:rPr lang="fr-BE" dirty="0" err="1" smtClean="0"/>
              <a:t>Belgium</a:t>
            </a:r>
            <a:endParaRPr lang="fr-BE" dirty="0" smtClean="0"/>
          </a:p>
          <a:p>
            <a:r>
              <a:rPr lang="fr-BE" dirty="0" err="1" smtClean="0"/>
              <a:t>Lived</a:t>
            </a:r>
            <a:r>
              <a:rPr lang="fr-BE" dirty="0" smtClean="0"/>
              <a:t>, </a:t>
            </a:r>
            <a:r>
              <a:rPr lang="fr-BE" dirty="0" err="1" smtClean="0"/>
              <a:t>studied</a:t>
            </a:r>
            <a:r>
              <a:rPr lang="fr-BE" dirty="0" smtClean="0"/>
              <a:t> and </a:t>
            </a:r>
            <a:r>
              <a:rPr lang="fr-BE" dirty="0" err="1" smtClean="0"/>
              <a:t>worked</a:t>
            </a:r>
            <a:r>
              <a:rPr lang="fr-BE" dirty="0" smtClean="0"/>
              <a:t> </a:t>
            </a:r>
            <a:r>
              <a:rPr lang="fr-BE" dirty="0" err="1" smtClean="0"/>
              <a:t>mainly</a:t>
            </a:r>
            <a:r>
              <a:rPr lang="fr-BE" dirty="0" smtClean="0"/>
              <a:t> in Brussels</a:t>
            </a:r>
          </a:p>
          <a:p>
            <a:pPr lvl="1"/>
            <a:r>
              <a:rPr lang="fr-BE" dirty="0" smtClean="0"/>
              <a:t>Business Engineering </a:t>
            </a:r>
            <a:r>
              <a:rPr lang="fr-BE" dirty="0" err="1" smtClean="0"/>
              <a:t>studies</a:t>
            </a:r>
            <a:r>
              <a:rPr lang="fr-BE" dirty="0" smtClean="0"/>
              <a:t> (5 </a:t>
            </a:r>
            <a:r>
              <a:rPr lang="fr-BE" dirty="0" err="1" smtClean="0"/>
              <a:t>years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SAP GTS Consultant @Deloitte (2 </a:t>
            </a:r>
            <a:r>
              <a:rPr lang="fr-BE" dirty="0" err="1" smtClean="0"/>
              <a:t>years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Junior Web </a:t>
            </a:r>
            <a:r>
              <a:rPr lang="fr-BE" dirty="0" err="1" smtClean="0"/>
              <a:t>developer</a:t>
            </a:r>
            <a:r>
              <a:rPr lang="fr-BE" dirty="0" smtClean="0"/>
              <a:t> @</a:t>
            </a:r>
            <a:r>
              <a:rPr lang="fr-BE" smtClean="0"/>
              <a:t>BeCode.org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Clariba Recruitement Test</vt:lpstr>
      <vt:lpstr>Ismail Joseph -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Clariba Recruitement Test</dc:title>
  <dc:creator>Jo</dc:creator>
  <cp:lastModifiedBy>Jo</cp:lastModifiedBy>
  <cp:revision>3</cp:revision>
  <dcterms:created xsi:type="dcterms:W3CDTF">2019-08-29T20:09:54Z</dcterms:created>
  <dcterms:modified xsi:type="dcterms:W3CDTF">2019-08-29T20:30:16Z</dcterms:modified>
</cp:coreProperties>
</file>