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E7744-2008-469D-B0A5-21CEC3B8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218749-CC8A-464F-A3CD-43D55C850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7B4CA-3FAD-425E-B8E1-47489FD6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0F43C4-155B-471C-820C-B9472FEA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A8F227-6F13-482A-BAD0-7596B511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9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11B6E-D3B9-406D-88DD-C26639A5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27A0BB-969F-4788-ABAA-943732C7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58224E-CC6E-4162-9FA7-DE23C89F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C1D12-0A68-4317-A8CE-B566142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A3DE48-4C72-4D44-9CB7-4EBFC80F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64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E8B32F-105D-4BA1-969F-482B4D25D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D50E79-4A54-41C8-AA04-BE7C3D92C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171C9-6E17-473E-8F8C-A3AA4343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0EFD37-90B2-4529-8593-F4231D90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31A80-8B37-4B86-9DB3-265277FE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3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C98D-EF03-43B4-B2FD-6C5EF655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ED544-F919-492C-8A3C-C8560C7E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58553E-CCB3-499B-BFCF-24784634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9183D-BEAF-4AF5-B435-0B8C8A57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B022E-290F-40E5-931E-D6AB376D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46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0311D7-78F6-42B7-9F9C-E50E0B3F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CF052D-74F5-4152-9715-34260101C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5B38C-1137-45BF-B19E-EEF6B3A0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3C227-AF31-4C24-B135-2916BD1B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EC21FF-5188-40A5-8244-55B4AB64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2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209B6-544D-4D3B-BABC-1EC44E10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80BE4-9ED6-4CCF-BBCA-FBF7EAAEA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9BC063-E3ED-4A3B-87B0-FC696189A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B770C4-2574-48DF-9D82-57F6BC4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0CE08-ECF0-4196-9458-5CE43441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7A55F3-757B-4E2D-A153-B22149AD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12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B8751-46E0-42B4-AE03-DA87DAE0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58F9C9-ED6C-4F89-A32F-CD31A1D4D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645B6F-DC70-46AB-A51F-D6ADC4D1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12A043-06C9-458B-9100-D09E9C8FB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89F837-3D46-449D-829D-4E021E5F0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EF75AC-AD4D-4A19-9EA9-6A4F3CED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AE4304-2A07-40E5-B30B-95D455E0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A5D73B-A783-45BC-98C6-0A2EDDD2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8CB00-88B9-4880-8844-6B81F7DB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824E80-F7CA-48D9-AAC6-8FA2209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2B16FBF-2193-42A4-92DC-A762F4E1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7E244-7650-4048-9D5B-76E2DACC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8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30A948-D6DB-422E-8353-8EE6EB9E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6F141D-7843-47D9-9D7F-9FC5F41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9E332-251C-454E-A9A1-F7E2B6A9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8AA7A-772C-4695-AA86-46C05426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B4654-E5DC-4C43-8BEF-C16F6683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03C330-EFF0-4637-A2CB-C11D54D9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746818-61E7-4886-81B2-F39C61E7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DB5B1-4FDF-445F-9CD3-FB7C746A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1E1AC7-DAAB-4E8E-A17A-1D0D7D48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0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6E2FC-D673-4A74-A7BB-EAD6529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6002F2-0F05-4F12-8530-83F6131C9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4E18B7-15C3-4C25-AAAE-11705F0E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E5A24A-7162-4107-AC91-8547F4A5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F2A7F0-DB0B-4C43-AB37-E62EEEEC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510E60-DE6A-42A4-AE07-8292BD35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74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F9C33-5C77-4517-A5BF-D4607844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9076C4-76F3-4F16-B01B-4FDEF9EB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C04204-1B5A-46B5-BB5E-93E8F5D01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BA38-28E1-4641-8C52-27351A855429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D1032-A27C-43CE-99AE-9CB1FADE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7F399-150A-4E28-AC08-3022B213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25AB6-C782-47EB-B53F-1DD86788A7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AD54D-CE00-42B9-9E80-6AD341E0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ru-RU" dirty="0"/>
              <a:t>. Дополнение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E113D8-AAE7-48BB-AE00-CB46769B2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6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14C9E-D66A-487B-A878-7A5FF00F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CNN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10E8055-4BE9-4923-A739-B06CF88C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220" y="1690689"/>
            <a:ext cx="10455560" cy="5062194"/>
          </a:xfrm>
        </p:spPr>
      </p:pic>
    </p:spTree>
    <p:extLst>
      <p:ext uri="{BB962C8B-B14F-4D97-AF65-F5344CB8AC3E}">
        <p14:creationId xmlns:p14="http://schemas.microsoft.com/office/powerpoint/2010/main" val="77711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EF22E-6D40-4A22-8263-C692396B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потерь для задачи классификации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D8C3179-8265-4E18-BCDF-C81C6C162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0" y="1443932"/>
            <a:ext cx="11049740" cy="445777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606D62-13AC-47DC-AEA9-7533A9AF9A8A}"/>
              </a:ext>
            </a:extLst>
          </p:cNvPr>
          <p:cNvSpPr txBox="1"/>
          <p:nvPr/>
        </p:nvSpPr>
        <p:spPr>
          <a:xfrm>
            <a:off x="571130" y="6001305"/>
            <a:ext cx="752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Бинарная перекрестная энтропия, категориальная перекрестная энтропия</a:t>
            </a:r>
          </a:p>
        </p:txBody>
      </p:sp>
    </p:spTree>
    <p:extLst>
      <p:ext uri="{BB962C8B-B14F-4D97-AF65-F5344CB8AC3E}">
        <p14:creationId xmlns:p14="http://schemas.microsoft.com/office/powerpoint/2010/main" val="255197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1B5AE-F8FF-4D12-A638-30D8FDFC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карты признаков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4C096DF-AAED-421C-A406-C3E340BB9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763"/>
          <a:stretch/>
        </p:blipFill>
        <p:spPr>
          <a:xfrm>
            <a:off x="1749654" y="1690688"/>
            <a:ext cx="8692692" cy="4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09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CNN. Дополнение</vt:lpstr>
      <vt:lpstr>Реализация CNN</vt:lpstr>
      <vt:lpstr>Функции потерь для задачи классификации</vt:lpstr>
      <vt:lpstr>Размер карты признаков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CNN. Дополнение</dc:title>
  <dc:creator>Бызов Виктор Александрович</dc:creator>
  <cp:lastModifiedBy>Бызов Виктор Александрович</cp:lastModifiedBy>
  <cp:revision>4</cp:revision>
  <dcterms:created xsi:type="dcterms:W3CDTF">2024-09-29T20:10:57Z</dcterms:created>
  <dcterms:modified xsi:type="dcterms:W3CDTF">2024-09-29T20:47:59Z</dcterms:modified>
</cp:coreProperties>
</file>