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svg"/><Relationship Id="rId7" Type="http://schemas.openxmlformats.org/officeDocument/2006/relationships/image" Target="../media/image16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13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4.sv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2031" y="4434840"/>
            <a:ext cx="3706328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031" y="5586890"/>
            <a:ext cx="3706328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11623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56" y="2358007"/>
            <a:ext cx="18288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469" y="2531837"/>
            <a:ext cx="1643063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9206" y="2421056"/>
            <a:ext cx="1743075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7892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06636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665381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7274" y="4824189"/>
            <a:ext cx="2343070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47274" y="5280764"/>
            <a:ext cx="2343070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94696" y="4824189"/>
            <a:ext cx="235460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94696" y="5280764"/>
            <a:ext cx="235460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53658" y="4824189"/>
            <a:ext cx="2343070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953658" y="5280764"/>
            <a:ext cx="2343070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0275" y="892178"/>
            <a:ext cx="6316266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00275" y="2776936"/>
            <a:ext cx="294322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00275" y="3834607"/>
            <a:ext cx="294322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57630" y="2776936"/>
            <a:ext cx="295772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557630" y="3834607"/>
            <a:ext cx="295772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19339" y="0"/>
            <a:ext cx="3276023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>
            <a:extLst>
              <a:ext uri="{FF2B5EF4-FFF2-40B4-BE49-F238E27FC236}">
                <a16:creationId xmlns=""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="" xmlns:a16="http://schemas.microsoft.com/office/drawing/2014/main" id="{DD194B4E-75F4-47BE-B171-9C64697AB9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736818" y="3774842"/>
            <a:ext cx="571851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="" xmlns:a16="http://schemas.microsoft.com/office/drawing/2014/main" id="{FEFDA35F-76DF-4FDC-90C9-F9FEDF322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72000" y="2091972"/>
            <a:ext cx="3509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14">
            <a:extLst>
              <a:ext uri="{FF2B5EF4-FFF2-40B4-BE49-F238E27FC236}">
                <a16:creationId xmlns=""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1888" y="1599948"/>
            <a:ext cx="1280224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=""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4050" y="2378453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=""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41702" y="2169264"/>
            <a:ext cx="1280224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=""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1421" y="3528830"/>
            <a:ext cx="1045397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=""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5337" y="3528830"/>
            <a:ext cx="103551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=""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78311" y="4634332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=""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31419" y="4459861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=""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4536" y="4321789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=""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1888" y="5468791"/>
            <a:ext cx="1280224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=""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51393" y="5195674"/>
            <a:ext cx="887384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31" name="Дата 2">
            <a:extLst>
              <a:ext uri="{FF2B5EF4-FFF2-40B4-BE49-F238E27FC236}">
                <a16:creationId xmlns=""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2" name="Нижний колонтитул 3">
            <a:extLst>
              <a:ext uri="{FF2B5EF4-FFF2-40B4-BE49-F238E27FC236}">
                <a16:creationId xmlns=""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33" name="Номер слайда 4">
            <a:extLst>
              <a:ext uri="{FF2B5EF4-FFF2-40B4-BE49-F238E27FC236}">
                <a16:creationId xmlns=""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4081416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=""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562" y="1361938"/>
            <a:ext cx="5074444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Заполнитель для диаграммы 6">
            <a:extLst>
              <a:ext uri="{FF2B5EF4-FFF2-40B4-BE49-F238E27FC236}">
                <a16:creationId xmlns=""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28650" y="2286002"/>
            <a:ext cx="4570703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93594" y="2284624"/>
            <a:ext cx="2360499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=""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93594" y="2779714"/>
            <a:ext cx="2361010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057683"/>
            <a:ext cx="9143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354712"/>
            <a:ext cx="54864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744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654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563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2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82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201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10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019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929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838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74814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5800" y="4292468"/>
            <a:ext cx="54864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436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820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65896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973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049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126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2202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1279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0355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9432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85089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7585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7230" y="4034785"/>
            <a:ext cx="77495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38" name="Номер слайда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628650" y="2139084"/>
            <a:ext cx="78867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9431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528638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153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3669" y="5084525"/>
            <a:ext cx="164746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15386" y="5464115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776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780706" y="5099207"/>
            <a:ext cx="160878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77685" y="5478797"/>
            <a:ext cx="1391962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4568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48704" y="5099207"/>
            <a:ext cx="159973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745683" y="5478797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6059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63614" y="5084525"/>
            <a:ext cx="1599738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60593" y="5464115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500687" y="0"/>
            <a:ext cx="36433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5362" y="1"/>
            <a:ext cx="528638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07882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5126" y="3654379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42590" y="3782040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169703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886947" y="3669061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04411" y="3796722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37701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54945" y="3669061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663472" y="3796722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852611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69855" y="3654379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475824" y="3782040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07882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25126" y="5513215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042590" y="5640876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169703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886947" y="5527897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04411" y="5655558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=""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37701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754945" y="5527897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672409" y="5655558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52611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569855" y="5513215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475824" y="5640876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4"/>
            <a:ext cx="154305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0" y="5180889"/>
            <a:ext cx="857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928688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2843213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6585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650" y="3788814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50" y="4464811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650" y="5120723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=""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858543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671999" y="3788814"/>
            <a:ext cx="1756654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71999" y="4464811"/>
            <a:ext cx="1756654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671999" y="5120723"/>
            <a:ext cx="1756654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=""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893283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23957" y="3788814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23957" y="4464811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23957" y="5120723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=""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45241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67305" y="3788458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767305" y="4464455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767305" y="5120367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116612" y="0"/>
            <a:ext cx="50273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125" y="1020446"/>
            <a:ext cx="2378869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00125" y="2924176"/>
            <a:ext cx="2378869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0125" y="6356351"/>
            <a:ext cx="738868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2414" y="6356350"/>
            <a:ext cx="1862132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2229" y="6356351"/>
            <a:ext cx="740664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7656" y="1671639"/>
            <a:ext cx="3833813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07656" y="3682546"/>
            <a:ext cx="3833813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1"/>
            <a:ext cx="3571875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1978819" y="1"/>
            <a:ext cx="1593057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1615737"/>
            <a:ext cx="3134678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238104"/>
            <a:ext cx="3134678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382704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1" y="6356351"/>
            <a:ext cx="1330778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9791" y="6356351"/>
            <a:ext cx="1996168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4572" y="6356351"/>
            <a:ext cx="1330778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аблица 7">
            <a:extLst>
              <a:ext uri="{FF2B5EF4-FFF2-40B4-BE49-F238E27FC236}">
                <a16:creationId xmlns=""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8650" y="2111382"/>
            <a:ext cx="7886700" cy="374491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5413" y="0"/>
            <a:ext cx="7558587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509419"/>
            <a:ext cx="3061607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239" y="1481138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781" y="2557463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3633788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8750" y="4710114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1152" y="1594478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9522" y="2673328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2703" y="3755394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1460" y="4824430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5137" y="502393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19938" y="3948451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80090" y="2872686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9698" y="179608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1459" y="6356351"/>
            <a:ext cx="1356534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8156" y="6356351"/>
            <a:ext cx="407194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2563124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4248" y="3070348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753" y="2563124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4857" y="3070348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4425" y="4319432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4809" y="4826656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4473" y="4319432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4857" y="4826656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6291" y="1"/>
            <a:ext cx="2627709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90708" y="0"/>
            <a:ext cx="1853293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с 1 столбц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1570" y="4156406"/>
            <a:ext cx="235458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153063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186006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2630432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295985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373022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05965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0080" y="4830025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9761" y="5159449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3522" y="-1"/>
            <a:ext cx="3672551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556" y="1671639"/>
            <a:ext cx="3833813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1556" y="3660774"/>
            <a:ext cx="3833813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6822282" y="1497012"/>
            <a:ext cx="2321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5214937" y="-25401"/>
            <a:ext cx="2843213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8348" y="6356351"/>
            <a:ext cx="1307306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3512" y="2571236"/>
            <a:ext cx="3134678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4407694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186238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1657350" y="0"/>
            <a:ext cx="18288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19" name="Номер слайда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2329" y="3834607"/>
            <a:ext cx="2161856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49" y="2776936"/>
            <a:ext cx="2172503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5749" y="3834607"/>
            <a:ext cx="2172503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28688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678782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49816" y="3834607"/>
            <a:ext cx="2161856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655EEC-1FD4-4EFB-8D52-F7E6685C6008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CAA6A-A02E-4836-B787-2393D06D2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16016" y="4653136"/>
            <a:ext cx="4248472" cy="864096"/>
          </a:xfrm>
        </p:spPr>
        <p:txBody>
          <a:bodyPr/>
          <a:lstStyle/>
          <a:p>
            <a:r>
              <a:rPr lang="ru-RU" dirty="0" smtClean="0"/>
              <a:t>чат-бот </a:t>
            </a:r>
            <a:r>
              <a:rPr lang="ru-RU" dirty="0"/>
              <a:t>для расписания актового зала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5445224"/>
            <a:ext cx="4499992" cy="864096"/>
          </a:xfrm>
        </p:spPr>
        <p:txBody>
          <a:bodyPr>
            <a:noAutofit/>
          </a:bodyPr>
          <a:lstStyle/>
          <a:p>
            <a:r>
              <a:rPr lang="ru-RU" sz="1400" dirty="0"/>
              <a:t>Выполнили: ученики 10А и 10Б класса ГБ НОУ «Лицей №84 имени В.А. Власова»  </a:t>
            </a:r>
            <a:r>
              <a:rPr lang="ru-RU" sz="1400" dirty="0" smtClean="0"/>
              <a:t>          Прокопьева </a:t>
            </a:r>
            <a:r>
              <a:rPr lang="ru-RU" sz="1400" dirty="0"/>
              <a:t>Алиса и </a:t>
            </a:r>
            <a:r>
              <a:rPr lang="ru-RU" sz="1400" dirty="0" err="1"/>
              <a:t>Лисенкова</a:t>
            </a:r>
            <a:r>
              <a:rPr lang="ru-RU" sz="1400" dirty="0"/>
              <a:t> Анна </a:t>
            </a:r>
            <a:br>
              <a:rPr lang="ru-RU" sz="1400" dirty="0"/>
            </a:br>
            <a:r>
              <a:rPr lang="ru-RU" sz="1400" dirty="0"/>
              <a:t>Руководитель: преподаватель информатики Пылаева А.Ю.</a:t>
            </a:r>
          </a:p>
        </p:txBody>
      </p:sp>
    </p:spTree>
    <p:extLst>
      <p:ext uri="{BB962C8B-B14F-4D97-AF65-F5344CB8AC3E}">
        <p14:creationId xmlns:p14="http://schemas.microsoft.com/office/powerpoint/2010/main" val="10260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dirty="0" smtClean="0"/>
              <a:t>Цель</a:t>
            </a:r>
            <a:r>
              <a:rPr lang="ru-RU" sz="1800" dirty="0"/>
              <a:t>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создание </a:t>
            </a:r>
            <a:r>
              <a:rPr lang="ru-RU" sz="1800" dirty="0"/>
              <a:t>удобного и доступного способа для всех учеников и педагогов для бронирования определенного времени в актовом зале.</a:t>
            </a:r>
          </a:p>
        </p:txBody>
      </p:sp>
    </p:spTree>
    <p:extLst>
      <p:ext uri="{BB962C8B-B14F-4D97-AF65-F5344CB8AC3E}">
        <p14:creationId xmlns:p14="http://schemas.microsoft.com/office/powerpoint/2010/main" val="35117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429000"/>
            <a:ext cx="235458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Задачи: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355976" y="2852936"/>
            <a:ext cx="4074903" cy="365125"/>
          </a:xfrm>
        </p:spPr>
        <p:txBody>
          <a:bodyPr>
            <a:noAutofit/>
          </a:bodyPr>
          <a:lstStyle/>
          <a:p>
            <a:r>
              <a:rPr lang="ru-RU" sz="1800" dirty="0"/>
              <a:t>И</a:t>
            </a:r>
            <a:r>
              <a:rPr lang="ru-RU" sz="1800" dirty="0" smtClean="0"/>
              <a:t>зучение </a:t>
            </a:r>
            <a:r>
              <a:rPr lang="ru-RU" sz="1800" dirty="0"/>
              <a:t>теории о создании чат-ботов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3"/>
          </p:nvPr>
        </p:nvSpPr>
        <p:spPr>
          <a:xfrm>
            <a:off x="4283968" y="4077072"/>
            <a:ext cx="4074903" cy="365125"/>
          </a:xfrm>
        </p:spPr>
        <p:txBody>
          <a:bodyPr>
            <a:noAutofit/>
          </a:bodyPr>
          <a:lstStyle/>
          <a:p>
            <a:r>
              <a:rPr lang="ru-RU" sz="1800" dirty="0" smtClean="0"/>
              <a:t>Создание </a:t>
            </a:r>
            <a:r>
              <a:rPr lang="ru-RU" sz="1800" dirty="0"/>
              <a:t>чат бота  на основе изученного теоретического материала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5"/>
          </p:nvPr>
        </p:nvSpPr>
        <p:spPr>
          <a:xfrm>
            <a:off x="4283968" y="5301208"/>
            <a:ext cx="4074903" cy="365125"/>
          </a:xfrm>
        </p:spPr>
        <p:txBody>
          <a:bodyPr>
            <a:noAutofit/>
          </a:bodyPr>
          <a:lstStyle/>
          <a:p>
            <a:r>
              <a:rPr lang="ru-RU" sz="1800" dirty="0"/>
              <a:t>В</a:t>
            </a:r>
            <a:r>
              <a:rPr lang="ru-RU" sz="1800" dirty="0" smtClean="0"/>
              <a:t>недрение </a:t>
            </a:r>
            <a:r>
              <a:rPr lang="ru-RU" sz="1800" dirty="0"/>
              <a:t>полученного проекта в инфраструктуру Лицея</a:t>
            </a:r>
          </a:p>
        </p:txBody>
      </p:sp>
    </p:spTree>
    <p:extLst>
      <p:ext uri="{BB962C8B-B14F-4D97-AF65-F5344CB8AC3E}">
        <p14:creationId xmlns:p14="http://schemas.microsoft.com/office/powerpoint/2010/main" val="36906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892178"/>
            <a:ext cx="6768752" cy="1325563"/>
          </a:xfrm>
        </p:spPr>
        <p:txBody>
          <a:bodyPr>
            <a:normAutofit/>
          </a:bodyPr>
          <a:lstStyle/>
          <a:p>
            <a:r>
              <a:rPr lang="ru-RU" sz="2400" dirty="0"/>
              <a:t>Проект включает в себя 4 этапа: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7"/>
          </p:nvPr>
        </p:nvSpPr>
        <p:spPr>
          <a:xfrm>
            <a:off x="611560" y="2564904"/>
            <a:ext cx="1748045" cy="2376264"/>
          </a:xfrm>
        </p:spPr>
        <p:txBody>
          <a:bodyPr/>
          <a:lstStyle/>
          <a:p>
            <a:r>
              <a:rPr lang="ru-RU" dirty="0"/>
              <a:t>В рамках проектировочного этапа был определен замысел проекта; оформлены паспорт и календарный план.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ru-RU" dirty="0"/>
              <a:t>Второй этап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>
          <a:xfrm>
            <a:off x="2699792" y="2924944"/>
            <a:ext cx="1756654" cy="2808311"/>
          </a:xfrm>
        </p:spPr>
        <p:txBody>
          <a:bodyPr/>
          <a:lstStyle/>
          <a:p>
            <a:r>
              <a:rPr lang="ru-RU" dirty="0"/>
              <a:t>Подготовительный этап предусматривал распределение обязанностей, сбор и обработку материалов для подготовки конечных продуктов проекта (чат-бота): изучение теоретических аспектов.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ru-RU" dirty="0"/>
              <a:t>Третий этап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idx="19"/>
          </p:nvPr>
        </p:nvSpPr>
        <p:spPr>
          <a:xfrm>
            <a:off x="4716016" y="2852936"/>
            <a:ext cx="1748045" cy="3456383"/>
          </a:xfrm>
        </p:spPr>
        <p:txBody>
          <a:bodyPr/>
          <a:lstStyle/>
          <a:p>
            <a:r>
              <a:rPr lang="ru-RU" dirty="0"/>
              <a:t>Практический этап предполагал непосредственно создание продуктов реализации проекта. Нами был написан чат-бот , благодаря которому, члены совета могут без затруднения занимать время для своих репетиций в актовом зале. 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ru-RU" dirty="0"/>
              <a:t>Четвертый этап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idx="20"/>
          </p:nvPr>
        </p:nvSpPr>
        <p:spPr>
          <a:xfrm>
            <a:off x="6804248" y="3022104"/>
            <a:ext cx="1748045" cy="1728192"/>
          </a:xfrm>
        </p:spPr>
        <p:txBody>
          <a:bodyPr/>
          <a:lstStyle/>
          <a:p>
            <a:r>
              <a:rPr lang="ru-RU" dirty="0"/>
              <a:t>Обобщающий этап связан с оформлением отчетных материалов по реализации и представление продуктов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4535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7886700" cy="1325563"/>
          </a:xfrm>
        </p:spPr>
        <p:txBody>
          <a:bodyPr/>
          <a:lstStyle/>
          <a:p>
            <a:r>
              <a:rPr lang="ru-RU" dirty="0" smtClean="0"/>
              <a:t>Что использовали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179512" y="3284984"/>
            <a:ext cx="1557307" cy="1008112"/>
          </a:xfrm>
        </p:spPr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psycopg2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9"/>
          </p:nvPr>
        </p:nvSpPr>
        <p:spPr>
          <a:xfrm>
            <a:off x="7452320" y="3429000"/>
            <a:ext cx="1509151" cy="692258"/>
          </a:xfrm>
        </p:spPr>
        <p:txBody>
          <a:bodyPr/>
          <a:lstStyle/>
          <a:p>
            <a:r>
              <a:rPr lang="ru-RU" dirty="0"/>
              <a:t>база данных </a:t>
            </a:r>
            <a:r>
              <a:rPr lang="en-US" dirty="0" err="1"/>
              <a:t>postgreSQL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7"/>
          </p:nvPr>
        </p:nvSpPr>
        <p:spPr>
          <a:xfrm>
            <a:off x="3635896" y="5517232"/>
            <a:ext cx="1944216" cy="552497"/>
          </a:xfrm>
        </p:spPr>
        <p:txBody>
          <a:bodyPr>
            <a:normAutofit fontScale="92500"/>
          </a:bodyPr>
          <a:lstStyle/>
          <a:p>
            <a:r>
              <a:rPr lang="ru-RU" dirty="0"/>
              <a:t>библиотека </a:t>
            </a:r>
            <a:r>
              <a:rPr lang="en-US" dirty="0" err="1" smtClean="0"/>
              <a:t>Pytelegrambotapi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441691" y="2469516"/>
            <a:ext cx="4074903" cy="391181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Ближайшая перспектива развития нашего проекта состоит в том, что бы написанный нами чат-бот, созданный в рамках проекта был внедрен в инфраструктуру Лицея Nº84, а в случае успешного внедрения продукта проекта, им будут пользоваться не только члены совета, но и учителя , так как не только ученикам необходим актовый зал для репетиций, но и педагоги могут там проводить какие-либо занятия.</a:t>
            </a:r>
          </a:p>
        </p:txBody>
      </p:sp>
    </p:spTree>
    <p:extLst>
      <p:ext uri="{BB962C8B-B14F-4D97-AF65-F5344CB8AC3E}">
        <p14:creationId xmlns:p14="http://schemas.microsoft.com/office/powerpoint/2010/main" val="6921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88024" y="2204864"/>
            <a:ext cx="4283968" cy="2081903"/>
          </a:xfrm>
        </p:spPr>
        <p:txBody>
          <a:bodyPr/>
          <a:lstStyle/>
          <a:p>
            <a:r>
              <a:rPr lang="ru-RU" dirty="0"/>
              <a:t>Время демонстрации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3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848" y="1124744"/>
            <a:ext cx="3315816" cy="1524735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3848" y="2780928"/>
            <a:ext cx="3315816" cy="2004161"/>
          </a:xfrm>
        </p:spPr>
        <p:txBody>
          <a:bodyPr>
            <a:noAutofit/>
          </a:bodyPr>
          <a:lstStyle/>
          <a:p>
            <a:r>
              <a:rPr lang="ru-RU" sz="1200" dirty="0"/>
              <a:t>Мы смогли создать телеграмм бота, который сможет упростить работу совета </a:t>
            </a:r>
            <a:r>
              <a:rPr lang="ru-RU" sz="1200" dirty="0" smtClean="0"/>
              <a:t>лицея. </a:t>
            </a:r>
            <a:r>
              <a:rPr lang="ru-RU" sz="1200" dirty="0" err="1" smtClean="0"/>
              <a:t>Приемуществами</a:t>
            </a:r>
            <a:r>
              <a:rPr lang="ru-RU" sz="1200" dirty="0" smtClean="0"/>
              <a:t> </a:t>
            </a:r>
            <a:r>
              <a:rPr lang="ru-RU" sz="1200" dirty="0"/>
              <a:t>нашего решения являются простота в использовании, и малая </a:t>
            </a:r>
            <a:r>
              <a:rPr lang="ru-RU" sz="1200" dirty="0" err="1"/>
              <a:t>ресурсозатратность</a:t>
            </a:r>
            <a:r>
              <a:rPr lang="ru-RU" sz="1200" dirty="0"/>
              <a:t>, так как база данных является </a:t>
            </a:r>
            <a:r>
              <a:rPr lang="ru-RU" sz="1200" dirty="0" err="1"/>
              <a:t>самоотчищающейся</a:t>
            </a:r>
            <a:r>
              <a:rPr lang="ru-RU" sz="1200" dirty="0"/>
              <a:t>.</a:t>
            </a:r>
            <a:br>
              <a:rPr lang="ru-RU" sz="1200" dirty="0"/>
            </a:br>
            <a:r>
              <a:rPr lang="ru-RU" sz="1200" dirty="0"/>
              <a:t>Также, несомненным </a:t>
            </a:r>
            <a:r>
              <a:rPr lang="ru-RU" sz="1200" dirty="0" err="1"/>
              <a:t>приемуществом</a:t>
            </a:r>
            <a:r>
              <a:rPr lang="ru-RU" sz="1200" dirty="0"/>
              <a:t> является то, что ученикам и учителя больше не придется, долго пролистывать свои чаты, чтобы понять свободен актовый зал в то или иное время. </a:t>
            </a:r>
          </a:p>
        </p:txBody>
      </p:sp>
    </p:spTree>
    <p:extLst>
      <p:ext uri="{BB962C8B-B14F-4D97-AF65-F5344CB8AC3E}">
        <p14:creationId xmlns:p14="http://schemas.microsoft.com/office/powerpoint/2010/main" val="25893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24"/>
          </p:nvPr>
        </p:nvSpPr>
        <p:spPr>
          <a:xfrm>
            <a:off x="1835696" y="3212976"/>
            <a:ext cx="5616624" cy="105730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294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ие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ns1:themeFamily xmlns="" xmlns:ns0="http://schemas.openxmlformats.org/drawingml/2006/main" xmlns:ns1="http://schemas.microsoft.com/office/thememl/2012/main" name="Monoline" id="{3F0AA00F-A618-42C9-9953-F8A68B586299}" vid="{DC98E595-77B2-413A-A4EA-B47400BD13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115</TotalTime>
  <Words>259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Пользовательские</vt:lpstr>
      <vt:lpstr>чат-бот для расписания актового зала</vt:lpstr>
      <vt:lpstr>Цель: создание удобного и доступного способа для всех учеников и педагогов для бронирования определенного времени в актовом зале.</vt:lpstr>
      <vt:lpstr>Задачи:</vt:lpstr>
      <vt:lpstr>Проект включает в себя 4 этапа:</vt:lpstr>
      <vt:lpstr>Что использовали</vt:lpstr>
      <vt:lpstr>Перспективы развития</vt:lpstr>
      <vt:lpstr>Время демонстрации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Fesh</dc:creator>
  <cp:lastModifiedBy>Fesh</cp:lastModifiedBy>
  <cp:revision>7</cp:revision>
  <dcterms:created xsi:type="dcterms:W3CDTF">2024-02-18T18:49:02Z</dcterms:created>
  <dcterms:modified xsi:type="dcterms:W3CDTF">2024-02-19T08:53:39Z</dcterms:modified>
</cp:coreProperties>
</file>