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4E8D0-64A3-4790-9C52-B853235DEC5D}" v="69" dt="2020-07-09T11:42:01.675"/>
    <p1510:client id="{2B2C4F2B-3ED9-448C-994C-CADD035C0C44}" v="6" dt="2020-07-09T09:27:58.240"/>
    <p1510:client id="{D601B0D1-4337-432C-B06F-D0FDE713CF99}" v="12" dt="2020-07-20T08:44:2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5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3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5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0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12F3-3595-4AAB-9302-0C50EBEFBBB3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6433D-7ED2-4EF2-88FD-E71E94ACE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80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713616" y="239222"/>
                <a:ext cx="477033" cy="3506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16" y="239222"/>
                <a:ext cx="477033" cy="35063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761716" y="1069142"/>
                <a:ext cx="477033" cy="3506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16" y="1069142"/>
                <a:ext cx="477033" cy="35063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4" idx="6"/>
            <a:endCxn id="6" idx="1"/>
          </p:cNvCxnSpPr>
          <p:nvPr/>
        </p:nvCxnSpPr>
        <p:spPr>
          <a:xfrm>
            <a:off x="4190649" y="414538"/>
            <a:ext cx="640927" cy="70595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4415583" y="2363702"/>
                <a:ext cx="477033" cy="3506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83" y="2363702"/>
                <a:ext cx="477033" cy="35063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36" idx="2"/>
            <a:endCxn id="32" idx="0"/>
          </p:cNvCxnSpPr>
          <p:nvPr/>
        </p:nvCxnSpPr>
        <p:spPr>
          <a:xfrm flipH="1">
            <a:off x="4654100" y="1935494"/>
            <a:ext cx="227379" cy="428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654099" y="1658495"/>
                <a:ext cx="454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099" y="1658495"/>
                <a:ext cx="454759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54" idx="2"/>
            <a:endCxn id="80" idx="6"/>
          </p:cNvCxnSpPr>
          <p:nvPr/>
        </p:nvCxnSpPr>
        <p:spPr>
          <a:xfrm flipH="1">
            <a:off x="3035620" y="3084653"/>
            <a:ext cx="706451" cy="135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09110" y="2807654"/>
                <a:ext cx="465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110" y="2807654"/>
                <a:ext cx="465922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/>
          <p:cNvSpPr/>
          <p:nvPr/>
        </p:nvSpPr>
        <p:spPr>
          <a:xfrm>
            <a:off x="4085140" y="2695042"/>
            <a:ext cx="468370" cy="1549820"/>
          </a:xfrm>
          <a:custGeom>
            <a:avLst/>
            <a:gdLst>
              <a:gd name="connsiteX0" fmla="*/ 807679 w 807679"/>
              <a:gd name="connsiteY0" fmla="*/ 0 h 2600325"/>
              <a:gd name="connsiteX1" fmla="*/ 445729 w 807679"/>
              <a:gd name="connsiteY1" fmla="*/ 561975 h 2600325"/>
              <a:gd name="connsiteX2" fmla="*/ 626704 w 807679"/>
              <a:gd name="connsiteY2" fmla="*/ 847725 h 2600325"/>
              <a:gd name="connsiteX3" fmla="*/ 283804 w 807679"/>
              <a:gd name="connsiteY3" fmla="*/ 1133475 h 2600325"/>
              <a:gd name="connsiteX4" fmla="*/ 7579 w 807679"/>
              <a:gd name="connsiteY4" fmla="*/ 1609725 h 2600325"/>
              <a:gd name="connsiteX5" fmla="*/ 74254 w 807679"/>
              <a:gd name="connsiteY5" fmla="*/ 2105025 h 2600325"/>
              <a:gd name="connsiteX6" fmla="*/ 36154 w 807679"/>
              <a:gd name="connsiteY6" fmla="*/ 2466975 h 2600325"/>
              <a:gd name="connsiteX7" fmla="*/ 26629 w 807679"/>
              <a:gd name="connsiteY7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679" h="2600325">
                <a:moveTo>
                  <a:pt x="807679" y="0"/>
                </a:moveTo>
                <a:cubicBezTo>
                  <a:pt x="641785" y="210344"/>
                  <a:pt x="475891" y="420688"/>
                  <a:pt x="445729" y="561975"/>
                </a:cubicBezTo>
                <a:cubicBezTo>
                  <a:pt x="415567" y="703262"/>
                  <a:pt x="653691" y="752475"/>
                  <a:pt x="626704" y="847725"/>
                </a:cubicBezTo>
                <a:cubicBezTo>
                  <a:pt x="599716" y="942975"/>
                  <a:pt x="386991" y="1006475"/>
                  <a:pt x="283804" y="1133475"/>
                </a:cubicBezTo>
                <a:cubicBezTo>
                  <a:pt x="180617" y="1260475"/>
                  <a:pt x="42504" y="1447800"/>
                  <a:pt x="7579" y="1609725"/>
                </a:cubicBezTo>
                <a:cubicBezTo>
                  <a:pt x="-27346" y="1771650"/>
                  <a:pt x="69491" y="1962150"/>
                  <a:pt x="74254" y="2105025"/>
                </a:cubicBezTo>
                <a:cubicBezTo>
                  <a:pt x="79016" y="2247900"/>
                  <a:pt x="44091" y="2384425"/>
                  <a:pt x="36154" y="2466975"/>
                </a:cubicBezTo>
                <a:cubicBezTo>
                  <a:pt x="28216" y="2549525"/>
                  <a:pt x="27422" y="2574925"/>
                  <a:pt x="26629" y="2600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Freeform 61"/>
          <p:cNvSpPr/>
          <p:nvPr/>
        </p:nvSpPr>
        <p:spPr>
          <a:xfrm>
            <a:off x="4882050" y="2585193"/>
            <a:ext cx="626476" cy="1815005"/>
          </a:xfrm>
          <a:custGeom>
            <a:avLst/>
            <a:gdLst>
              <a:gd name="connsiteX0" fmla="*/ 0 w 1000864"/>
              <a:gd name="connsiteY0" fmla="*/ 0 h 2952750"/>
              <a:gd name="connsiteX1" fmla="*/ 361950 w 1000864"/>
              <a:gd name="connsiteY1" fmla="*/ 371475 h 2952750"/>
              <a:gd name="connsiteX2" fmla="*/ 771525 w 1000864"/>
              <a:gd name="connsiteY2" fmla="*/ 590550 h 2952750"/>
              <a:gd name="connsiteX3" fmla="*/ 695325 w 1000864"/>
              <a:gd name="connsiteY3" fmla="*/ 962025 h 2952750"/>
              <a:gd name="connsiteX4" fmla="*/ 809625 w 1000864"/>
              <a:gd name="connsiteY4" fmla="*/ 1285875 h 2952750"/>
              <a:gd name="connsiteX5" fmla="*/ 1000125 w 1000864"/>
              <a:gd name="connsiteY5" fmla="*/ 1628775 h 2952750"/>
              <a:gd name="connsiteX6" fmla="*/ 876300 w 1000864"/>
              <a:gd name="connsiteY6" fmla="*/ 2076450 h 2952750"/>
              <a:gd name="connsiteX7" fmla="*/ 895350 w 1000864"/>
              <a:gd name="connsiteY7" fmla="*/ 2400300 h 2952750"/>
              <a:gd name="connsiteX8" fmla="*/ 790575 w 1000864"/>
              <a:gd name="connsiteY8" fmla="*/ 2647950 h 2952750"/>
              <a:gd name="connsiteX9" fmla="*/ 676275 w 1000864"/>
              <a:gd name="connsiteY9" fmla="*/ 2790825 h 2952750"/>
              <a:gd name="connsiteX10" fmla="*/ 762000 w 1000864"/>
              <a:gd name="connsiteY10" fmla="*/ 2914650 h 2952750"/>
              <a:gd name="connsiteX11" fmla="*/ 609600 w 1000864"/>
              <a:gd name="connsiteY11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864" h="2952750">
                <a:moveTo>
                  <a:pt x="0" y="0"/>
                </a:moveTo>
                <a:cubicBezTo>
                  <a:pt x="116681" y="136525"/>
                  <a:pt x="233363" y="273050"/>
                  <a:pt x="361950" y="371475"/>
                </a:cubicBezTo>
                <a:cubicBezTo>
                  <a:pt x="490537" y="469900"/>
                  <a:pt x="715963" y="492125"/>
                  <a:pt x="771525" y="590550"/>
                </a:cubicBezTo>
                <a:cubicBezTo>
                  <a:pt x="827088" y="688975"/>
                  <a:pt x="688975" y="846137"/>
                  <a:pt x="695325" y="962025"/>
                </a:cubicBezTo>
                <a:cubicBezTo>
                  <a:pt x="701675" y="1077913"/>
                  <a:pt x="758825" y="1174750"/>
                  <a:pt x="809625" y="1285875"/>
                </a:cubicBezTo>
                <a:cubicBezTo>
                  <a:pt x="860425" y="1397000"/>
                  <a:pt x="989013" y="1497013"/>
                  <a:pt x="1000125" y="1628775"/>
                </a:cubicBezTo>
                <a:cubicBezTo>
                  <a:pt x="1011237" y="1760537"/>
                  <a:pt x="893762" y="1947863"/>
                  <a:pt x="876300" y="2076450"/>
                </a:cubicBezTo>
                <a:cubicBezTo>
                  <a:pt x="858838" y="2205037"/>
                  <a:pt x="909638" y="2305050"/>
                  <a:pt x="895350" y="2400300"/>
                </a:cubicBezTo>
                <a:cubicBezTo>
                  <a:pt x="881063" y="2495550"/>
                  <a:pt x="827088" y="2582862"/>
                  <a:pt x="790575" y="2647950"/>
                </a:cubicBezTo>
                <a:cubicBezTo>
                  <a:pt x="754062" y="2713038"/>
                  <a:pt x="681038" y="2746375"/>
                  <a:pt x="676275" y="2790825"/>
                </a:cubicBezTo>
                <a:cubicBezTo>
                  <a:pt x="671513" y="2835275"/>
                  <a:pt x="773112" y="2887663"/>
                  <a:pt x="762000" y="2914650"/>
                </a:cubicBezTo>
                <a:cubicBezTo>
                  <a:pt x="750888" y="2941637"/>
                  <a:pt x="680244" y="2947193"/>
                  <a:pt x="609600" y="2952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4576681" y="4013730"/>
                <a:ext cx="477033" cy="3506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681" y="4013730"/>
                <a:ext cx="477033" cy="35063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810041" y="586661"/>
                <a:ext cx="342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041" y="586661"/>
                <a:ext cx="342695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153357" y="1721783"/>
                <a:ext cx="218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357" y="1721783"/>
                <a:ext cx="218723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Left Brace 68"/>
          <p:cNvSpPr/>
          <p:nvPr/>
        </p:nvSpPr>
        <p:spPr>
          <a:xfrm rot="1534313">
            <a:off x="4418987" y="1383750"/>
            <a:ext cx="139124" cy="1170862"/>
          </a:xfrm>
          <a:prstGeom prst="leftBrace">
            <a:avLst/>
          </a:prstGeom>
          <a:ln w="31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440898-8039-4D4A-82E8-6A09B9ED9DA5}"/>
              </a:ext>
            </a:extLst>
          </p:cNvPr>
          <p:cNvCxnSpPr>
            <a:stCxn id="6" idx="4"/>
            <a:endCxn id="36" idx="0"/>
          </p:cNvCxnSpPr>
          <p:nvPr/>
        </p:nvCxnSpPr>
        <p:spPr>
          <a:xfrm flipH="1">
            <a:off x="4881479" y="1419773"/>
            <a:ext cx="118754" cy="23872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EED437-6BFC-477E-BFA6-2ABCC3966D7A}"/>
              </a:ext>
            </a:extLst>
          </p:cNvPr>
          <p:cNvCxnSpPr>
            <a:cxnSpLocks/>
            <a:stCxn id="32" idx="3"/>
            <a:endCxn id="54" idx="0"/>
          </p:cNvCxnSpPr>
          <p:nvPr/>
        </p:nvCxnSpPr>
        <p:spPr>
          <a:xfrm flipH="1">
            <a:off x="3742071" y="2662984"/>
            <a:ext cx="743372" cy="14467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2804615" y="1673900"/>
                <a:ext cx="477033" cy="3506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15" y="1673900"/>
                <a:ext cx="477033" cy="35063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2223495" y="4354052"/>
                <a:ext cx="477033" cy="35063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95" y="4354052"/>
                <a:ext cx="477033" cy="350631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50" idx="2"/>
            <a:endCxn id="34" idx="0"/>
          </p:cNvCxnSpPr>
          <p:nvPr/>
        </p:nvCxnSpPr>
        <p:spPr>
          <a:xfrm flipH="1">
            <a:off x="3043132" y="1201279"/>
            <a:ext cx="325911" cy="4726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106913" y="924280"/>
                <a:ext cx="5242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913" y="924280"/>
                <a:ext cx="524260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440898-8039-4D4A-82E8-6A09B9ED9DA5}"/>
              </a:ext>
            </a:extLst>
          </p:cNvPr>
          <p:cNvCxnSpPr>
            <a:stCxn id="4" idx="2"/>
            <a:endCxn id="50" idx="0"/>
          </p:cNvCxnSpPr>
          <p:nvPr/>
        </p:nvCxnSpPr>
        <p:spPr>
          <a:xfrm flipH="1">
            <a:off x="3369043" y="414538"/>
            <a:ext cx="344573" cy="50974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 rot="2015487">
            <a:off x="3082557" y="242262"/>
            <a:ext cx="199249" cy="1313016"/>
          </a:xfrm>
          <a:prstGeom prst="leftBrace">
            <a:avLst/>
          </a:prstGeom>
          <a:ln w="3175"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65" name="Straight Arrow Connector 64"/>
          <p:cNvCxnSpPr>
            <a:stCxn id="67" idx="2"/>
            <a:endCxn id="80" idx="0"/>
          </p:cNvCxnSpPr>
          <p:nvPr/>
        </p:nvCxnSpPr>
        <p:spPr>
          <a:xfrm flipH="1">
            <a:off x="2797104" y="2652161"/>
            <a:ext cx="122947" cy="392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657921" y="2375162"/>
                <a:ext cx="5242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921" y="2375162"/>
                <a:ext cx="524260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440898-8039-4D4A-82E8-6A09B9ED9DA5}"/>
              </a:ext>
            </a:extLst>
          </p:cNvPr>
          <p:cNvCxnSpPr>
            <a:stCxn id="34" idx="4"/>
            <a:endCxn id="67" idx="0"/>
          </p:cNvCxnSpPr>
          <p:nvPr/>
        </p:nvCxnSpPr>
        <p:spPr>
          <a:xfrm flipH="1">
            <a:off x="2920051" y="2024531"/>
            <a:ext cx="123081" cy="35063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558587" y="3044668"/>
            <a:ext cx="477033" cy="3506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4" idx="2"/>
            <a:endCxn id="39" idx="0"/>
          </p:cNvCxnSpPr>
          <p:nvPr/>
        </p:nvCxnSpPr>
        <p:spPr>
          <a:xfrm flipH="1">
            <a:off x="2462012" y="4013730"/>
            <a:ext cx="195909" cy="34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2395791" y="3736731"/>
                <a:ext cx="5242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791" y="3736731"/>
                <a:ext cx="524260" cy="27699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1440898-8039-4D4A-82E8-6A09B9ED9DA5}"/>
              </a:ext>
            </a:extLst>
          </p:cNvPr>
          <p:cNvCxnSpPr>
            <a:stCxn id="80" idx="4"/>
            <a:endCxn id="84" idx="0"/>
          </p:cNvCxnSpPr>
          <p:nvPr/>
        </p:nvCxnSpPr>
        <p:spPr>
          <a:xfrm flipH="1">
            <a:off x="2657921" y="3395299"/>
            <a:ext cx="139183" cy="34143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6" idx="2"/>
            <a:endCxn id="34" idx="6"/>
          </p:cNvCxnSpPr>
          <p:nvPr/>
        </p:nvCxnSpPr>
        <p:spPr>
          <a:xfrm rot="10800000" flipV="1">
            <a:off x="3281648" y="1244458"/>
            <a:ext cx="1480068" cy="60475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1223805" y="378659"/>
            <a:ext cx="353195" cy="3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607042" y="240547"/>
            <a:ext cx="1435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Selected parent edge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1223805" y="584245"/>
            <a:ext cx="353195" cy="33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07042" y="446133"/>
            <a:ext cx="1435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Past relation</a:t>
            </a:r>
          </a:p>
        </p:txBody>
      </p:sp>
      <p:sp>
        <p:nvSpPr>
          <p:cNvPr id="126" name="Freeform 125"/>
          <p:cNvSpPr/>
          <p:nvPr/>
        </p:nvSpPr>
        <p:spPr>
          <a:xfrm>
            <a:off x="1238862" y="738223"/>
            <a:ext cx="338138" cy="76380"/>
          </a:xfrm>
          <a:custGeom>
            <a:avLst/>
            <a:gdLst>
              <a:gd name="connsiteX0" fmla="*/ 0 w 338138"/>
              <a:gd name="connsiteY0" fmla="*/ 33388 h 76380"/>
              <a:gd name="connsiteX1" fmla="*/ 152400 w 338138"/>
              <a:gd name="connsiteY1" fmla="*/ 76250 h 76380"/>
              <a:gd name="connsiteX2" fmla="*/ 195263 w 338138"/>
              <a:gd name="connsiteY2" fmla="*/ 47675 h 76380"/>
              <a:gd name="connsiteX3" fmla="*/ 266700 w 338138"/>
              <a:gd name="connsiteY3" fmla="*/ 50 h 76380"/>
              <a:gd name="connsiteX4" fmla="*/ 319088 w 338138"/>
              <a:gd name="connsiteY4" fmla="*/ 57200 h 76380"/>
              <a:gd name="connsiteX5" fmla="*/ 338138 w 338138"/>
              <a:gd name="connsiteY5" fmla="*/ 61963 h 7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138" h="76380">
                <a:moveTo>
                  <a:pt x="0" y="33388"/>
                </a:moveTo>
                <a:cubicBezTo>
                  <a:pt x="59928" y="53628"/>
                  <a:pt x="119856" y="73869"/>
                  <a:pt x="152400" y="76250"/>
                </a:cubicBezTo>
                <a:cubicBezTo>
                  <a:pt x="184944" y="78631"/>
                  <a:pt x="195263" y="47675"/>
                  <a:pt x="195263" y="47675"/>
                </a:cubicBezTo>
                <a:cubicBezTo>
                  <a:pt x="214313" y="34975"/>
                  <a:pt x="246063" y="-1537"/>
                  <a:pt x="266700" y="50"/>
                </a:cubicBezTo>
                <a:cubicBezTo>
                  <a:pt x="287337" y="1637"/>
                  <a:pt x="307182" y="46881"/>
                  <a:pt x="319088" y="57200"/>
                </a:cubicBezTo>
                <a:cubicBezTo>
                  <a:pt x="330994" y="67519"/>
                  <a:pt x="334566" y="64741"/>
                  <a:pt x="338138" y="61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1607042" y="645608"/>
            <a:ext cx="1435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Past area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DD6B9F-8C13-4FDD-9A91-4FE809B50A0D}"/>
              </a:ext>
            </a:extLst>
          </p:cNvPr>
          <p:cNvSpPr/>
          <p:nvPr/>
        </p:nvSpPr>
        <p:spPr>
          <a:xfrm>
            <a:off x="2833687" y="1724025"/>
            <a:ext cx="371476" cy="24288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3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808371" y="156912"/>
                <a:ext cx="850232" cy="577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71" y="156912"/>
                <a:ext cx="850232" cy="57751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388518" y="1069142"/>
                <a:ext cx="850232" cy="577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518" y="1069142"/>
                <a:ext cx="850232" cy="57751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1409198" y="1031208"/>
                <a:ext cx="850232" cy="577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98" y="1031208"/>
                <a:ext cx="850232" cy="57751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2"/>
            <a:endCxn id="7" idx="7"/>
          </p:cNvCxnSpPr>
          <p:nvPr/>
        </p:nvCxnSpPr>
        <p:spPr>
          <a:xfrm flipH="1">
            <a:off x="2134916" y="445670"/>
            <a:ext cx="673455" cy="67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6"/>
            <a:endCxn id="6" idx="1"/>
          </p:cNvCxnSpPr>
          <p:nvPr/>
        </p:nvCxnSpPr>
        <p:spPr>
          <a:xfrm>
            <a:off x="3658603" y="445670"/>
            <a:ext cx="854429" cy="7080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57" idx="3"/>
          </p:cNvCxnSpPr>
          <p:nvPr/>
        </p:nvCxnSpPr>
        <p:spPr>
          <a:xfrm flipH="1">
            <a:off x="1790303" y="1357900"/>
            <a:ext cx="2598215" cy="15555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/>
              <p:cNvSpPr/>
              <p:nvPr/>
            </p:nvSpPr>
            <p:spPr>
              <a:xfrm>
                <a:off x="3848099" y="2940666"/>
                <a:ext cx="850232" cy="577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099" y="2940666"/>
                <a:ext cx="850232" cy="57751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36" idx="2"/>
          </p:cNvCxnSpPr>
          <p:nvPr/>
        </p:nvCxnSpPr>
        <p:spPr>
          <a:xfrm flipH="1">
            <a:off x="4442306" y="2525235"/>
            <a:ext cx="232198" cy="439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295148" y="2129009"/>
                <a:ext cx="830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48" y="2129009"/>
                <a:ext cx="8304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/>
              <p:cNvSpPr/>
              <p:nvPr/>
            </p:nvSpPr>
            <p:spPr>
              <a:xfrm>
                <a:off x="2808371" y="3881458"/>
                <a:ext cx="850232" cy="577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71" y="3881458"/>
                <a:ext cx="850232" cy="577516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32" idx="3"/>
            <a:endCxn id="37" idx="7"/>
          </p:cNvCxnSpPr>
          <p:nvPr/>
        </p:nvCxnSpPr>
        <p:spPr>
          <a:xfrm flipH="1">
            <a:off x="3534089" y="3433607"/>
            <a:ext cx="438524" cy="532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2"/>
            <a:endCxn id="57" idx="12"/>
          </p:cNvCxnSpPr>
          <p:nvPr/>
        </p:nvCxnSpPr>
        <p:spPr>
          <a:xfrm flipH="1">
            <a:off x="1171564" y="5310658"/>
            <a:ext cx="1172379" cy="47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134916" y="4941325"/>
                <a:ext cx="830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16" y="4941325"/>
                <a:ext cx="8304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/>
          <p:cNvSpPr/>
          <p:nvPr/>
        </p:nvSpPr>
        <p:spPr>
          <a:xfrm>
            <a:off x="564956" y="1609007"/>
            <a:ext cx="1136650" cy="4495800"/>
          </a:xfrm>
          <a:custGeom>
            <a:avLst/>
            <a:gdLst>
              <a:gd name="connsiteX0" fmla="*/ 1136650 w 1136650"/>
              <a:gd name="connsiteY0" fmla="*/ 0 h 4495800"/>
              <a:gd name="connsiteX1" fmla="*/ 803275 w 1136650"/>
              <a:gd name="connsiteY1" fmla="*/ 561975 h 4495800"/>
              <a:gd name="connsiteX2" fmla="*/ 908050 w 1136650"/>
              <a:gd name="connsiteY2" fmla="*/ 781050 h 4495800"/>
              <a:gd name="connsiteX3" fmla="*/ 889000 w 1136650"/>
              <a:gd name="connsiteY3" fmla="*/ 1285875 h 4495800"/>
              <a:gd name="connsiteX4" fmla="*/ 622300 w 1136650"/>
              <a:gd name="connsiteY4" fmla="*/ 1362075 h 4495800"/>
              <a:gd name="connsiteX5" fmla="*/ 727075 w 1136650"/>
              <a:gd name="connsiteY5" fmla="*/ 1666875 h 4495800"/>
              <a:gd name="connsiteX6" fmla="*/ 565150 w 1136650"/>
              <a:gd name="connsiteY6" fmla="*/ 1905000 h 4495800"/>
              <a:gd name="connsiteX7" fmla="*/ 565150 w 1136650"/>
              <a:gd name="connsiteY7" fmla="*/ 2590800 h 4495800"/>
              <a:gd name="connsiteX8" fmla="*/ 165100 w 1136650"/>
              <a:gd name="connsiteY8" fmla="*/ 2790825 h 4495800"/>
              <a:gd name="connsiteX9" fmla="*/ 307975 w 1136650"/>
              <a:gd name="connsiteY9" fmla="*/ 3028950 h 4495800"/>
              <a:gd name="connsiteX10" fmla="*/ 365125 w 1136650"/>
              <a:gd name="connsiteY10" fmla="*/ 3467100 h 4495800"/>
              <a:gd name="connsiteX11" fmla="*/ 288925 w 1136650"/>
              <a:gd name="connsiteY11" fmla="*/ 3848100 h 4495800"/>
              <a:gd name="connsiteX12" fmla="*/ 231775 w 1136650"/>
              <a:gd name="connsiteY12" fmla="*/ 4114800 h 4495800"/>
              <a:gd name="connsiteX13" fmla="*/ 31750 w 1136650"/>
              <a:gd name="connsiteY13" fmla="*/ 4371975 h 4495800"/>
              <a:gd name="connsiteX14" fmla="*/ 3175 w 1136650"/>
              <a:gd name="connsiteY14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6650" h="4495800">
                <a:moveTo>
                  <a:pt x="1136650" y="0"/>
                </a:moveTo>
                <a:cubicBezTo>
                  <a:pt x="989012" y="215900"/>
                  <a:pt x="841375" y="431800"/>
                  <a:pt x="803275" y="561975"/>
                </a:cubicBezTo>
                <a:cubicBezTo>
                  <a:pt x="765175" y="692150"/>
                  <a:pt x="893763" y="660400"/>
                  <a:pt x="908050" y="781050"/>
                </a:cubicBezTo>
                <a:cubicBezTo>
                  <a:pt x="922337" y="901700"/>
                  <a:pt x="936625" y="1189038"/>
                  <a:pt x="889000" y="1285875"/>
                </a:cubicBezTo>
                <a:cubicBezTo>
                  <a:pt x="841375" y="1382712"/>
                  <a:pt x="649287" y="1298575"/>
                  <a:pt x="622300" y="1362075"/>
                </a:cubicBezTo>
                <a:cubicBezTo>
                  <a:pt x="595313" y="1425575"/>
                  <a:pt x="736600" y="1576388"/>
                  <a:pt x="727075" y="1666875"/>
                </a:cubicBezTo>
                <a:cubicBezTo>
                  <a:pt x="717550" y="1757363"/>
                  <a:pt x="592137" y="1751013"/>
                  <a:pt x="565150" y="1905000"/>
                </a:cubicBezTo>
                <a:cubicBezTo>
                  <a:pt x="538163" y="2058987"/>
                  <a:pt x="631825" y="2443163"/>
                  <a:pt x="565150" y="2590800"/>
                </a:cubicBezTo>
                <a:cubicBezTo>
                  <a:pt x="498475" y="2738437"/>
                  <a:pt x="207962" y="2717800"/>
                  <a:pt x="165100" y="2790825"/>
                </a:cubicBezTo>
                <a:cubicBezTo>
                  <a:pt x="122238" y="2863850"/>
                  <a:pt x="274638" y="2916238"/>
                  <a:pt x="307975" y="3028950"/>
                </a:cubicBezTo>
                <a:cubicBezTo>
                  <a:pt x="341312" y="3141662"/>
                  <a:pt x="368300" y="3330575"/>
                  <a:pt x="365125" y="3467100"/>
                </a:cubicBezTo>
                <a:cubicBezTo>
                  <a:pt x="361950" y="3603625"/>
                  <a:pt x="311150" y="3740150"/>
                  <a:pt x="288925" y="3848100"/>
                </a:cubicBezTo>
                <a:cubicBezTo>
                  <a:pt x="266700" y="3956050"/>
                  <a:pt x="274637" y="4027488"/>
                  <a:pt x="231775" y="4114800"/>
                </a:cubicBezTo>
                <a:cubicBezTo>
                  <a:pt x="188913" y="4202112"/>
                  <a:pt x="69850" y="4308475"/>
                  <a:pt x="31750" y="4371975"/>
                </a:cubicBezTo>
                <a:cubicBezTo>
                  <a:pt x="-6350" y="4435475"/>
                  <a:pt x="-1588" y="4465637"/>
                  <a:pt x="3175" y="4495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953361" y="1608724"/>
            <a:ext cx="1070090" cy="4561757"/>
          </a:xfrm>
          <a:custGeom>
            <a:avLst/>
            <a:gdLst>
              <a:gd name="connsiteX0" fmla="*/ 1136650 w 1136650"/>
              <a:gd name="connsiteY0" fmla="*/ 0 h 4495800"/>
              <a:gd name="connsiteX1" fmla="*/ 803275 w 1136650"/>
              <a:gd name="connsiteY1" fmla="*/ 561975 h 4495800"/>
              <a:gd name="connsiteX2" fmla="*/ 908050 w 1136650"/>
              <a:gd name="connsiteY2" fmla="*/ 781050 h 4495800"/>
              <a:gd name="connsiteX3" fmla="*/ 889000 w 1136650"/>
              <a:gd name="connsiteY3" fmla="*/ 1285875 h 4495800"/>
              <a:gd name="connsiteX4" fmla="*/ 622300 w 1136650"/>
              <a:gd name="connsiteY4" fmla="*/ 1362075 h 4495800"/>
              <a:gd name="connsiteX5" fmla="*/ 727075 w 1136650"/>
              <a:gd name="connsiteY5" fmla="*/ 1666875 h 4495800"/>
              <a:gd name="connsiteX6" fmla="*/ 565150 w 1136650"/>
              <a:gd name="connsiteY6" fmla="*/ 1905000 h 4495800"/>
              <a:gd name="connsiteX7" fmla="*/ 565150 w 1136650"/>
              <a:gd name="connsiteY7" fmla="*/ 2590800 h 4495800"/>
              <a:gd name="connsiteX8" fmla="*/ 165100 w 1136650"/>
              <a:gd name="connsiteY8" fmla="*/ 2790825 h 4495800"/>
              <a:gd name="connsiteX9" fmla="*/ 307975 w 1136650"/>
              <a:gd name="connsiteY9" fmla="*/ 3028950 h 4495800"/>
              <a:gd name="connsiteX10" fmla="*/ 365125 w 1136650"/>
              <a:gd name="connsiteY10" fmla="*/ 3467100 h 4495800"/>
              <a:gd name="connsiteX11" fmla="*/ 288925 w 1136650"/>
              <a:gd name="connsiteY11" fmla="*/ 3848100 h 4495800"/>
              <a:gd name="connsiteX12" fmla="*/ 231775 w 1136650"/>
              <a:gd name="connsiteY12" fmla="*/ 4114800 h 4495800"/>
              <a:gd name="connsiteX13" fmla="*/ 31750 w 1136650"/>
              <a:gd name="connsiteY13" fmla="*/ 4371975 h 4495800"/>
              <a:gd name="connsiteX14" fmla="*/ 3175 w 1136650"/>
              <a:gd name="connsiteY14" fmla="*/ 4495800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36650" h="4495800">
                <a:moveTo>
                  <a:pt x="1136650" y="0"/>
                </a:moveTo>
                <a:cubicBezTo>
                  <a:pt x="989012" y="215900"/>
                  <a:pt x="841375" y="431800"/>
                  <a:pt x="803275" y="561975"/>
                </a:cubicBezTo>
                <a:cubicBezTo>
                  <a:pt x="765175" y="692150"/>
                  <a:pt x="893763" y="660400"/>
                  <a:pt x="908050" y="781050"/>
                </a:cubicBezTo>
                <a:cubicBezTo>
                  <a:pt x="922337" y="901700"/>
                  <a:pt x="936625" y="1189038"/>
                  <a:pt x="889000" y="1285875"/>
                </a:cubicBezTo>
                <a:cubicBezTo>
                  <a:pt x="841375" y="1382712"/>
                  <a:pt x="649287" y="1298575"/>
                  <a:pt x="622300" y="1362075"/>
                </a:cubicBezTo>
                <a:cubicBezTo>
                  <a:pt x="595313" y="1425575"/>
                  <a:pt x="736600" y="1576388"/>
                  <a:pt x="727075" y="1666875"/>
                </a:cubicBezTo>
                <a:cubicBezTo>
                  <a:pt x="717550" y="1757363"/>
                  <a:pt x="592137" y="1751013"/>
                  <a:pt x="565150" y="1905000"/>
                </a:cubicBezTo>
                <a:cubicBezTo>
                  <a:pt x="538163" y="2058987"/>
                  <a:pt x="631825" y="2443163"/>
                  <a:pt x="565150" y="2590800"/>
                </a:cubicBezTo>
                <a:cubicBezTo>
                  <a:pt x="498475" y="2738437"/>
                  <a:pt x="207962" y="2717800"/>
                  <a:pt x="165100" y="2790825"/>
                </a:cubicBezTo>
                <a:cubicBezTo>
                  <a:pt x="122238" y="2863850"/>
                  <a:pt x="274638" y="2916238"/>
                  <a:pt x="307975" y="3028950"/>
                </a:cubicBezTo>
                <a:cubicBezTo>
                  <a:pt x="341312" y="3141662"/>
                  <a:pt x="368300" y="3330575"/>
                  <a:pt x="365125" y="3467100"/>
                </a:cubicBezTo>
                <a:cubicBezTo>
                  <a:pt x="361950" y="3603625"/>
                  <a:pt x="311150" y="3740150"/>
                  <a:pt x="288925" y="3848100"/>
                </a:cubicBezTo>
                <a:cubicBezTo>
                  <a:pt x="266700" y="3956050"/>
                  <a:pt x="274637" y="4027488"/>
                  <a:pt x="231775" y="4114800"/>
                </a:cubicBezTo>
                <a:cubicBezTo>
                  <a:pt x="188913" y="4202112"/>
                  <a:pt x="69850" y="4308475"/>
                  <a:pt x="31750" y="4371975"/>
                </a:cubicBezTo>
                <a:cubicBezTo>
                  <a:pt x="-6350" y="4435475"/>
                  <a:pt x="-1588" y="4465637"/>
                  <a:pt x="3175" y="4495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3554771" y="3524250"/>
            <a:ext cx="807679" cy="2600325"/>
          </a:xfrm>
          <a:custGeom>
            <a:avLst/>
            <a:gdLst>
              <a:gd name="connsiteX0" fmla="*/ 807679 w 807679"/>
              <a:gd name="connsiteY0" fmla="*/ 0 h 2600325"/>
              <a:gd name="connsiteX1" fmla="*/ 445729 w 807679"/>
              <a:gd name="connsiteY1" fmla="*/ 561975 h 2600325"/>
              <a:gd name="connsiteX2" fmla="*/ 626704 w 807679"/>
              <a:gd name="connsiteY2" fmla="*/ 847725 h 2600325"/>
              <a:gd name="connsiteX3" fmla="*/ 283804 w 807679"/>
              <a:gd name="connsiteY3" fmla="*/ 1133475 h 2600325"/>
              <a:gd name="connsiteX4" fmla="*/ 7579 w 807679"/>
              <a:gd name="connsiteY4" fmla="*/ 1609725 h 2600325"/>
              <a:gd name="connsiteX5" fmla="*/ 74254 w 807679"/>
              <a:gd name="connsiteY5" fmla="*/ 2105025 h 2600325"/>
              <a:gd name="connsiteX6" fmla="*/ 36154 w 807679"/>
              <a:gd name="connsiteY6" fmla="*/ 2466975 h 2600325"/>
              <a:gd name="connsiteX7" fmla="*/ 26629 w 807679"/>
              <a:gd name="connsiteY7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679" h="2600325">
                <a:moveTo>
                  <a:pt x="807679" y="0"/>
                </a:moveTo>
                <a:cubicBezTo>
                  <a:pt x="641785" y="210344"/>
                  <a:pt x="475891" y="420688"/>
                  <a:pt x="445729" y="561975"/>
                </a:cubicBezTo>
                <a:cubicBezTo>
                  <a:pt x="415567" y="703262"/>
                  <a:pt x="653691" y="752475"/>
                  <a:pt x="626704" y="847725"/>
                </a:cubicBezTo>
                <a:cubicBezTo>
                  <a:pt x="599716" y="942975"/>
                  <a:pt x="386991" y="1006475"/>
                  <a:pt x="283804" y="1133475"/>
                </a:cubicBezTo>
                <a:cubicBezTo>
                  <a:pt x="180617" y="1260475"/>
                  <a:pt x="42504" y="1447800"/>
                  <a:pt x="7579" y="1609725"/>
                </a:cubicBezTo>
                <a:cubicBezTo>
                  <a:pt x="-27346" y="1771650"/>
                  <a:pt x="69491" y="1962150"/>
                  <a:pt x="74254" y="2105025"/>
                </a:cubicBezTo>
                <a:cubicBezTo>
                  <a:pt x="79016" y="2247900"/>
                  <a:pt x="44091" y="2384425"/>
                  <a:pt x="36154" y="2466975"/>
                </a:cubicBezTo>
                <a:cubicBezTo>
                  <a:pt x="28216" y="2549525"/>
                  <a:pt x="27422" y="2574925"/>
                  <a:pt x="26629" y="26003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4695825" y="3343275"/>
            <a:ext cx="1000864" cy="2952750"/>
          </a:xfrm>
          <a:custGeom>
            <a:avLst/>
            <a:gdLst>
              <a:gd name="connsiteX0" fmla="*/ 0 w 1000864"/>
              <a:gd name="connsiteY0" fmla="*/ 0 h 2952750"/>
              <a:gd name="connsiteX1" fmla="*/ 361950 w 1000864"/>
              <a:gd name="connsiteY1" fmla="*/ 371475 h 2952750"/>
              <a:gd name="connsiteX2" fmla="*/ 771525 w 1000864"/>
              <a:gd name="connsiteY2" fmla="*/ 590550 h 2952750"/>
              <a:gd name="connsiteX3" fmla="*/ 695325 w 1000864"/>
              <a:gd name="connsiteY3" fmla="*/ 962025 h 2952750"/>
              <a:gd name="connsiteX4" fmla="*/ 809625 w 1000864"/>
              <a:gd name="connsiteY4" fmla="*/ 1285875 h 2952750"/>
              <a:gd name="connsiteX5" fmla="*/ 1000125 w 1000864"/>
              <a:gd name="connsiteY5" fmla="*/ 1628775 h 2952750"/>
              <a:gd name="connsiteX6" fmla="*/ 876300 w 1000864"/>
              <a:gd name="connsiteY6" fmla="*/ 2076450 h 2952750"/>
              <a:gd name="connsiteX7" fmla="*/ 895350 w 1000864"/>
              <a:gd name="connsiteY7" fmla="*/ 2400300 h 2952750"/>
              <a:gd name="connsiteX8" fmla="*/ 790575 w 1000864"/>
              <a:gd name="connsiteY8" fmla="*/ 2647950 h 2952750"/>
              <a:gd name="connsiteX9" fmla="*/ 676275 w 1000864"/>
              <a:gd name="connsiteY9" fmla="*/ 2790825 h 2952750"/>
              <a:gd name="connsiteX10" fmla="*/ 762000 w 1000864"/>
              <a:gd name="connsiteY10" fmla="*/ 2914650 h 2952750"/>
              <a:gd name="connsiteX11" fmla="*/ 609600 w 1000864"/>
              <a:gd name="connsiteY11" fmla="*/ 2952750 h 295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864" h="2952750">
                <a:moveTo>
                  <a:pt x="0" y="0"/>
                </a:moveTo>
                <a:cubicBezTo>
                  <a:pt x="116681" y="136525"/>
                  <a:pt x="233363" y="273050"/>
                  <a:pt x="361950" y="371475"/>
                </a:cubicBezTo>
                <a:cubicBezTo>
                  <a:pt x="490537" y="469900"/>
                  <a:pt x="715963" y="492125"/>
                  <a:pt x="771525" y="590550"/>
                </a:cubicBezTo>
                <a:cubicBezTo>
                  <a:pt x="827088" y="688975"/>
                  <a:pt x="688975" y="846137"/>
                  <a:pt x="695325" y="962025"/>
                </a:cubicBezTo>
                <a:cubicBezTo>
                  <a:pt x="701675" y="1077913"/>
                  <a:pt x="758825" y="1174750"/>
                  <a:pt x="809625" y="1285875"/>
                </a:cubicBezTo>
                <a:cubicBezTo>
                  <a:pt x="860425" y="1397000"/>
                  <a:pt x="989013" y="1497013"/>
                  <a:pt x="1000125" y="1628775"/>
                </a:cubicBezTo>
                <a:cubicBezTo>
                  <a:pt x="1011237" y="1760537"/>
                  <a:pt x="893762" y="1947863"/>
                  <a:pt x="876300" y="2076450"/>
                </a:cubicBezTo>
                <a:cubicBezTo>
                  <a:pt x="858838" y="2205037"/>
                  <a:pt x="909638" y="2305050"/>
                  <a:pt x="895350" y="2400300"/>
                </a:cubicBezTo>
                <a:cubicBezTo>
                  <a:pt x="881063" y="2495550"/>
                  <a:pt x="827088" y="2582862"/>
                  <a:pt x="790575" y="2647950"/>
                </a:cubicBezTo>
                <a:cubicBezTo>
                  <a:pt x="754062" y="2713038"/>
                  <a:pt x="681038" y="2746375"/>
                  <a:pt x="676275" y="2790825"/>
                </a:cubicBezTo>
                <a:cubicBezTo>
                  <a:pt x="671513" y="2835275"/>
                  <a:pt x="773112" y="2887663"/>
                  <a:pt x="762000" y="2914650"/>
                </a:cubicBezTo>
                <a:cubicBezTo>
                  <a:pt x="750888" y="2941637"/>
                  <a:pt x="680244" y="2947193"/>
                  <a:pt x="609600" y="29527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4285246" y="5718509"/>
                <a:ext cx="850232" cy="577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46" y="5718509"/>
                <a:ext cx="850232" cy="57751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215559" y="2057259"/>
                <a:ext cx="6107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559" y="2057259"/>
                <a:ext cx="61079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562296" y="2249194"/>
                <a:ext cx="389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296" y="2249194"/>
                <a:ext cx="3898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Left Brace 68"/>
          <p:cNvSpPr/>
          <p:nvPr/>
        </p:nvSpPr>
        <p:spPr>
          <a:xfrm rot="1834099">
            <a:off x="3889908" y="1710577"/>
            <a:ext cx="293761" cy="1747478"/>
          </a:xfrm>
          <a:prstGeom prst="leftBrace">
            <a:avLst/>
          </a:prstGeom>
          <a:ln w="3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440898-8039-4D4A-82E8-6A09B9ED9DA5}"/>
              </a:ext>
            </a:extLst>
          </p:cNvPr>
          <p:cNvCxnSpPr>
            <a:stCxn id="6" idx="4"/>
          </p:cNvCxnSpPr>
          <p:nvPr/>
        </p:nvCxnSpPr>
        <p:spPr>
          <a:xfrm flipH="1">
            <a:off x="4742330" y="1646658"/>
            <a:ext cx="71304" cy="5003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EED437-6BFC-477E-BFA6-2ABCC3966D7A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2662521" y="4374399"/>
            <a:ext cx="270364" cy="4799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0B5FFC95-42A0-476B-B5DA-47C7CAF47B95}"/>
              </a:ext>
            </a:extLst>
          </p:cNvPr>
          <p:cNvSpPr/>
          <p:nvPr/>
        </p:nvSpPr>
        <p:spPr>
          <a:xfrm rot="11160000">
            <a:off x="2083877" y="1605077"/>
            <a:ext cx="252908" cy="1308208"/>
          </a:xfrm>
          <a:prstGeom prst="leftBrace">
            <a:avLst/>
          </a:prstGeom>
          <a:ln w="31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/>
              <p:cNvSpPr/>
              <p:nvPr/>
            </p:nvSpPr>
            <p:spPr>
              <a:xfrm>
                <a:off x="1653308" y="2935461"/>
                <a:ext cx="850232" cy="577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8" y="2935461"/>
                <a:ext cx="850232" cy="577516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/>
              <p:cNvSpPr/>
              <p:nvPr/>
            </p:nvSpPr>
            <p:spPr>
              <a:xfrm>
                <a:off x="294066" y="6132547"/>
                <a:ext cx="850232" cy="5775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66" y="6132547"/>
                <a:ext cx="850232" cy="577516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10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</Words>
  <Application>Microsoft Office PowerPoint</Application>
  <PresentationFormat>Widescreen</PresentationFormat>
  <Paragraphs>28</Paragraphs>
  <Slides>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Sutton</dc:creator>
  <cp:lastModifiedBy>Michael Sutton</cp:lastModifiedBy>
  <cp:revision>97</cp:revision>
  <dcterms:created xsi:type="dcterms:W3CDTF">2020-07-08T21:15:04Z</dcterms:created>
  <dcterms:modified xsi:type="dcterms:W3CDTF">2020-07-20T08:58:50Z</dcterms:modified>
</cp:coreProperties>
</file>