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62" r:id="rId5"/>
    <p:sldId id="267" r:id="rId6"/>
    <p:sldId id="268" r:id="rId7"/>
    <p:sldId id="266" r:id="rId8"/>
    <p:sldId id="276" r:id="rId9"/>
    <p:sldId id="277" r:id="rId10"/>
    <p:sldId id="278" r:id="rId11"/>
    <p:sldId id="260" r:id="rId12"/>
    <p:sldId id="275" r:id="rId13"/>
    <p:sldId id="270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  <dgm:t>
        <a:bodyPr/>
        <a:lstStyle/>
        <a:p>
          <a:endParaRPr lang="de-DE"/>
        </a:p>
      </dgm:t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Fankhänel</a:t>
            </a:r>
            <a:r>
              <a:rPr lang="en-US" dirty="0">
                <a:solidFill>
                  <a:schemeClr val="tx1"/>
                </a:solidFill>
              </a:rPr>
              <a:t>, Nicola </a:t>
            </a:r>
            <a:r>
              <a:rPr lang="en-US" dirty="0" err="1">
                <a:solidFill>
                  <a:schemeClr val="tx1"/>
                </a:solidFill>
              </a:rPr>
              <a:t>Kloke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Timo</a:t>
            </a:r>
            <a:r>
              <a:rPr lang="en-US" dirty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5. Dezember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>
                <a:solidFill>
                  <a:srgbClr val="990000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Abschlusspräsentation</a:t>
            </a:r>
          </a:p>
          <a:p>
            <a:pPr algn="ctr"/>
            <a:r>
              <a:rPr lang="de-DE" sz="4500" dirty="0"/>
              <a:t>Projekte der Wirtschaftsinformatik</a:t>
            </a:r>
          </a:p>
          <a:p>
            <a:pPr algn="ctr"/>
            <a:endParaRPr lang="de-DE" sz="4500" dirty="0"/>
          </a:p>
          <a:p>
            <a:pPr algn="ctr"/>
            <a:r>
              <a:rPr lang="de-DE" sz="3000" dirty="0"/>
              <a:t>Alina </a:t>
            </a:r>
            <a:r>
              <a:rPr lang="de-DE" sz="3000" dirty="0" err="1"/>
              <a:t>Fankhänel</a:t>
            </a:r>
            <a:r>
              <a:rPr lang="de-DE" sz="3000" dirty="0"/>
              <a:t>, Nicola </a:t>
            </a:r>
            <a:r>
              <a:rPr lang="de-DE" sz="3000" dirty="0" err="1"/>
              <a:t>Kloke</a:t>
            </a:r>
            <a:r>
              <a:rPr lang="de-DE" sz="3000" dirty="0"/>
              <a:t> und Timo Schlüter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85" y="1446406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Soll-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19472"/>
              </p:ext>
            </p:extLst>
          </p:nvPr>
        </p:nvGraphicFramePr>
        <p:xfrm>
          <a:off x="2227145" y="1586082"/>
          <a:ext cx="6535709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5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8014">
                <a:tc>
                  <a:txBody>
                    <a:bodyPr/>
                    <a:lstStyle/>
                    <a:p>
                      <a:r>
                        <a:rPr lang="de-DE" sz="1600" dirty="0"/>
                        <a:t>Phase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Ist</a:t>
                      </a:r>
                      <a:r>
                        <a:rPr lang="de-DE" sz="1600" baseline="0" dirty="0"/>
                        <a:t> 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Saldo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773694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b="1" i="0" dirty="0"/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328,5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 </a:t>
            </a:r>
            <a:r>
              <a:rPr lang="en-US" sz="2000" dirty="0" err="1"/>
              <a:t>Bilderquellen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>
                <a:solidFill>
                  <a:schemeClr val="tx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Programmierung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Programmiersprachen</a:t>
            </a:r>
            <a:r>
              <a:rPr lang="en-US" sz="2400" dirty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Entwicklungsumgebung</a:t>
            </a:r>
            <a:r>
              <a:rPr lang="en-US" sz="2400" dirty="0"/>
              <a:t>: Eclipse 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Zusätzliche</a:t>
            </a:r>
            <a:r>
              <a:rPr lang="en-US" sz="2400" dirty="0"/>
              <a:t> Software: 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Dokumentation</a:t>
            </a:r>
            <a:r>
              <a:rPr lang="en-US" sz="2400" dirty="0"/>
              <a:t>: MS Office, MS Visio, </a:t>
            </a:r>
            <a:r>
              <a:rPr lang="en-US" sz="2400" dirty="0" err="1"/>
              <a:t>StarUML</a:t>
            </a:r>
            <a:r>
              <a:rPr lang="en-US" sz="2400" dirty="0"/>
              <a:t> und </a:t>
            </a:r>
            <a:r>
              <a:rPr lang="en-US" sz="2400" dirty="0" err="1"/>
              <a:t>Moqups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Projektmanagement</a:t>
            </a:r>
            <a:r>
              <a:rPr lang="en-US" sz="2400" dirty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4807"/>
          <a:stretch/>
        </p:blipFill>
        <p:spPr bwMode="auto">
          <a:xfrm>
            <a:off x="2898480" y="1468192"/>
            <a:ext cx="6284157" cy="4240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Projektmanagement</a:t>
            </a:r>
            <a:r>
              <a:rPr lang="en-US" dirty="0">
                <a:solidFill>
                  <a:schemeClr val="tx1"/>
                </a:solidFill>
              </a:rPr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9249"/>
              </p:ext>
            </p:extLst>
          </p:nvPr>
        </p:nvGraphicFramePr>
        <p:xfrm>
          <a:off x="3584303" y="1443822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Muss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Log-Out)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Admin kann den Kunden manuell bei der Bearbeitung der Kundendaten sperren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Erfassen, anzeigen, bearbeiten, löschen der Kategorien-, Festival-, Artikel- und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Kategoriendaten (durch den Admin)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direkte Navigation zur Festivalsuche über die Startseite.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von Bestellungen und anzeigen von vergangenen Bestelldaten.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432439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877178" y="5578238"/>
            <a:ext cx="2438489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Kann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festlegen und prüfen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Kennwort)</a:t>
            </a:r>
            <a:r>
              <a:rPr lang="de-DE" dirty="0"/>
              <a:t> </a:t>
            </a:r>
            <a:r>
              <a:rPr lang="de-DE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wurde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der Festivalsuche kann in einem bestimmten Umkreis gesucht 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von Admin-Konten über eine Oberfläche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Administrator-Sicht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von zusätzlichen Festival-Artikeln (Regencapes etc.)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432439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877178" y="5578238"/>
            <a:ext cx="2438489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160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Projektplan</vt:lpstr>
      <vt:lpstr>Muss - Kriterien</vt:lpstr>
      <vt:lpstr>Kann - Kriterien</vt:lpstr>
      <vt:lpstr>Live Demo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Nicola Kl</cp:lastModifiedBy>
  <cp:revision>108</cp:revision>
  <dcterms:created xsi:type="dcterms:W3CDTF">2015-01-31T14:06:12Z</dcterms:created>
  <dcterms:modified xsi:type="dcterms:W3CDTF">2016-12-05T07:43:58Z</dcterms:modified>
</cp:coreProperties>
</file>