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62" r:id="rId5"/>
    <p:sldId id="267" r:id="rId6"/>
    <p:sldId id="268" r:id="rId7"/>
    <p:sldId id="266" r:id="rId8"/>
    <p:sldId id="276" r:id="rId9"/>
    <p:sldId id="277" r:id="rId10"/>
    <p:sldId id="278" r:id="rId11"/>
    <p:sldId id="260" r:id="rId12"/>
    <p:sldId id="275" r:id="rId13"/>
    <p:sldId id="270" r:id="rId14"/>
    <p:sldId id="27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21.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85" y="1446406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19472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328,5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1496971"/>
            <a:ext cx="7532358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9249"/>
              </p:ext>
            </p:extLst>
          </p:nvPr>
        </p:nvGraphicFramePr>
        <p:xfrm>
          <a:off x="3584303" y="1443822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Kategoriendaten (durch den Admin)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432439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877178" y="5578238"/>
            <a:ext cx="2438489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432439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877178" y="5578238"/>
            <a:ext cx="2438489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160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Projektplan</vt:lpstr>
      <vt:lpstr>Muss - Kriterien</vt:lpstr>
      <vt:lpstr>Kann - Kriterien</vt:lpstr>
      <vt:lpstr>Live Demo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107</cp:revision>
  <dcterms:created xsi:type="dcterms:W3CDTF">2015-01-31T14:06:12Z</dcterms:created>
  <dcterms:modified xsi:type="dcterms:W3CDTF">2016-11-21T16:11:15Z</dcterms:modified>
</cp:coreProperties>
</file>