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61" r:id="rId18"/>
    <p:sldId id="279" r:id="rId19"/>
    <p:sldId id="280" r:id="rId20"/>
    <p:sldId id="281" r:id="rId21"/>
    <p:sldId id="264" r:id="rId22"/>
    <p:sldId id="265" r:id="rId23"/>
    <p:sldId id="266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94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1249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4578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1109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726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52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2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95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8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23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06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0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26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7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02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5621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My </a:t>
            </a:r>
            <a:r>
              <a:rPr b="1" dirty="0" smtClean="0"/>
              <a:t>Contribution </a:t>
            </a:r>
            <a:r>
              <a:rPr b="1" dirty="0"/>
              <a:t>and Progress at </a:t>
            </a:r>
            <a:r>
              <a:rPr b="1" dirty="0" err="1" smtClean="0"/>
              <a:t>Gyzertech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600" dirty="0">
                <a:solidFill>
                  <a:schemeClr val="tx1"/>
                </a:solidFill>
              </a:rPr>
              <a:t>CI/CD Implementation | Kubernetes | Monitoring</a:t>
            </a:r>
          </a:p>
          <a:p>
            <a:r>
              <a:rPr sz="1600" dirty="0">
                <a:solidFill>
                  <a:schemeClr val="tx1"/>
                </a:solidFill>
              </a:rPr>
              <a:t>Presented by: </a:t>
            </a:r>
            <a:r>
              <a:rPr lang="en-US" sz="1600" dirty="0" smtClean="0">
                <a:solidFill>
                  <a:schemeClr val="tx1"/>
                </a:solidFill>
              </a:rPr>
              <a:t>Festus Okagbare</a:t>
            </a:r>
            <a:endParaRPr sz="1600" dirty="0">
              <a:solidFill>
                <a:schemeClr val="tx1"/>
              </a:solidFill>
            </a:endParaRPr>
          </a:p>
          <a:p>
            <a:r>
              <a:rPr sz="1600" dirty="0">
                <a:solidFill>
                  <a:schemeClr val="tx1"/>
                </a:solidFill>
              </a:rPr>
              <a:t>Date: </a:t>
            </a:r>
            <a:r>
              <a:rPr lang="en-US" sz="1600" dirty="0" smtClean="0">
                <a:solidFill>
                  <a:schemeClr val="tx1"/>
                </a:solidFill>
              </a:rPr>
              <a:t>1/07/2025</a:t>
            </a:r>
            <a:endParaRPr sz="1600" dirty="0">
              <a:solidFill>
                <a:schemeClr val="tx1"/>
              </a:solidFill>
            </a:endParaRPr>
          </a:p>
        </p:txBody>
      </p:sp>
      <p:sp>
        <p:nvSpPr>
          <p:cNvPr id="4" name="AutoShape 2" descr="Gyzer Technologies"/>
          <p:cNvSpPr>
            <a:spLocks noChangeAspect="1" noChangeArrowheads="1"/>
          </p:cNvSpPr>
          <p:nvPr/>
        </p:nvSpPr>
        <p:spPr bwMode="auto">
          <a:xfrm>
            <a:off x="155574" y="-144463"/>
            <a:ext cx="2153365" cy="21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0" y="6187858"/>
            <a:ext cx="7847701" cy="4571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51886"/>
            <a:ext cx="7055380" cy="1400530"/>
          </a:xfrm>
        </p:spPr>
        <p:txBody>
          <a:bodyPr/>
          <a:lstStyle/>
          <a:p>
            <a:r>
              <a:rPr lang="en-US" b="1" dirty="0" smtClean="0"/>
              <a:t>Containers running for </a:t>
            </a:r>
            <a:r>
              <a:rPr lang="en-US" b="1" dirty="0" smtClean="0"/>
              <a:t>App1</a:t>
            </a:r>
            <a:r>
              <a:rPr lang="en-US" b="1" dirty="0" smtClean="0"/>
              <a:t> </a:t>
            </a:r>
            <a:r>
              <a:rPr lang="en-US" b="1" dirty="0" smtClean="0"/>
              <a:t>Dev Azure VM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1980" y="6073614"/>
            <a:ext cx="785849" cy="70540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658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440493"/>
            <a:ext cx="8512765" cy="449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2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51886"/>
            <a:ext cx="7055380" cy="1400530"/>
          </a:xfrm>
        </p:spPr>
        <p:txBody>
          <a:bodyPr/>
          <a:lstStyle/>
          <a:p>
            <a:r>
              <a:rPr lang="en-US" b="1" dirty="0"/>
              <a:t>Containers running for </a:t>
            </a:r>
            <a:r>
              <a:rPr lang="en-US" b="1" dirty="0" smtClean="0"/>
              <a:t>App1</a:t>
            </a:r>
            <a:r>
              <a:rPr lang="en-US" b="1" dirty="0" smtClean="0"/>
              <a:t> </a:t>
            </a:r>
            <a:r>
              <a:rPr lang="en-US" b="1" dirty="0" smtClean="0"/>
              <a:t>Staging </a:t>
            </a:r>
            <a:r>
              <a:rPr lang="en-US" b="1" dirty="0"/>
              <a:t>Azure VM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917788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2" y="1423302"/>
            <a:ext cx="8503766" cy="43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973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71" y="-60849"/>
            <a:ext cx="7055380" cy="1400530"/>
          </a:xfrm>
        </p:spPr>
        <p:txBody>
          <a:bodyPr/>
          <a:lstStyle/>
          <a:p>
            <a:r>
              <a:rPr lang="en-US" b="1" dirty="0"/>
              <a:t>Containers running for </a:t>
            </a:r>
            <a:r>
              <a:rPr lang="en-US" b="1" dirty="0" smtClean="0"/>
              <a:t>App2</a:t>
            </a:r>
            <a:r>
              <a:rPr lang="en-US" b="1" dirty="0" smtClean="0"/>
              <a:t> </a:t>
            </a:r>
            <a:r>
              <a:rPr lang="en-US" b="1" dirty="0"/>
              <a:t>Dev Azure VM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6043048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7759"/>
            <a:ext cx="8627433" cy="459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0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-12575"/>
            <a:ext cx="7055380" cy="1400530"/>
          </a:xfrm>
        </p:spPr>
        <p:txBody>
          <a:bodyPr/>
          <a:lstStyle/>
          <a:p>
            <a:r>
              <a:rPr lang="en-US" sz="3600" b="1" dirty="0" smtClean="0"/>
              <a:t>Apps Pods running on Kubernetes with 2 replicas each and </a:t>
            </a:r>
            <a:r>
              <a:rPr lang="en-US" sz="3600" b="1" dirty="0" err="1" smtClean="0"/>
              <a:t>db</a:t>
            </a:r>
            <a:r>
              <a:rPr lang="en-US" sz="3600" b="1" dirty="0" smtClean="0"/>
              <a:t>-migrations</a:t>
            </a:r>
            <a:endParaRPr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618083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0910"/>
            <a:ext cx="8562984" cy="4468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76937"/>
            <a:ext cx="7055380" cy="1400530"/>
          </a:xfrm>
        </p:spPr>
        <p:txBody>
          <a:bodyPr/>
          <a:lstStyle/>
          <a:p>
            <a:r>
              <a:rPr lang="en-US" sz="3600" b="1" dirty="0" smtClean="0"/>
              <a:t>App1</a:t>
            </a:r>
            <a:r>
              <a:rPr lang="en-US" sz="3600" b="1" dirty="0" smtClean="0"/>
              <a:t> </a:t>
            </a:r>
            <a:r>
              <a:rPr lang="en-US" sz="3600" b="1" dirty="0" smtClean="0"/>
              <a:t>staging-</a:t>
            </a:r>
            <a:r>
              <a:rPr lang="en-US" sz="3600" b="1" dirty="0" err="1" smtClean="0"/>
              <a:t>aks</a:t>
            </a:r>
            <a:r>
              <a:rPr lang="en-US" sz="3600" b="1" dirty="0" smtClean="0"/>
              <a:t> cluster </a:t>
            </a:r>
            <a:r>
              <a:rPr lang="en-US" sz="3600" b="1" dirty="0" err="1" smtClean="0"/>
              <a:t>infrasture</a:t>
            </a:r>
            <a:r>
              <a:rPr lang="en-US" sz="3600" b="1" dirty="0" smtClean="0"/>
              <a:t> provision with Terraform  on Azure portal</a:t>
            </a:r>
            <a:endParaRPr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6105678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41119"/>
            <a:ext cx="8603509" cy="4151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1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77146"/>
            <a:ext cx="7055380" cy="1400530"/>
          </a:xfrm>
        </p:spPr>
        <p:txBody>
          <a:bodyPr/>
          <a:lstStyle/>
          <a:p>
            <a:r>
              <a:rPr lang="en-US" b="1" dirty="0" smtClean="0"/>
              <a:t>Terraform code used for provisioning </a:t>
            </a:r>
            <a:r>
              <a:rPr lang="en-US" b="1" dirty="0" err="1" smtClean="0"/>
              <a:t>aks</a:t>
            </a:r>
            <a:r>
              <a:rPr lang="en-US" b="1" dirty="0" smtClean="0"/>
              <a:t> cluster</a:t>
            </a: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6105678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7677"/>
            <a:ext cx="6248125" cy="52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1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941" y="177146"/>
            <a:ext cx="7634759" cy="1400530"/>
          </a:xfrm>
        </p:spPr>
        <p:txBody>
          <a:bodyPr/>
          <a:lstStyle/>
          <a:p>
            <a:r>
              <a:rPr lang="en-US" sz="3200" b="1" dirty="0" err="1" smtClean="0"/>
              <a:t>Dbeaver</a:t>
            </a:r>
            <a:r>
              <a:rPr lang="en-US" sz="3200" b="1" dirty="0" smtClean="0"/>
              <a:t> dashboard showing a successful database migration from the </a:t>
            </a:r>
            <a:r>
              <a:rPr lang="en-US" sz="3200" b="1" dirty="0" err="1" smtClean="0"/>
              <a:t>cicd</a:t>
            </a:r>
            <a:r>
              <a:rPr lang="en-US" sz="3200" b="1" dirty="0" smtClean="0"/>
              <a:t> deployment </a:t>
            </a:r>
            <a:r>
              <a:rPr lang="en-US" sz="3200" b="1" dirty="0"/>
              <a:t>pipeline</a:t>
            </a:r>
          </a:p>
        </p:txBody>
      </p:sp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2532"/>
            <a:ext cx="8967184" cy="475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197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Successful </a:t>
            </a:r>
            <a:r>
              <a:rPr lang="en-US" sz="3600" b="1" dirty="0" err="1" smtClean="0"/>
              <a:t>docker</a:t>
            </a:r>
            <a:r>
              <a:rPr lang="en-US" sz="3600" b="1" dirty="0" smtClean="0"/>
              <a:t> Image push to </a:t>
            </a:r>
            <a:r>
              <a:rPr lang="en-US" sz="3600" b="1" dirty="0" smtClean="0"/>
              <a:t>app1 dev registry</a:t>
            </a:r>
            <a:endParaRPr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3227"/>
            <a:ext cx="9163666" cy="53047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/>
              <a:t>Successful </a:t>
            </a:r>
            <a:r>
              <a:rPr lang="en-US" sz="3600" b="1" dirty="0" err="1" smtClean="0"/>
              <a:t>docker</a:t>
            </a:r>
            <a:r>
              <a:rPr lang="en-US" sz="3600" b="1" dirty="0" smtClean="0"/>
              <a:t> Image push to </a:t>
            </a:r>
            <a:r>
              <a:rPr lang="en-US" sz="3600" b="1" dirty="0"/>
              <a:t>app1 </a:t>
            </a:r>
            <a:r>
              <a:rPr lang="en-US" sz="3600" b="1" dirty="0" smtClean="0"/>
              <a:t>staging </a:t>
            </a:r>
            <a:r>
              <a:rPr lang="en-US" sz="3600" b="1" dirty="0"/>
              <a:t>registry</a:t>
            </a:r>
            <a:endParaRPr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" y="1678488"/>
            <a:ext cx="9134878" cy="501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52093"/>
            <a:ext cx="7055380" cy="1400530"/>
          </a:xfrm>
        </p:spPr>
        <p:txBody>
          <a:bodyPr/>
          <a:lstStyle/>
          <a:p>
            <a:r>
              <a:rPr lang="en-US" sz="3600" b="1" dirty="0" smtClean="0"/>
              <a:t>Successful </a:t>
            </a:r>
            <a:r>
              <a:rPr lang="en-US" sz="3600" b="1" dirty="0" err="1" smtClean="0"/>
              <a:t>docker</a:t>
            </a:r>
            <a:r>
              <a:rPr lang="en-US" sz="3600" b="1" dirty="0" smtClean="0"/>
              <a:t> Image push to </a:t>
            </a:r>
            <a:r>
              <a:rPr lang="en-US" sz="3600" b="1" dirty="0" smtClean="0"/>
              <a:t>app2 </a:t>
            </a:r>
            <a:r>
              <a:rPr lang="en-US" sz="3600" b="1" dirty="0"/>
              <a:t>dev registry</a:t>
            </a:r>
            <a:endParaRPr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5442"/>
            <a:ext cx="9140825" cy="520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74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Joined as DevOps </a:t>
            </a:r>
            <a:r>
              <a:rPr lang="en-US" dirty="0" smtClean="0"/>
              <a:t>Engineer</a:t>
            </a:r>
            <a:endParaRPr dirty="0"/>
          </a:p>
          <a:p>
            <a:r>
              <a:rPr dirty="0"/>
              <a:t>Focused on automation, CI/CD, containerization, and monitoring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52093"/>
            <a:ext cx="7055380" cy="1400530"/>
          </a:xfrm>
        </p:spPr>
        <p:txBody>
          <a:bodyPr/>
          <a:lstStyle/>
          <a:p>
            <a:r>
              <a:rPr lang="en-US" sz="3600" b="1" dirty="0" smtClean="0"/>
              <a:t>Successful </a:t>
            </a:r>
            <a:r>
              <a:rPr lang="en-US" sz="3600" b="1" dirty="0" err="1" smtClean="0"/>
              <a:t>docker</a:t>
            </a:r>
            <a:r>
              <a:rPr lang="en-US" sz="3600" b="1" dirty="0" smtClean="0"/>
              <a:t> Image push to </a:t>
            </a:r>
            <a:r>
              <a:rPr lang="en-US" sz="3600" b="1" dirty="0" smtClean="0"/>
              <a:t>app2 </a:t>
            </a:r>
            <a:r>
              <a:rPr lang="en-US" sz="3600" b="1" dirty="0"/>
              <a:t>staging registry</a:t>
            </a:r>
            <a:endParaRPr sz="3600" b="1" dirty="0"/>
          </a:p>
        </p:txBody>
      </p:sp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2811"/>
            <a:ext cx="9148566" cy="460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4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Tools I Worked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Docker</a:t>
            </a:r>
          </a:p>
          <a:p>
            <a:r>
              <a:rPr dirty="0"/>
              <a:t>GitHub </a:t>
            </a:r>
            <a:r>
              <a:rPr lang="en-US" dirty="0" smtClean="0"/>
              <a:t>Repos</a:t>
            </a:r>
            <a:endParaRPr dirty="0"/>
          </a:p>
          <a:p>
            <a:r>
              <a:rPr dirty="0"/>
              <a:t>GitHub Actions </a:t>
            </a:r>
          </a:p>
          <a:p>
            <a:r>
              <a:rPr dirty="0"/>
              <a:t>Azure VM</a:t>
            </a:r>
          </a:p>
          <a:p>
            <a:r>
              <a:rPr dirty="0"/>
              <a:t>Kubernetes</a:t>
            </a:r>
          </a:p>
          <a:p>
            <a:r>
              <a:rPr dirty="0"/>
              <a:t>New Relic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Self-Assessment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Delivered key DevOps results </a:t>
            </a:r>
            <a:endParaRPr lang="en-US" dirty="0" smtClean="0"/>
          </a:p>
          <a:p>
            <a:r>
              <a:rPr lang="en-US" dirty="0" smtClean="0"/>
              <a:t>Successfully </a:t>
            </a:r>
            <a:r>
              <a:rPr lang="en-US" b="1" dirty="0"/>
              <a:t>built and deployed multiple CI/CD pipelines</a:t>
            </a:r>
            <a:r>
              <a:rPr lang="en-US" dirty="0"/>
              <a:t> and containerized </a:t>
            </a:r>
            <a:r>
              <a:rPr lang="en-US" dirty="0" smtClean="0"/>
              <a:t>applications</a:t>
            </a:r>
          </a:p>
          <a:p>
            <a:r>
              <a:rPr lang="en-US" dirty="0"/>
              <a:t>Deployed infrastructure for </a:t>
            </a:r>
            <a:r>
              <a:rPr lang="en-US" b="1" dirty="0"/>
              <a:t>Kubernetes orchestration and monitoring</a:t>
            </a:r>
            <a:endParaRPr lang="en-US" dirty="0" smtClean="0"/>
          </a:p>
          <a:p>
            <a:r>
              <a:rPr dirty="0" smtClean="0"/>
              <a:t>Estimated </a:t>
            </a:r>
            <a:r>
              <a:rPr dirty="0"/>
              <a:t>contribution and performance: 80%+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724" y="524852"/>
            <a:ext cx="8442542" cy="1400530"/>
          </a:xfrm>
        </p:spPr>
        <p:txBody>
          <a:bodyPr/>
          <a:lstStyle/>
          <a:p>
            <a:r>
              <a:rPr b="1" dirty="0"/>
              <a:t>Conclusion &amp; Appreciation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27700" y="2143280"/>
            <a:ext cx="67116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>
                <a:solidFill>
                  <a:srgbClr val="00B0F0"/>
                </a:solidFill>
              </a:rPr>
              <a:t>THANK</a:t>
            </a:r>
          </a:p>
          <a:p>
            <a:pPr algn="ctr"/>
            <a:r>
              <a:rPr lang="en-US" sz="7200" b="1" dirty="0" smtClean="0">
                <a:solidFill>
                  <a:srgbClr val="00B0F0"/>
                </a:solidFill>
              </a:rPr>
              <a:t>YOU!</a:t>
            </a:r>
            <a:endParaRPr lang="en-US" sz="72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I Was Tasked With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Implement CI/CD pipelines</a:t>
            </a:r>
          </a:p>
          <a:p>
            <a:r>
              <a:rPr dirty="0"/>
              <a:t>Containerize applications </a:t>
            </a:r>
            <a:r>
              <a:rPr dirty="0" smtClean="0"/>
              <a:t>(</a:t>
            </a:r>
            <a:r>
              <a:rPr lang="en-US" dirty="0" smtClean="0"/>
              <a:t>app1</a:t>
            </a:r>
            <a:r>
              <a:rPr dirty="0" smtClean="0"/>
              <a:t>,</a:t>
            </a:r>
            <a:r>
              <a:rPr lang="en-US" dirty="0" smtClean="0"/>
              <a:t> app2</a:t>
            </a:r>
            <a:r>
              <a:rPr dirty="0" smtClean="0"/>
              <a:t>)</a:t>
            </a:r>
            <a:endParaRPr dirty="0"/>
          </a:p>
          <a:p>
            <a:r>
              <a:rPr dirty="0"/>
              <a:t>Deploy to Azure VM and Kubernetes</a:t>
            </a:r>
          </a:p>
          <a:p>
            <a:r>
              <a:rPr dirty="0"/>
              <a:t>Set up monitoring (New Relic)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I Have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dirty="0"/>
          </a:p>
          <a:p>
            <a:pPr algn="just"/>
            <a:r>
              <a:rPr dirty="0"/>
              <a:t>CI/CD pipelines for </a:t>
            </a:r>
            <a:r>
              <a:rPr lang="en-US" dirty="0" smtClean="0"/>
              <a:t>app1</a:t>
            </a:r>
            <a:r>
              <a:rPr dirty="0" smtClean="0"/>
              <a:t> </a:t>
            </a:r>
            <a:r>
              <a:rPr dirty="0"/>
              <a:t>(Dev &amp; Staging), </a:t>
            </a:r>
            <a:r>
              <a:rPr lang="en-US" dirty="0" smtClean="0"/>
              <a:t>app2</a:t>
            </a:r>
            <a:r>
              <a:rPr dirty="0" smtClean="0"/>
              <a:t> </a:t>
            </a:r>
            <a:r>
              <a:rPr dirty="0"/>
              <a:t>(</a:t>
            </a:r>
            <a:r>
              <a:rPr dirty="0" smtClean="0"/>
              <a:t>Dev</a:t>
            </a:r>
            <a:r>
              <a:rPr lang="en-US" dirty="0" smtClean="0"/>
              <a:t> &amp; Staging</a:t>
            </a:r>
            <a:r>
              <a:rPr dirty="0" smtClean="0"/>
              <a:t>)</a:t>
            </a:r>
            <a:endParaRPr dirty="0"/>
          </a:p>
          <a:p>
            <a:pPr algn="just"/>
            <a:r>
              <a:rPr dirty="0" err="1"/>
              <a:t>Dockerized</a:t>
            </a:r>
            <a:r>
              <a:rPr dirty="0"/>
              <a:t> applications</a:t>
            </a:r>
          </a:p>
          <a:p>
            <a:pPr algn="just"/>
            <a:r>
              <a:rPr dirty="0"/>
              <a:t>Deployed to Azure VM and Kubernetes Cluster</a:t>
            </a:r>
          </a:p>
          <a:p>
            <a:pPr algn="just"/>
            <a:r>
              <a:rPr dirty="0"/>
              <a:t>Set up monitoring using New Relic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Screenshots – What’s Working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 smtClean="0"/>
              <a:t>CI/CD </a:t>
            </a:r>
            <a:r>
              <a:rPr dirty="0"/>
              <a:t>pipeline run status (Success)</a:t>
            </a:r>
          </a:p>
          <a:p>
            <a:r>
              <a:rPr dirty="0"/>
              <a:t>Docker container running on Azure VM</a:t>
            </a:r>
          </a:p>
          <a:p>
            <a:r>
              <a:rPr dirty="0"/>
              <a:t>Kubernetes pods active (</a:t>
            </a:r>
            <a:r>
              <a:rPr dirty="0" err="1"/>
              <a:t>kubectl</a:t>
            </a:r>
            <a:r>
              <a:rPr dirty="0"/>
              <a:t> get pods</a:t>
            </a:r>
            <a:r>
              <a:rPr dirty="0" smtClean="0"/>
              <a:t>)</a:t>
            </a:r>
            <a:endParaRPr lang="en-US" dirty="0" smtClean="0"/>
          </a:p>
          <a:p>
            <a:r>
              <a:rPr lang="en-US" dirty="0"/>
              <a:t>New Relic Dashboard showing live data</a:t>
            </a:r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146697"/>
            <a:ext cx="7055380" cy="1400530"/>
          </a:xfrm>
        </p:spPr>
        <p:txBody>
          <a:bodyPr/>
          <a:lstStyle/>
          <a:p>
            <a:r>
              <a:rPr lang="en-US" sz="3600" b="1" dirty="0" smtClean="0"/>
              <a:t>App1</a:t>
            </a:r>
            <a:r>
              <a:rPr lang="en-US" sz="3600" b="1" dirty="0" smtClean="0"/>
              <a:t> </a:t>
            </a:r>
            <a:r>
              <a:rPr lang="en-US" sz="3600" b="1" dirty="0" smtClean="0"/>
              <a:t>development branch CICD successful deployment</a:t>
            </a:r>
            <a:endParaRPr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658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1" y="1496291"/>
            <a:ext cx="8462594" cy="4263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909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493" y="244896"/>
            <a:ext cx="7055380" cy="1400530"/>
          </a:xfrm>
        </p:spPr>
        <p:txBody>
          <a:bodyPr/>
          <a:lstStyle/>
          <a:p>
            <a:r>
              <a:rPr lang="en-US" sz="4400" b="1" dirty="0" smtClean="0"/>
              <a:t>App1</a:t>
            </a:r>
            <a:r>
              <a:rPr lang="en-US" sz="4400" b="1" dirty="0" smtClean="0"/>
              <a:t> </a:t>
            </a:r>
            <a:r>
              <a:rPr lang="en-US" sz="4400" b="1" dirty="0" smtClean="0"/>
              <a:t>staging </a:t>
            </a:r>
            <a:r>
              <a:rPr lang="en-US" sz="4400" b="1" dirty="0"/>
              <a:t>branch CICD successful deployment</a:t>
            </a:r>
            <a:endParaRPr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7710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76086"/>
            <a:ext cx="8562108" cy="4128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1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214724"/>
            <a:ext cx="7055380" cy="1400530"/>
          </a:xfrm>
        </p:spPr>
        <p:txBody>
          <a:bodyPr/>
          <a:lstStyle/>
          <a:p>
            <a:r>
              <a:rPr lang="en-US" sz="3600" b="1" dirty="0" smtClean="0"/>
              <a:t>App2</a:t>
            </a:r>
            <a:r>
              <a:rPr lang="en-US" sz="3600" b="1" dirty="0" smtClean="0"/>
              <a:t> </a:t>
            </a:r>
            <a:r>
              <a:rPr lang="en-US" sz="3600" b="1" dirty="0" smtClean="0"/>
              <a:t>Development branch </a:t>
            </a:r>
            <a:r>
              <a:rPr lang="en-US" sz="3600" b="1" dirty="0"/>
              <a:t>CICD successful deployment</a:t>
            </a:r>
            <a:endParaRPr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658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3600"/>
            <a:ext cx="8570829" cy="40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597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64412"/>
            <a:ext cx="7055380" cy="1400530"/>
          </a:xfrm>
        </p:spPr>
        <p:txBody>
          <a:bodyPr/>
          <a:lstStyle/>
          <a:p>
            <a:r>
              <a:rPr lang="en-US" sz="3600" b="1" dirty="0" smtClean="0"/>
              <a:t>App2</a:t>
            </a:r>
            <a:r>
              <a:rPr lang="en-US" sz="3600" b="1" dirty="0" smtClean="0"/>
              <a:t> </a:t>
            </a:r>
            <a:r>
              <a:rPr lang="en-US" sz="3600" b="1" dirty="0" smtClean="0"/>
              <a:t>Staging branch </a:t>
            </a:r>
            <a:r>
              <a:rPr lang="en-US" sz="3600" b="1" dirty="0"/>
              <a:t>CICD successful </a:t>
            </a:r>
            <a:r>
              <a:rPr lang="en-US" sz="3600" b="1" dirty="0" smtClean="0"/>
              <a:t>deployment to AKS</a:t>
            </a:r>
            <a:endParaRPr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7701" y="5805054"/>
            <a:ext cx="714407" cy="64127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30836" y="-2658"/>
            <a:ext cx="831272" cy="125282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" y="1427967"/>
            <a:ext cx="8585188" cy="4246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84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285</TotalTime>
  <Words>298</Words>
  <Application>Microsoft Office PowerPoint</Application>
  <PresentationFormat>On-screen Show (4:3)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Ion</vt:lpstr>
      <vt:lpstr>My Contribution and Progress at Gyzertech</vt:lpstr>
      <vt:lpstr>Introduction</vt:lpstr>
      <vt:lpstr>What I Was Tasked With</vt:lpstr>
      <vt:lpstr>What I Have Done So Far</vt:lpstr>
      <vt:lpstr>Screenshots – What’s Working</vt:lpstr>
      <vt:lpstr>App1 development branch CICD successful deployment</vt:lpstr>
      <vt:lpstr>App1 staging branch CICD successful deployment</vt:lpstr>
      <vt:lpstr>App2 Development branch CICD successful deployment</vt:lpstr>
      <vt:lpstr>App2 Staging branch CICD successful deployment to AKS</vt:lpstr>
      <vt:lpstr>Containers running for App1 Dev Azure VM</vt:lpstr>
      <vt:lpstr>Containers running for App1 Staging Azure VM</vt:lpstr>
      <vt:lpstr>Containers running for App2 Dev Azure VM</vt:lpstr>
      <vt:lpstr>Apps Pods running on Kubernetes with 2 replicas each and db-migrations</vt:lpstr>
      <vt:lpstr>App1 staging-aks cluster infrasture provision with Terraform  on Azure portal</vt:lpstr>
      <vt:lpstr>Terraform code used for provisioning aks cluster</vt:lpstr>
      <vt:lpstr>Dbeaver dashboard showing a successful database migration from the cicd deployment pipeline</vt:lpstr>
      <vt:lpstr>Successful docker Image push to app1 dev registry</vt:lpstr>
      <vt:lpstr>Successful docker Image push to app1 staging registry</vt:lpstr>
      <vt:lpstr>Successful docker Image push to app2 dev registry</vt:lpstr>
      <vt:lpstr>Successful docker Image push to app2 staging registry</vt:lpstr>
      <vt:lpstr>Tools I Worked With</vt:lpstr>
      <vt:lpstr>Self-Assessment</vt:lpstr>
      <vt:lpstr>Conclusion &amp; Appreciation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Contribution and Progress at Gyzertech</dc:title>
  <dc:subject/>
  <dc:creator>USER</dc:creator>
  <cp:keywords/>
  <dc:description>generated using python-pptx</dc:description>
  <cp:lastModifiedBy>USER</cp:lastModifiedBy>
  <cp:revision>26</cp:revision>
  <dcterms:created xsi:type="dcterms:W3CDTF">2013-01-27T09:14:16Z</dcterms:created>
  <dcterms:modified xsi:type="dcterms:W3CDTF">2025-07-08T10:14:10Z</dcterms:modified>
  <cp:category/>
</cp:coreProperties>
</file>