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73" r:id="rId4"/>
    <p:sldId id="277" r:id="rId5"/>
    <p:sldId id="312" r:id="rId6"/>
    <p:sldId id="310" r:id="rId7"/>
    <p:sldId id="311" r:id="rId8"/>
    <p:sldId id="313" r:id="rId9"/>
    <p:sldId id="282" r:id="rId10"/>
  </p:sldIdLst>
  <p:sldSz cx="18288000" cy="10287000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3" autoAdjust="0"/>
  </p:normalViewPr>
  <p:slideViewPr>
    <p:cSldViewPr>
      <p:cViewPr varScale="1">
        <p:scale>
          <a:sx n="71" d="100"/>
          <a:sy n="71" d="100"/>
        </p:scale>
        <p:origin x="6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E080-8F0B-4796-9612-408C430CFF0F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D0F-EFA1-45B4-94E4-C36DA9F79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rello.com/b/PFtYWJ6Y/festora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-958599" y="-1382949"/>
            <a:ext cx="4234775" cy="2317577"/>
          </a:xfrm>
          <a:custGeom>
            <a:avLst/>
            <a:gdLst/>
            <a:ahLst/>
            <a:cxnLst/>
            <a:rect l="l" t="t" r="r" b="b"/>
            <a:pathLst>
              <a:path w="4234775" h="2317577">
                <a:moveTo>
                  <a:pt x="0" y="0"/>
                </a:moveTo>
                <a:lnTo>
                  <a:pt x="4234775" y="0"/>
                </a:lnTo>
                <a:lnTo>
                  <a:pt x="4234775" y="2317577"/>
                </a:lnTo>
                <a:lnTo>
                  <a:pt x="0" y="231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6200000">
            <a:off x="15515892" y="1354055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5400000">
            <a:off x="5837462" y="198286"/>
            <a:ext cx="1195704" cy="3389882"/>
          </a:xfrm>
          <a:custGeom>
            <a:avLst/>
            <a:gdLst/>
            <a:ahLst/>
            <a:cxnLst/>
            <a:rect l="l" t="t" r="r" b="b"/>
            <a:pathLst>
              <a:path w="1195704" h="3389882">
                <a:moveTo>
                  <a:pt x="0" y="0"/>
                </a:moveTo>
                <a:lnTo>
                  <a:pt x="1195704" y="0"/>
                </a:lnTo>
                <a:lnTo>
                  <a:pt x="1195704" y="3389882"/>
                </a:lnTo>
                <a:lnTo>
                  <a:pt x="0" y="338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0" y="3899344"/>
            <a:ext cx="18288000" cy="2191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Pitch de </a:t>
            </a:r>
            <a:r>
              <a:rPr lang="en-US" sz="9676" spc="-638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Apresentação</a:t>
            </a:r>
            <a:endParaRPr lang="en-US" sz="9676" spc="-638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golian Baiti" panose="03000500000000000000" pitchFamily="66" charset="0"/>
              <a:sym typeface="Montserrat Ultra-Bold"/>
            </a:endParaRPr>
          </a:p>
          <a:p>
            <a:pPr algn="ctr">
              <a:lnSpc>
                <a:spcPts val="8400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AC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" y="6040099"/>
            <a:ext cx="18288000" cy="626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60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 e s t o r a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459141-2F56-CA12-8BB5-D50C7A300538}"/>
              </a:ext>
            </a:extLst>
          </p:cNvPr>
          <p:cNvSpPr/>
          <p:nvPr/>
        </p:nvSpPr>
        <p:spPr>
          <a:xfrm>
            <a:off x="4113719" y="9287281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4B34B8D5-B6DD-78F8-6C23-F27DF4F64DD9}"/>
              </a:ext>
            </a:extLst>
          </p:cNvPr>
          <p:cNvSpPr/>
          <p:nvPr/>
        </p:nvSpPr>
        <p:spPr>
          <a:xfrm rot="16200000">
            <a:off x="15515893" y="9787140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0" y="2315029"/>
            <a:ext cx="2702664" cy="5656942"/>
            <a:chOff x="0" y="0"/>
            <a:chExt cx="20632929" cy="22182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" y="97050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do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1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Victor Müller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77461" y="2315029"/>
            <a:ext cx="2702664" cy="5656942"/>
            <a:chOff x="0" y="0"/>
            <a:chExt cx="20632929" cy="221821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7462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Pedro Henrique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TextBox 43"/>
          <p:cNvSpPr txBox="1"/>
          <p:nvPr/>
        </p:nvSpPr>
        <p:spPr>
          <a:xfrm>
            <a:off x="866097" y="5306552"/>
            <a:ext cx="2578639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Gestor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UI/UX Designer;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Segurança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58D80BD3-A251-61CE-3414-718B105C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7" y="2611622"/>
            <a:ext cx="1385097" cy="13850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02AA0E14-C96B-3C77-8B69-A0F5E0F00732}"/>
              </a:ext>
            </a:extLst>
          </p:cNvPr>
          <p:cNvSpPr txBox="1"/>
          <p:nvPr/>
        </p:nvSpPr>
        <p:spPr>
          <a:xfrm>
            <a:off x="792163" y="4934879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AE55E6D-2628-AA16-FAAF-5B0042AA703B}"/>
              </a:ext>
            </a:extLst>
          </p:cNvPr>
          <p:cNvSpPr txBox="1"/>
          <p:nvPr/>
        </p:nvSpPr>
        <p:spPr>
          <a:xfrm>
            <a:off x="3563914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1C299DE-8D63-F0DC-34B8-06F0A2199374}"/>
              </a:ext>
            </a:extLst>
          </p:cNvPr>
          <p:cNvSpPr txBox="1"/>
          <p:nvPr/>
        </p:nvSpPr>
        <p:spPr>
          <a:xfrm>
            <a:off x="3643189" y="5283994"/>
            <a:ext cx="264270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Arquiteto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Software;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Back-End;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DevOps.</a:t>
            </a:r>
          </a:p>
        </p:txBody>
      </p:sp>
      <p:pic>
        <p:nvPicPr>
          <p:cNvPr id="5" name="Imagem 4" descr="Homem de barba e camisa preta&#10;&#10;Descrição gerada automaticamente">
            <a:extLst>
              <a:ext uri="{FF2B5EF4-FFF2-40B4-BE49-F238E27FC236}">
                <a16:creationId xmlns:a16="http://schemas.microsoft.com/office/drawing/2014/main" id="{BB5C0DA4-B52E-67FB-CBFB-5D8415AB7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4584" r="19883" b="19875"/>
          <a:stretch/>
        </p:blipFill>
        <p:spPr>
          <a:xfrm>
            <a:off x="4247571" y="2578233"/>
            <a:ext cx="1356531" cy="14428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19">
            <a:extLst>
              <a:ext uri="{FF2B5EF4-FFF2-40B4-BE49-F238E27FC236}">
                <a16:creationId xmlns:a16="http://schemas.microsoft.com/office/drawing/2014/main" id="{287F6D35-9CF8-6553-7123-DABBD9EF7F5B}"/>
              </a:ext>
            </a:extLst>
          </p:cNvPr>
          <p:cNvGrpSpPr/>
          <p:nvPr/>
        </p:nvGrpSpPr>
        <p:grpSpPr>
          <a:xfrm>
            <a:off x="6402329" y="2309911"/>
            <a:ext cx="2702664" cy="5663641"/>
            <a:chOff x="0" y="0"/>
            <a:chExt cx="20632929" cy="22182138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4AF2013-D21E-008B-6395-99A36E8BF1B0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24">
            <a:extLst>
              <a:ext uri="{FF2B5EF4-FFF2-40B4-BE49-F238E27FC236}">
                <a16:creationId xmlns:a16="http://schemas.microsoft.com/office/drawing/2014/main" id="{4524AB4F-1C25-718A-8A5D-0313EEE8D6D5}"/>
              </a:ext>
            </a:extLst>
          </p:cNvPr>
          <p:cNvSpPr txBox="1"/>
          <p:nvPr/>
        </p:nvSpPr>
        <p:spPr>
          <a:xfrm>
            <a:off x="6396420" y="4419947"/>
            <a:ext cx="270491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Lucas Moya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008876-DC42-6FF9-3CBA-ABC980B35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4"/>
          <a:stretch/>
        </p:blipFill>
        <p:spPr>
          <a:xfrm>
            <a:off x="7053371" y="2579839"/>
            <a:ext cx="1385097" cy="13979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50A93537-BCD7-E59F-B58B-193711650FB7}"/>
              </a:ext>
            </a:extLst>
          </p:cNvPr>
          <p:cNvSpPr txBox="1"/>
          <p:nvPr/>
        </p:nvSpPr>
        <p:spPr>
          <a:xfrm>
            <a:off x="6409336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B0DF274-6129-596C-DDF2-031F3CA1F310}"/>
              </a:ext>
            </a:extLst>
          </p:cNvPr>
          <p:cNvSpPr txBox="1"/>
          <p:nvPr/>
        </p:nvSpPr>
        <p:spPr>
          <a:xfrm>
            <a:off x="6497177" y="5318492"/>
            <a:ext cx="2585715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Pentester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IA.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EBA9AEA3-8A9E-30E0-FC21-556A149A5209}"/>
              </a:ext>
            </a:extLst>
          </p:cNvPr>
          <p:cNvGrpSpPr/>
          <p:nvPr/>
        </p:nvGrpSpPr>
        <p:grpSpPr>
          <a:xfrm>
            <a:off x="9261662" y="2315029"/>
            <a:ext cx="2702664" cy="5656942"/>
            <a:chOff x="0" y="0"/>
            <a:chExt cx="20632929" cy="22182138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E1F5CEF-2741-BC6E-D21F-FD6343CE7E3F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31592B0-3D59-8D09-9CC6-83EB776DD2E9}"/>
              </a:ext>
            </a:extLst>
          </p:cNvPr>
          <p:cNvSpPr txBox="1"/>
          <p:nvPr/>
        </p:nvSpPr>
        <p:spPr>
          <a:xfrm>
            <a:off x="9261663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Augusto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Vernek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A314265-E5CA-B896-663C-04088F5089C1}"/>
              </a:ext>
            </a:extLst>
          </p:cNvPr>
          <p:cNvGrpSpPr/>
          <p:nvPr/>
        </p:nvGrpSpPr>
        <p:grpSpPr>
          <a:xfrm>
            <a:off x="12077123" y="2315029"/>
            <a:ext cx="2702664" cy="5656942"/>
            <a:chOff x="0" y="0"/>
            <a:chExt cx="20632929" cy="22182138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C877DEF-4A5B-2C30-D2C0-2611F15F4E94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7C543624-8AF9-9C79-2ED1-62F8420A5B24}"/>
              </a:ext>
            </a:extLst>
          </p:cNvPr>
          <p:cNvSpPr txBox="1"/>
          <p:nvPr/>
        </p:nvSpPr>
        <p:spPr>
          <a:xfrm>
            <a:off x="12077124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Eduardo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Pinese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F58E7B10-F9F2-8048-4C93-C153DE846F5D}"/>
              </a:ext>
            </a:extLst>
          </p:cNvPr>
          <p:cNvSpPr txBox="1"/>
          <p:nvPr/>
        </p:nvSpPr>
        <p:spPr>
          <a:xfrm>
            <a:off x="9245492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16021D91-FE06-A652-C2DE-0145F814AF81}"/>
              </a:ext>
            </a:extLst>
          </p:cNvPr>
          <p:cNvSpPr txBox="1"/>
          <p:nvPr/>
        </p:nvSpPr>
        <p:spPr>
          <a:xfrm>
            <a:off x="12082891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0DCFE63E-BAA6-35B5-B7CD-EAFCBD284029}"/>
              </a:ext>
            </a:extLst>
          </p:cNvPr>
          <p:cNvGrpSpPr/>
          <p:nvPr/>
        </p:nvGrpSpPr>
        <p:grpSpPr>
          <a:xfrm>
            <a:off x="14901991" y="2309911"/>
            <a:ext cx="2702664" cy="5663641"/>
            <a:chOff x="0" y="0"/>
            <a:chExt cx="20632929" cy="22182138"/>
          </a:xfrm>
        </p:grpSpPr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1549489-C991-F0E3-703A-316D9183FA0A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2B03A93D-E044-9C1C-4A79-DEDC245158A2}"/>
              </a:ext>
            </a:extLst>
          </p:cNvPr>
          <p:cNvSpPr txBox="1"/>
          <p:nvPr/>
        </p:nvSpPr>
        <p:spPr>
          <a:xfrm>
            <a:off x="14924830" y="4315952"/>
            <a:ext cx="2704913" cy="528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Guilherme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Balassoni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7D480891-C633-C727-AFCF-8D63DCEFC215}"/>
              </a:ext>
            </a:extLst>
          </p:cNvPr>
          <p:cNvSpPr txBox="1"/>
          <p:nvPr/>
        </p:nvSpPr>
        <p:spPr>
          <a:xfrm>
            <a:off x="14930461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40B9648-4E76-BCE6-79AC-DFF7BF3C8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13" y="2611622"/>
            <a:ext cx="1385098" cy="1436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B008B69D-C57E-B406-0DD8-CB34930747F7}"/>
              </a:ext>
            </a:extLst>
          </p:cNvPr>
          <p:cNvSpPr txBox="1"/>
          <p:nvPr/>
        </p:nvSpPr>
        <p:spPr>
          <a:xfrm>
            <a:off x="9339537" y="5260657"/>
            <a:ext cx="257863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 em Integração de APIs;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NLP;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 Back-End.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252C9-F2B4-C9F2-A319-F107A94A70E2}"/>
              </a:ext>
            </a:extLst>
          </p:cNvPr>
          <p:cNvSpPr txBox="1"/>
          <p:nvPr/>
        </p:nvSpPr>
        <p:spPr>
          <a:xfrm>
            <a:off x="12120995" y="5301615"/>
            <a:ext cx="263833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UI/UX Designer.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ED39C36E-E264-51A3-C404-BCDA5C24C163}"/>
              </a:ext>
            </a:extLst>
          </p:cNvPr>
          <p:cNvSpPr txBox="1"/>
          <p:nvPr/>
        </p:nvSpPr>
        <p:spPr>
          <a:xfrm>
            <a:off x="14970617" y="5282505"/>
            <a:ext cx="2585715" cy="1708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Pentester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Compliance.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47E6B32-782D-BCFC-5779-F7A234B1D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64" y="2621938"/>
            <a:ext cx="1482384" cy="1530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AB2713D-0E1E-799B-BE43-A6DDE041A7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 b="11386"/>
          <a:stretch/>
        </p:blipFill>
        <p:spPr>
          <a:xfrm>
            <a:off x="15537144" y="2542574"/>
            <a:ext cx="1474374" cy="1529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94BA6-42BF-2C40-D9E4-836AE8DE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BBA674A-31FD-852F-7E43-40E2E4BE5828}"/>
              </a:ext>
            </a:extLst>
          </p:cNvPr>
          <p:cNvSpPr txBox="1"/>
          <p:nvPr/>
        </p:nvSpPr>
        <p:spPr>
          <a:xfrm>
            <a:off x="5976" y="778255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Introdução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Festora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0926D03-2BF9-3230-D829-5433B2B7C44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EDFF5E-EDC5-8026-5331-295A2613B573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A140144-968C-926E-FAB9-776F829A526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4400" y="3390900"/>
            <a:ext cx="16459200" cy="4575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projeto “</a:t>
            </a:r>
            <a:r>
              <a:rPr lang="pt-BR" sz="2447" b="1" dirty="0" err="1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Festora</a:t>
            </a: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” consiste em uma plataforma Mobile com o objetivo principal de criar eventos particulares, a sua finalidade será facilitar a organização de eventos não organizacionais por parte de pessoas comuns.</a:t>
            </a:r>
          </a:p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objetivo principal da plataforma é solucionar desafios de logística, facilitando a organização e gestão de pessoas, assim como de produtos e serviços pendentes, para que o evento ocorra sem imprevistos.</a:t>
            </a:r>
          </a:p>
        </p:txBody>
      </p:sp>
    </p:spTree>
    <p:extLst>
      <p:ext uri="{BB962C8B-B14F-4D97-AF65-F5344CB8AC3E}">
        <p14:creationId xmlns:p14="http://schemas.microsoft.com/office/powerpoint/2010/main" val="8538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B5388-1171-1935-4497-6E8848D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1BD3D77-658B-E018-69F3-7D84407C6483}"/>
              </a:ext>
            </a:extLst>
          </p:cNvPr>
          <p:cNvSpPr txBox="1"/>
          <p:nvPr/>
        </p:nvSpPr>
        <p:spPr>
          <a:xfrm>
            <a:off x="0" y="11811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Linguagens utilizadas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28EF80-8AF0-F827-7A5D-D9A824E6927A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5F6998-E728-1D4D-3ED3-19347B0DFF5B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1E53534-80F9-B696-E7A0-D711FDA7B0F3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9B943B8C-18C9-CEC4-9B55-3CCD6662E567}"/>
              </a:ext>
            </a:extLst>
          </p:cNvPr>
          <p:cNvSpPr txBox="1"/>
          <p:nvPr/>
        </p:nvSpPr>
        <p:spPr>
          <a:xfrm>
            <a:off x="6591300" y="3390900"/>
            <a:ext cx="5105400" cy="461664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Linguagens utilizadas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Flutter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(Dart)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Springboot ( JPA  e  JWT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Google Cloud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8C39B-9487-9370-9016-0DC290FE5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DD5C868B-F927-8D81-AE41-C69EC0D8F981}"/>
              </a:ext>
            </a:extLst>
          </p:cNvPr>
          <p:cNvSpPr txBox="1"/>
          <p:nvPr/>
        </p:nvSpPr>
        <p:spPr>
          <a:xfrm>
            <a:off x="0" y="9525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Ideias e Implementações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A06996E-3DEE-C246-D523-DC94B4722438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8FED5FC-BDD7-F3DF-CE0C-4DCCF4678939}"/>
              </a:ext>
            </a:extLst>
          </p:cNvPr>
          <p:cNvSpPr/>
          <p:nvPr/>
        </p:nvSpPr>
        <p:spPr>
          <a:xfrm rot="5400000">
            <a:off x="1147600" y="8491700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7835375-EC7D-5228-988A-4E2246539558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8AFBBF-0B8B-8855-B3F4-D631BB12000A}"/>
              </a:ext>
            </a:extLst>
          </p:cNvPr>
          <p:cNvSpPr txBox="1"/>
          <p:nvPr/>
        </p:nvSpPr>
        <p:spPr>
          <a:xfrm>
            <a:off x="1219200" y="2313525"/>
            <a:ext cx="10820400" cy="674030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Ideias principais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eventos privados, como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Aniversários (*)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Churrascos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Chá de Bebê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Casamentos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Pescaria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Etc ,  etc ,  etc...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datas comemorativas para avisar sobre os eventos futuros (*)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Google Maps para auxiliar nos encontros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calendário para auxiliar na visualização dos eventos combinados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Utilizar IA para recomendar recursos faltantes antes do encerramento do evento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ChatBot para ajuda de Suporte de como utilizar o app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“Adicionar Amigo” e criar chats para conversar sobre o evento ou privado.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AEBC4F-13D1-B97F-2EDE-143BE942746D}"/>
              </a:ext>
            </a:extLst>
          </p:cNvPr>
          <p:cNvSpPr txBox="1"/>
          <p:nvPr/>
        </p:nvSpPr>
        <p:spPr>
          <a:xfrm>
            <a:off x="12496800" y="2850676"/>
            <a:ext cx="4495800" cy="563231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Implementações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Ciber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Segurança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Segurança no código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Política de Privacidade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Consentimento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Desenvolvimento Mobile</a:t>
            </a:r>
          </a:p>
          <a:p>
            <a:pPr lvl="2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Criação do aplicativo em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Flutter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Web Back-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end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2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Aplicação do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SpringBoot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IA e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Chatbots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Implementação de 	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ChatBot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para Suporte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Recomendações no App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599514-E205-6335-AB10-FE56178A8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7800" y="5044230"/>
            <a:ext cx="371475" cy="352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E69777-93F8-65D9-239B-B42425626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7799" y="6134100"/>
            <a:ext cx="371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DA966-136F-14B0-92B5-8039B278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A3EBE6E5-BF95-53BB-7716-044E33C45B70}"/>
              </a:ext>
            </a:extLst>
          </p:cNvPr>
          <p:cNvSpPr txBox="1"/>
          <p:nvPr/>
        </p:nvSpPr>
        <p:spPr>
          <a:xfrm>
            <a:off x="-1" y="97752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Projeto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7AD27CB-347E-23FE-78C6-EAE2F4C278AE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FA47090-4359-7B11-6544-547471EA9896}"/>
              </a:ext>
            </a:extLst>
          </p:cNvPr>
          <p:cNvSpPr/>
          <p:nvPr/>
        </p:nvSpPr>
        <p:spPr>
          <a:xfrm rot="5400000">
            <a:off x="1194446" y="8056318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532AEFA9-B748-9EA8-1283-668E594695C0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02378-34C8-3FFB-2ECF-D1EA390C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58" y="2327760"/>
            <a:ext cx="3187967" cy="64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CEC2A5-8453-78E5-CD19-0D2A0070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33" y="3337455"/>
            <a:ext cx="3052501" cy="440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8B26897D-4963-8D10-C6E4-FA99DC08069A}"/>
              </a:ext>
            </a:extLst>
          </p:cNvPr>
          <p:cNvSpPr txBox="1"/>
          <p:nvPr/>
        </p:nvSpPr>
        <p:spPr>
          <a:xfrm>
            <a:off x="1963705" y="2451557"/>
            <a:ext cx="3839355" cy="790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Paleta de Cores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FA33646-074F-B71B-4321-F422CEDFAC0C}"/>
              </a:ext>
            </a:extLst>
          </p:cNvPr>
          <p:cNvSpPr txBox="1"/>
          <p:nvPr/>
        </p:nvSpPr>
        <p:spPr>
          <a:xfrm>
            <a:off x="6316224" y="8731205"/>
            <a:ext cx="4415633" cy="790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Tela de Login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0F5BF2-6C20-3EEA-48B9-9E011573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714" y="2777176"/>
            <a:ext cx="6169914" cy="407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924229C-116A-6994-58B4-47BFE39D503E}"/>
              </a:ext>
            </a:extLst>
          </p:cNvPr>
          <p:cNvSpPr txBox="1"/>
          <p:nvPr/>
        </p:nvSpPr>
        <p:spPr>
          <a:xfrm>
            <a:off x="11351814" y="6788879"/>
            <a:ext cx="6151985" cy="16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Prototipações</a:t>
            </a: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baixa</a:t>
            </a: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fidelidade</a:t>
            </a:r>
            <a:endParaRPr lang="en-US" sz="4000" spc="-15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5831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E7081-5531-752B-20B0-F6426C89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5BF9F5FC-F6BF-5247-7AB7-2F5D77C0F83C}"/>
              </a:ext>
            </a:extLst>
          </p:cNvPr>
          <p:cNvSpPr txBox="1"/>
          <p:nvPr/>
        </p:nvSpPr>
        <p:spPr>
          <a:xfrm>
            <a:off x="0" y="628573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Trello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89D07C38-2A97-ECFB-968D-E9EED171DAFA}"/>
              </a:ext>
            </a:extLst>
          </p:cNvPr>
          <p:cNvSpPr/>
          <p:nvPr/>
        </p:nvSpPr>
        <p:spPr>
          <a:xfrm rot="5400000">
            <a:off x="-974961" y="-220380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E55EE04-CCCF-9351-F235-9B6C2B85FE05}"/>
              </a:ext>
            </a:extLst>
          </p:cNvPr>
          <p:cNvSpPr/>
          <p:nvPr/>
        </p:nvSpPr>
        <p:spPr>
          <a:xfrm rot="5400000">
            <a:off x="1147600" y="8474073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F1B18A7-F00F-5192-B59E-B385EFECD821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50C08B72-7A08-0D9D-1617-7582C635DE0D}"/>
              </a:ext>
            </a:extLst>
          </p:cNvPr>
          <p:cNvSpPr txBox="1"/>
          <p:nvPr/>
        </p:nvSpPr>
        <p:spPr>
          <a:xfrm>
            <a:off x="-1" y="8991948"/>
            <a:ext cx="18288000" cy="885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7000" spc="-565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7000" spc="-56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endParaRPr lang="en-US" sz="7000" spc="-565" dirty="0">
              <a:solidFill>
                <a:schemeClr val="accent1">
                  <a:lumMod val="40000"/>
                  <a:lumOff val="60000"/>
                </a:schemeClr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20C69-46FA-E285-FE51-F2A586F76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220" y="1692058"/>
            <a:ext cx="14211558" cy="67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85C8E-45D0-2C62-8A67-3E54876D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27F0A09-2B98-E62F-FAED-AADDA01FA4CE}"/>
              </a:ext>
            </a:extLst>
          </p:cNvPr>
          <p:cNvSpPr txBox="1"/>
          <p:nvPr/>
        </p:nvSpPr>
        <p:spPr>
          <a:xfrm>
            <a:off x="0" y="128655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Feedbacks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D8E8C7C-E673-763C-0409-51AC9BED6165}"/>
              </a:ext>
            </a:extLst>
          </p:cNvPr>
          <p:cNvSpPr/>
          <p:nvPr/>
        </p:nvSpPr>
        <p:spPr>
          <a:xfrm rot="5400000">
            <a:off x="-974961" y="-220380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3856F7-668D-953B-4D25-1777586EB77F}"/>
              </a:ext>
            </a:extLst>
          </p:cNvPr>
          <p:cNvSpPr/>
          <p:nvPr/>
        </p:nvSpPr>
        <p:spPr>
          <a:xfrm rot="5400000">
            <a:off x="1147600" y="8474073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0FAE86D-029D-31E4-CBB2-EC7E7A94478B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2E27161-D1AC-9597-F719-B6011BC65C4F}"/>
              </a:ext>
            </a:extLst>
          </p:cNvPr>
          <p:cNvSpPr txBox="1"/>
          <p:nvPr/>
        </p:nvSpPr>
        <p:spPr>
          <a:xfrm>
            <a:off x="1524000" y="3166278"/>
            <a:ext cx="15240000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Ciber </a:t>
            </a:r>
            <a:r>
              <a:rPr lang="en-US" sz="5000" b="1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Segurança</a:t>
            </a: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Criação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políticas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segurança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privacidade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implementação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HTTPS.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Mobile: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Internacionalização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linguas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no App.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Web - Backend: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Tudo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ok.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IA e </a:t>
            </a:r>
            <a:r>
              <a:rPr lang="en-US" sz="5000" b="1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ChatBot</a:t>
            </a: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: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Tudo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ok.</a:t>
            </a:r>
          </a:p>
        </p:txBody>
      </p:sp>
    </p:spTree>
    <p:extLst>
      <p:ext uri="{BB962C8B-B14F-4D97-AF65-F5344CB8AC3E}">
        <p14:creationId xmlns:p14="http://schemas.microsoft.com/office/powerpoint/2010/main" val="191249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B6661-53BA-C4F0-B269-804F805F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C6417D9-31CB-2D95-C614-BFE541BFB24B}"/>
              </a:ext>
            </a:extLst>
          </p:cNvPr>
          <p:cNvSpPr txBox="1"/>
          <p:nvPr/>
        </p:nvSpPr>
        <p:spPr>
          <a:xfrm>
            <a:off x="27710" y="337671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Agradecimentos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ECEC075-927B-E62E-74F3-8E1BCB46647D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D23FF4-F5AA-91AB-F24F-144516A4B8A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4D9E35B-9603-DDD0-72F1-859B2ABBFBB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32666-01C7-73E9-C4F0-C8A5F872EBF8}"/>
              </a:ext>
            </a:extLst>
          </p:cNvPr>
          <p:cNvSpPr txBox="1"/>
          <p:nvPr/>
        </p:nvSpPr>
        <p:spPr>
          <a:xfrm>
            <a:off x="27709" y="5086515"/>
            <a:ext cx="18288000" cy="81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4800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981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390</Words>
  <Application>Microsoft Office PowerPoint</Application>
  <PresentationFormat>Personalizar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Montserrat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ENTREGA 1</dc:title>
  <dc:creator>Victor</dc:creator>
  <cp:lastModifiedBy>Victor Alexandre Müller</cp:lastModifiedBy>
  <cp:revision>68</cp:revision>
  <dcterms:created xsi:type="dcterms:W3CDTF">2006-08-16T00:00:00Z</dcterms:created>
  <dcterms:modified xsi:type="dcterms:W3CDTF">2025-03-23T23:38:06Z</dcterms:modified>
  <dc:identifier>DAGOrSMP5sA</dc:identifier>
</cp:coreProperties>
</file>