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7"/>
  </p:notesMasterIdLst>
  <p:handoutMasterIdLst>
    <p:handoutMasterId r:id="rId68"/>
  </p:handoutMasterIdLst>
  <p:sldIdLst>
    <p:sldId id="256" r:id="rId2"/>
    <p:sldId id="369" r:id="rId3"/>
    <p:sldId id="370" r:id="rId4"/>
    <p:sldId id="258" r:id="rId5"/>
    <p:sldId id="342" r:id="rId6"/>
    <p:sldId id="343" r:id="rId7"/>
    <p:sldId id="346" r:id="rId8"/>
    <p:sldId id="380" r:id="rId9"/>
    <p:sldId id="381" r:id="rId10"/>
    <p:sldId id="382" r:id="rId11"/>
    <p:sldId id="383" r:id="rId12"/>
    <p:sldId id="384" r:id="rId13"/>
    <p:sldId id="385" r:id="rId14"/>
    <p:sldId id="389" r:id="rId15"/>
    <p:sldId id="388" r:id="rId16"/>
    <p:sldId id="390" r:id="rId17"/>
    <p:sldId id="391" r:id="rId18"/>
    <p:sldId id="392" r:id="rId19"/>
    <p:sldId id="387" r:id="rId20"/>
    <p:sldId id="386" r:id="rId21"/>
    <p:sldId id="393" r:id="rId22"/>
    <p:sldId id="394" r:id="rId23"/>
    <p:sldId id="395" r:id="rId24"/>
    <p:sldId id="396" r:id="rId25"/>
    <p:sldId id="398" r:id="rId26"/>
    <p:sldId id="399" r:id="rId27"/>
    <p:sldId id="400" r:id="rId28"/>
    <p:sldId id="401" r:id="rId29"/>
    <p:sldId id="402" r:id="rId30"/>
    <p:sldId id="404" r:id="rId31"/>
    <p:sldId id="403" r:id="rId32"/>
    <p:sldId id="407" r:id="rId33"/>
    <p:sldId id="409" r:id="rId34"/>
    <p:sldId id="411" r:id="rId35"/>
    <p:sldId id="408" r:id="rId36"/>
    <p:sldId id="412" r:id="rId37"/>
    <p:sldId id="440" r:id="rId38"/>
    <p:sldId id="410" r:id="rId39"/>
    <p:sldId id="413" r:id="rId40"/>
    <p:sldId id="414" r:id="rId41"/>
    <p:sldId id="415" r:id="rId42"/>
    <p:sldId id="416" r:id="rId43"/>
    <p:sldId id="418" r:id="rId44"/>
    <p:sldId id="419" r:id="rId45"/>
    <p:sldId id="420" r:id="rId46"/>
    <p:sldId id="421" r:id="rId47"/>
    <p:sldId id="422" r:id="rId48"/>
    <p:sldId id="424" r:id="rId49"/>
    <p:sldId id="425" r:id="rId50"/>
    <p:sldId id="405" r:id="rId51"/>
    <p:sldId id="406" r:id="rId52"/>
    <p:sldId id="437" r:id="rId53"/>
    <p:sldId id="439" r:id="rId54"/>
    <p:sldId id="438" r:id="rId55"/>
    <p:sldId id="426" r:id="rId56"/>
    <p:sldId id="427" r:id="rId57"/>
    <p:sldId id="428" r:id="rId58"/>
    <p:sldId id="429" r:id="rId59"/>
    <p:sldId id="430" r:id="rId60"/>
    <p:sldId id="431" r:id="rId61"/>
    <p:sldId id="432" r:id="rId62"/>
    <p:sldId id="433" r:id="rId63"/>
    <p:sldId id="434" r:id="rId64"/>
    <p:sldId id="435" r:id="rId65"/>
    <p:sldId id="436" r:id="rId6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73A454-8B6F-4874-B0AE-D902BDFE0FAE}" v="12" dt="2023-01-01T20:50:01.6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11" autoAdjust="0"/>
    <p:restoredTop sz="94660"/>
  </p:normalViewPr>
  <p:slideViewPr>
    <p:cSldViewPr>
      <p:cViewPr varScale="1">
        <p:scale>
          <a:sx n="75" d="100"/>
          <a:sy n="75" d="100"/>
        </p:scale>
        <p:origin x="926" y="53"/>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ssell Pangborn" userId="926e7a0a90445740" providerId="LiveId" clId="{7A73A454-8B6F-4874-B0AE-D902BDFE0FAE}"/>
    <pc:docChg chg="undo custSel addSld modSld sldOrd">
      <pc:chgData name="Russell Pangborn" userId="926e7a0a90445740" providerId="LiveId" clId="{7A73A454-8B6F-4874-B0AE-D902BDFE0FAE}" dt="2023-01-10T00:56:04.067" v="419" actId="20577"/>
      <pc:docMkLst>
        <pc:docMk/>
      </pc:docMkLst>
      <pc:sldChg chg="modSp mod">
        <pc:chgData name="Russell Pangborn" userId="926e7a0a90445740" providerId="LiveId" clId="{7A73A454-8B6F-4874-B0AE-D902BDFE0FAE}" dt="2023-01-09T15:24:48.276" v="225" actId="20577"/>
        <pc:sldMkLst>
          <pc:docMk/>
          <pc:sldMk cId="0" sldId="256"/>
        </pc:sldMkLst>
        <pc:spChg chg="mod">
          <ac:chgData name="Russell Pangborn" userId="926e7a0a90445740" providerId="LiveId" clId="{7A73A454-8B6F-4874-B0AE-D902BDFE0FAE}" dt="2023-01-09T15:24:48.276" v="225" actId="20577"/>
          <ac:spMkLst>
            <pc:docMk/>
            <pc:sldMk cId="0" sldId="256"/>
            <ac:spMk id="5123" creationId="{00000000-0000-0000-0000-000000000000}"/>
          </ac:spMkLst>
        </pc:spChg>
      </pc:sldChg>
      <pc:sldChg chg="modSp modAnim">
        <pc:chgData name="Russell Pangborn" userId="926e7a0a90445740" providerId="LiveId" clId="{7A73A454-8B6F-4874-B0AE-D902BDFE0FAE}" dt="2023-01-09T15:26:30.052" v="239" actId="20577"/>
        <pc:sldMkLst>
          <pc:docMk/>
          <pc:sldMk cId="0" sldId="258"/>
        </pc:sldMkLst>
        <pc:spChg chg="mod">
          <ac:chgData name="Russell Pangborn" userId="926e7a0a90445740" providerId="LiveId" clId="{7A73A454-8B6F-4874-B0AE-D902BDFE0FAE}" dt="2023-01-09T15:26:30.052" v="239" actId="20577"/>
          <ac:spMkLst>
            <pc:docMk/>
            <pc:sldMk cId="0" sldId="258"/>
            <ac:spMk id="309251" creationId="{00000000-0000-0000-0000-000000000000}"/>
          </ac:spMkLst>
        </pc:spChg>
      </pc:sldChg>
      <pc:sldChg chg="modSp">
        <pc:chgData name="Russell Pangborn" userId="926e7a0a90445740" providerId="LiveId" clId="{7A73A454-8B6F-4874-B0AE-D902BDFE0FAE}" dt="2022-12-30T23:44:06.857" v="7" actId="20577"/>
        <pc:sldMkLst>
          <pc:docMk/>
          <pc:sldMk cId="1505391187" sldId="384"/>
        </pc:sldMkLst>
        <pc:spChg chg="mod">
          <ac:chgData name="Russell Pangborn" userId="926e7a0a90445740" providerId="LiveId" clId="{7A73A454-8B6F-4874-B0AE-D902BDFE0FAE}" dt="2022-12-30T23:44:06.857" v="7" actId="20577"/>
          <ac:spMkLst>
            <pc:docMk/>
            <pc:sldMk cId="1505391187" sldId="384"/>
            <ac:spMk id="3" creationId="{61E6372E-ABD4-55CA-85A4-9AE9716DBAE8}"/>
          </ac:spMkLst>
        </pc:spChg>
      </pc:sldChg>
      <pc:sldChg chg="modSp">
        <pc:chgData name="Russell Pangborn" userId="926e7a0a90445740" providerId="LiveId" clId="{7A73A454-8B6F-4874-B0AE-D902BDFE0FAE}" dt="2023-01-10T00:56:04.067" v="419" actId="20577"/>
        <pc:sldMkLst>
          <pc:docMk/>
          <pc:sldMk cId="3862338952" sldId="386"/>
        </pc:sldMkLst>
        <pc:spChg chg="mod">
          <ac:chgData name="Russell Pangborn" userId="926e7a0a90445740" providerId="LiveId" clId="{7A73A454-8B6F-4874-B0AE-D902BDFE0FAE}" dt="2023-01-10T00:56:04.067" v="419" actId="20577"/>
          <ac:spMkLst>
            <pc:docMk/>
            <pc:sldMk cId="3862338952" sldId="386"/>
            <ac:spMk id="3" creationId="{77187536-108E-EDE4-1FEF-9915758D66AF}"/>
          </ac:spMkLst>
        </pc:spChg>
      </pc:sldChg>
      <pc:sldChg chg="modSp modAnim">
        <pc:chgData name="Russell Pangborn" userId="926e7a0a90445740" providerId="LiveId" clId="{7A73A454-8B6F-4874-B0AE-D902BDFE0FAE}" dt="2023-01-09T17:31:00.698" v="408" actId="20577"/>
        <pc:sldMkLst>
          <pc:docMk/>
          <pc:sldMk cId="309738599" sldId="396"/>
        </pc:sldMkLst>
        <pc:spChg chg="mod">
          <ac:chgData name="Russell Pangborn" userId="926e7a0a90445740" providerId="LiveId" clId="{7A73A454-8B6F-4874-B0AE-D902BDFE0FAE}" dt="2023-01-09T17:31:00.698" v="408" actId="20577"/>
          <ac:spMkLst>
            <pc:docMk/>
            <pc:sldMk cId="309738599" sldId="396"/>
            <ac:spMk id="3" creationId="{4C8DDA25-529A-A1CA-A80C-B4622E9D5D6D}"/>
          </ac:spMkLst>
        </pc:spChg>
      </pc:sldChg>
      <pc:sldChg chg="ord">
        <pc:chgData name="Russell Pangborn" userId="926e7a0a90445740" providerId="LiveId" clId="{7A73A454-8B6F-4874-B0AE-D902BDFE0FAE}" dt="2023-01-09T17:46:56.653" v="416"/>
        <pc:sldMkLst>
          <pc:docMk/>
          <pc:sldMk cId="2713949368" sldId="405"/>
        </pc:sldMkLst>
      </pc:sldChg>
      <pc:sldChg chg="addSp delSp modSp mod ord modAnim">
        <pc:chgData name="Russell Pangborn" userId="926e7a0a90445740" providerId="LiveId" clId="{7A73A454-8B6F-4874-B0AE-D902BDFE0FAE}" dt="2023-01-09T17:46:58.805" v="418"/>
        <pc:sldMkLst>
          <pc:docMk/>
          <pc:sldMk cId="1244314289" sldId="406"/>
        </pc:sldMkLst>
        <pc:picChg chg="del">
          <ac:chgData name="Russell Pangborn" userId="926e7a0a90445740" providerId="LiveId" clId="{7A73A454-8B6F-4874-B0AE-D902BDFE0FAE}" dt="2023-01-01T18:00:04.278" v="110" actId="478"/>
          <ac:picMkLst>
            <pc:docMk/>
            <pc:sldMk cId="1244314289" sldId="406"/>
            <ac:picMk id="5" creationId="{8EF732C1-8DA7-9032-F20B-0DD02A537159}"/>
          </ac:picMkLst>
        </pc:picChg>
        <pc:picChg chg="add mod">
          <ac:chgData name="Russell Pangborn" userId="926e7a0a90445740" providerId="LiveId" clId="{7A73A454-8B6F-4874-B0AE-D902BDFE0FAE}" dt="2023-01-01T18:00:50.189" v="115" actId="1076"/>
          <ac:picMkLst>
            <pc:docMk/>
            <pc:sldMk cId="1244314289" sldId="406"/>
            <ac:picMk id="6" creationId="{E2E30546-76CF-7C74-5305-F3D751ACF669}"/>
          </ac:picMkLst>
        </pc:picChg>
        <pc:picChg chg="add mod">
          <ac:chgData name="Russell Pangborn" userId="926e7a0a90445740" providerId="LiveId" clId="{7A73A454-8B6F-4874-B0AE-D902BDFE0FAE}" dt="2023-01-01T18:00:53.222" v="116" actId="1076"/>
          <ac:picMkLst>
            <pc:docMk/>
            <pc:sldMk cId="1244314289" sldId="406"/>
            <ac:picMk id="8" creationId="{918405FC-214C-141B-C6BD-0746DFB5F362}"/>
          </ac:picMkLst>
        </pc:picChg>
      </pc:sldChg>
      <pc:sldChg chg="modAnim">
        <pc:chgData name="Russell Pangborn" userId="926e7a0a90445740" providerId="LiveId" clId="{7A73A454-8B6F-4874-B0AE-D902BDFE0FAE}" dt="2023-01-01T18:01:55.783" v="120"/>
        <pc:sldMkLst>
          <pc:docMk/>
          <pc:sldMk cId="222351554" sldId="407"/>
        </pc:sldMkLst>
      </pc:sldChg>
      <pc:sldChg chg="modSp">
        <pc:chgData name="Russell Pangborn" userId="926e7a0a90445740" providerId="LiveId" clId="{7A73A454-8B6F-4874-B0AE-D902BDFE0FAE}" dt="2023-01-01T20:41:59.474" v="127" actId="20577"/>
        <pc:sldMkLst>
          <pc:docMk/>
          <pc:sldMk cId="2262556812" sldId="408"/>
        </pc:sldMkLst>
        <pc:spChg chg="mod">
          <ac:chgData name="Russell Pangborn" userId="926e7a0a90445740" providerId="LiveId" clId="{7A73A454-8B6F-4874-B0AE-D902BDFE0FAE}" dt="2023-01-01T20:41:59.474" v="127" actId="20577"/>
          <ac:spMkLst>
            <pc:docMk/>
            <pc:sldMk cId="2262556812" sldId="408"/>
            <ac:spMk id="3" creationId="{C2AE3420-94FA-0606-98B7-4927D55C252A}"/>
          </ac:spMkLst>
        </pc:spChg>
      </pc:sldChg>
      <pc:sldChg chg="modAnim">
        <pc:chgData name="Russell Pangborn" userId="926e7a0a90445740" providerId="LiveId" clId="{7A73A454-8B6F-4874-B0AE-D902BDFE0FAE}" dt="2023-01-01T18:02:23.262" v="122"/>
        <pc:sldMkLst>
          <pc:docMk/>
          <pc:sldMk cId="3756325636" sldId="409"/>
        </pc:sldMkLst>
      </pc:sldChg>
      <pc:sldChg chg="modAnim">
        <pc:chgData name="Russell Pangborn" userId="926e7a0a90445740" providerId="LiveId" clId="{7A73A454-8B6F-4874-B0AE-D902BDFE0FAE}" dt="2023-01-01T21:58:56.090" v="148"/>
        <pc:sldMkLst>
          <pc:docMk/>
          <pc:sldMk cId="1719186348" sldId="410"/>
        </pc:sldMkLst>
      </pc:sldChg>
      <pc:sldChg chg="modAnim">
        <pc:chgData name="Russell Pangborn" userId="926e7a0a90445740" providerId="LiveId" clId="{7A73A454-8B6F-4874-B0AE-D902BDFE0FAE}" dt="2023-01-01T18:02:52.189" v="123"/>
        <pc:sldMkLst>
          <pc:docMk/>
          <pc:sldMk cId="2126355547" sldId="411"/>
        </pc:sldMkLst>
      </pc:sldChg>
      <pc:sldChg chg="modAnim">
        <pc:chgData name="Russell Pangborn" userId="926e7a0a90445740" providerId="LiveId" clId="{7A73A454-8B6F-4874-B0AE-D902BDFE0FAE}" dt="2023-01-01T20:50:01.697" v="147"/>
        <pc:sldMkLst>
          <pc:docMk/>
          <pc:sldMk cId="44549473" sldId="412"/>
        </pc:sldMkLst>
      </pc:sldChg>
      <pc:sldChg chg="modAnim">
        <pc:chgData name="Russell Pangborn" userId="926e7a0a90445740" providerId="LiveId" clId="{7A73A454-8B6F-4874-B0AE-D902BDFE0FAE}" dt="2023-01-01T21:59:53.954" v="151"/>
        <pc:sldMkLst>
          <pc:docMk/>
          <pc:sldMk cId="1607331031" sldId="414"/>
        </pc:sldMkLst>
      </pc:sldChg>
      <pc:sldChg chg="modAnim">
        <pc:chgData name="Russell Pangborn" userId="926e7a0a90445740" providerId="LiveId" clId="{7A73A454-8B6F-4874-B0AE-D902BDFE0FAE}" dt="2023-01-01T22:01:53.635" v="156"/>
        <pc:sldMkLst>
          <pc:docMk/>
          <pc:sldMk cId="60592896" sldId="416"/>
        </pc:sldMkLst>
      </pc:sldChg>
      <pc:sldChg chg="modAnim">
        <pc:chgData name="Russell Pangborn" userId="926e7a0a90445740" providerId="LiveId" clId="{7A73A454-8B6F-4874-B0AE-D902BDFE0FAE}" dt="2023-01-01T22:02:58.330" v="160"/>
        <pc:sldMkLst>
          <pc:docMk/>
          <pc:sldMk cId="2158729468" sldId="418"/>
        </pc:sldMkLst>
      </pc:sldChg>
      <pc:sldChg chg="modAnim">
        <pc:chgData name="Russell Pangborn" userId="926e7a0a90445740" providerId="LiveId" clId="{7A73A454-8B6F-4874-B0AE-D902BDFE0FAE}" dt="2023-01-01T22:04:57.656" v="162"/>
        <pc:sldMkLst>
          <pc:docMk/>
          <pc:sldMk cId="2009196189" sldId="424"/>
        </pc:sldMkLst>
      </pc:sldChg>
      <pc:sldChg chg="modAnim">
        <pc:chgData name="Russell Pangborn" userId="926e7a0a90445740" providerId="LiveId" clId="{7A73A454-8B6F-4874-B0AE-D902BDFE0FAE}" dt="2023-01-05T20:56:58.374" v="164"/>
        <pc:sldMkLst>
          <pc:docMk/>
          <pc:sldMk cId="1950628522" sldId="429"/>
        </pc:sldMkLst>
      </pc:sldChg>
      <pc:sldChg chg="modAnim">
        <pc:chgData name="Russell Pangborn" userId="926e7a0a90445740" providerId="LiveId" clId="{7A73A454-8B6F-4874-B0AE-D902BDFE0FAE}" dt="2023-01-05T20:57:18.516" v="166"/>
        <pc:sldMkLst>
          <pc:docMk/>
          <pc:sldMk cId="3204721361" sldId="430"/>
        </pc:sldMkLst>
      </pc:sldChg>
      <pc:sldChg chg="modAnim">
        <pc:chgData name="Russell Pangborn" userId="926e7a0a90445740" providerId="LiveId" clId="{7A73A454-8B6F-4874-B0AE-D902BDFE0FAE}" dt="2023-01-05T20:57:53.232" v="168"/>
        <pc:sldMkLst>
          <pc:docMk/>
          <pc:sldMk cId="1927719705" sldId="434"/>
        </pc:sldMkLst>
      </pc:sldChg>
      <pc:sldChg chg="modSp mod">
        <pc:chgData name="Russell Pangborn" userId="926e7a0a90445740" providerId="LiveId" clId="{7A73A454-8B6F-4874-B0AE-D902BDFE0FAE}" dt="2023-01-05T20:58:32.568" v="203" actId="6549"/>
        <pc:sldMkLst>
          <pc:docMk/>
          <pc:sldMk cId="361561322" sldId="436"/>
        </pc:sldMkLst>
        <pc:spChg chg="mod">
          <ac:chgData name="Russell Pangborn" userId="926e7a0a90445740" providerId="LiveId" clId="{7A73A454-8B6F-4874-B0AE-D902BDFE0FAE}" dt="2023-01-05T20:58:32.568" v="203" actId="6549"/>
          <ac:spMkLst>
            <pc:docMk/>
            <pc:sldMk cId="361561322" sldId="436"/>
            <ac:spMk id="3" creationId="{4DCDC79B-A2DD-5393-010F-591409E41F22}"/>
          </ac:spMkLst>
        </pc:spChg>
      </pc:sldChg>
      <pc:sldChg chg="addSp delSp modSp new mod modAnim">
        <pc:chgData name="Russell Pangborn" userId="926e7a0a90445740" providerId="LiveId" clId="{7A73A454-8B6F-4874-B0AE-D902BDFE0FAE}" dt="2023-01-01T17:57:21.860" v="109"/>
        <pc:sldMkLst>
          <pc:docMk/>
          <pc:sldMk cId="3047215988" sldId="437"/>
        </pc:sldMkLst>
        <pc:spChg chg="mod">
          <ac:chgData name="Russell Pangborn" userId="926e7a0a90445740" providerId="LiveId" clId="{7A73A454-8B6F-4874-B0AE-D902BDFE0FAE}" dt="2023-01-01T17:52:40.617" v="50" actId="20577"/>
          <ac:spMkLst>
            <pc:docMk/>
            <pc:sldMk cId="3047215988" sldId="437"/>
            <ac:spMk id="2" creationId="{1270ADE7-470E-00F0-BDCE-E6959EFE2509}"/>
          </ac:spMkLst>
        </pc:spChg>
        <pc:spChg chg="add del mod">
          <ac:chgData name="Russell Pangborn" userId="926e7a0a90445740" providerId="LiveId" clId="{7A73A454-8B6F-4874-B0AE-D902BDFE0FAE}" dt="2023-01-01T17:48:33.156" v="25" actId="20577"/>
          <ac:spMkLst>
            <pc:docMk/>
            <pc:sldMk cId="3047215988" sldId="437"/>
            <ac:spMk id="3" creationId="{D8E6E8B3-BAD8-A4CE-ECD3-CC85FA159169}"/>
          </ac:spMkLst>
        </pc:spChg>
        <pc:picChg chg="add del mod ord">
          <ac:chgData name="Russell Pangborn" userId="926e7a0a90445740" providerId="LiveId" clId="{7A73A454-8B6F-4874-B0AE-D902BDFE0FAE}" dt="2023-01-01T17:46:11.971" v="10" actId="22"/>
          <ac:picMkLst>
            <pc:docMk/>
            <pc:sldMk cId="3047215988" sldId="437"/>
            <ac:picMk id="5" creationId="{37D910C1-6270-4DB4-0408-96DD8F658E57}"/>
          </ac:picMkLst>
        </pc:picChg>
        <pc:picChg chg="add del mod ord">
          <ac:chgData name="Russell Pangborn" userId="926e7a0a90445740" providerId="LiveId" clId="{7A73A454-8B6F-4874-B0AE-D902BDFE0FAE}" dt="2023-01-01T17:47:35.868" v="12" actId="22"/>
          <ac:picMkLst>
            <pc:docMk/>
            <pc:sldMk cId="3047215988" sldId="437"/>
            <ac:picMk id="7" creationId="{3FEAEB3C-1CF7-F754-28C4-B128A0AB9459}"/>
          </ac:picMkLst>
        </pc:picChg>
        <pc:picChg chg="add del mod">
          <ac:chgData name="Russell Pangborn" userId="926e7a0a90445740" providerId="LiveId" clId="{7A73A454-8B6F-4874-B0AE-D902BDFE0FAE}" dt="2023-01-01T17:48:31.629" v="23" actId="22"/>
          <ac:picMkLst>
            <pc:docMk/>
            <pc:sldMk cId="3047215988" sldId="437"/>
            <ac:picMk id="9" creationId="{916BF318-90B2-7E67-A5D8-F89149EE1F77}"/>
          </ac:picMkLst>
        </pc:picChg>
        <pc:picChg chg="add mod">
          <ac:chgData name="Russell Pangborn" userId="926e7a0a90445740" providerId="LiveId" clId="{7A73A454-8B6F-4874-B0AE-D902BDFE0FAE}" dt="2023-01-01T17:57:08.899" v="106" actId="1076"/>
          <ac:picMkLst>
            <pc:docMk/>
            <pc:sldMk cId="3047215988" sldId="437"/>
            <ac:picMk id="11" creationId="{806FABC9-6D10-C244-96B0-B463D60B6FB7}"/>
          </ac:picMkLst>
        </pc:picChg>
        <pc:picChg chg="add mod">
          <ac:chgData name="Russell Pangborn" userId="926e7a0a90445740" providerId="LiveId" clId="{7A73A454-8B6F-4874-B0AE-D902BDFE0FAE}" dt="2023-01-01T17:57:05.892" v="105" actId="1076"/>
          <ac:picMkLst>
            <pc:docMk/>
            <pc:sldMk cId="3047215988" sldId="437"/>
            <ac:picMk id="13" creationId="{2CBBA548-B151-AA49-82BF-D8E724778B7F}"/>
          </ac:picMkLst>
        </pc:picChg>
      </pc:sldChg>
      <pc:sldChg chg="addSp delSp modSp new mod modAnim">
        <pc:chgData name="Russell Pangborn" userId="926e7a0a90445740" providerId="LiveId" clId="{7A73A454-8B6F-4874-B0AE-D902BDFE0FAE}" dt="2023-01-01T17:54:31.732" v="103"/>
        <pc:sldMkLst>
          <pc:docMk/>
          <pc:sldMk cId="2065448682" sldId="438"/>
        </pc:sldMkLst>
        <pc:spChg chg="mod">
          <ac:chgData name="Russell Pangborn" userId="926e7a0a90445740" providerId="LiveId" clId="{7A73A454-8B6F-4874-B0AE-D902BDFE0FAE}" dt="2023-01-01T17:53:30.569" v="100" actId="20577"/>
          <ac:spMkLst>
            <pc:docMk/>
            <pc:sldMk cId="2065448682" sldId="438"/>
            <ac:spMk id="2" creationId="{4DF51B16-6F7A-4F3B-794D-E204DE41B899}"/>
          </ac:spMkLst>
        </pc:spChg>
        <pc:spChg chg="del">
          <ac:chgData name="Russell Pangborn" userId="926e7a0a90445740" providerId="LiveId" clId="{7A73A454-8B6F-4874-B0AE-D902BDFE0FAE}" dt="2023-01-01T17:49:04.075" v="29"/>
          <ac:spMkLst>
            <pc:docMk/>
            <pc:sldMk cId="2065448682" sldId="438"/>
            <ac:spMk id="3" creationId="{1573213D-F12A-3383-499B-38DFD3227419}"/>
          </ac:spMkLst>
        </pc:spChg>
        <pc:picChg chg="add mod">
          <ac:chgData name="Russell Pangborn" userId="926e7a0a90445740" providerId="LiveId" clId="{7A73A454-8B6F-4874-B0AE-D902BDFE0FAE}" dt="2023-01-01T17:49:04.075" v="29"/>
          <ac:picMkLst>
            <pc:docMk/>
            <pc:sldMk cId="2065448682" sldId="438"/>
            <ac:picMk id="4" creationId="{B8CEBF08-0BE0-CFA7-FDB3-AFC711CFD9A5}"/>
          </ac:picMkLst>
        </pc:picChg>
      </pc:sldChg>
      <pc:sldChg chg="addSp delSp modSp new mod modAnim">
        <pc:chgData name="Russell Pangborn" userId="926e7a0a90445740" providerId="LiveId" clId="{7A73A454-8B6F-4874-B0AE-D902BDFE0FAE}" dt="2023-01-01T17:54:26.340" v="102"/>
        <pc:sldMkLst>
          <pc:docMk/>
          <pc:sldMk cId="2262510626" sldId="439"/>
        </pc:sldMkLst>
        <pc:spChg chg="mod">
          <ac:chgData name="Russell Pangborn" userId="926e7a0a90445740" providerId="LiveId" clId="{7A73A454-8B6F-4874-B0AE-D902BDFE0FAE}" dt="2023-01-01T17:53:10.896" v="76" actId="20577"/>
          <ac:spMkLst>
            <pc:docMk/>
            <pc:sldMk cId="2262510626" sldId="439"/>
            <ac:spMk id="2" creationId="{633C343E-42A2-8ECF-52DD-0084BCA33EA4}"/>
          </ac:spMkLst>
        </pc:spChg>
        <pc:spChg chg="del">
          <ac:chgData name="Russell Pangborn" userId="926e7a0a90445740" providerId="LiveId" clId="{7A73A454-8B6F-4874-B0AE-D902BDFE0FAE}" dt="2023-01-01T17:51:44.698" v="31" actId="22"/>
          <ac:spMkLst>
            <pc:docMk/>
            <pc:sldMk cId="2262510626" sldId="439"/>
            <ac:spMk id="3" creationId="{F1F79546-FAD4-28FC-35FD-CF6D866D61F7}"/>
          </ac:spMkLst>
        </pc:spChg>
        <pc:picChg chg="add mod ord">
          <ac:chgData name="Russell Pangborn" userId="926e7a0a90445740" providerId="LiveId" clId="{7A73A454-8B6F-4874-B0AE-D902BDFE0FAE}" dt="2023-01-01T17:51:44.698" v="31" actId="22"/>
          <ac:picMkLst>
            <pc:docMk/>
            <pc:sldMk cId="2262510626" sldId="439"/>
            <ac:picMk id="5" creationId="{5CA713B7-21F0-B465-7E7B-FF168988729E}"/>
          </ac:picMkLst>
        </pc:picChg>
      </pc:sldChg>
      <pc:sldChg chg="addSp delSp modSp new mod ord modAnim">
        <pc:chgData name="Russell Pangborn" userId="926e7a0a90445740" providerId="LiveId" clId="{7A73A454-8B6F-4874-B0AE-D902BDFE0FAE}" dt="2023-01-09T17:46:01.982" v="414"/>
        <pc:sldMkLst>
          <pc:docMk/>
          <pc:sldMk cId="768690330" sldId="440"/>
        </pc:sldMkLst>
        <pc:spChg chg="mod">
          <ac:chgData name="Russell Pangborn" userId="926e7a0a90445740" providerId="LiveId" clId="{7A73A454-8B6F-4874-B0AE-D902BDFE0FAE}" dt="2023-01-01T20:49:21.571" v="143" actId="20577"/>
          <ac:spMkLst>
            <pc:docMk/>
            <pc:sldMk cId="768690330" sldId="440"/>
            <ac:spMk id="2" creationId="{41ECDAB1-3D3E-E47D-A222-EA5B36112BDD}"/>
          </ac:spMkLst>
        </pc:spChg>
        <pc:spChg chg="del">
          <ac:chgData name="Russell Pangborn" userId="926e7a0a90445740" providerId="LiveId" clId="{7A73A454-8B6F-4874-B0AE-D902BDFE0FAE}" dt="2023-01-01T20:49:01.561" v="129" actId="22"/>
          <ac:spMkLst>
            <pc:docMk/>
            <pc:sldMk cId="768690330" sldId="440"/>
            <ac:spMk id="3" creationId="{AD6F323C-2F8F-15B8-4E66-D72073688A50}"/>
          </ac:spMkLst>
        </pc:spChg>
        <pc:picChg chg="add mod ord">
          <ac:chgData name="Russell Pangborn" userId="926e7a0a90445740" providerId="LiveId" clId="{7A73A454-8B6F-4874-B0AE-D902BDFE0FAE}" dt="2023-01-01T20:49:24.498" v="144" actId="1076"/>
          <ac:picMkLst>
            <pc:docMk/>
            <pc:sldMk cId="768690330" sldId="440"/>
            <ac:picMk id="5" creationId="{06A1654B-ACC4-05EC-108B-72D693E49D56}"/>
          </ac:picMkLst>
        </pc:picChg>
      </pc:sldChg>
    </pc:docChg>
  </pc:docChgLst>
  <pc:docChgLst>
    <pc:chgData name="Russell Pangborn" userId="926e7a0a90445740" providerId="LiveId" clId="{A954FA6A-63D0-480A-BD41-D3F0675596C0}"/>
    <pc:docChg chg="modSld">
      <pc:chgData name="Russell Pangborn" userId="926e7a0a90445740" providerId="LiveId" clId="{A954FA6A-63D0-480A-BD41-D3F0675596C0}" dt="2022-10-13T14:10:39.732" v="53" actId="20577"/>
      <pc:docMkLst>
        <pc:docMk/>
      </pc:docMkLst>
      <pc:sldChg chg="modSp modAnim">
        <pc:chgData name="Russell Pangborn" userId="926e7a0a90445740" providerId="LiveId" clId="{A954FA6A-63D0-480A-BD41-D3F0675596C0}" dt="2022-10-13T14:10:39.732" v="53" actId="20577"/>
        <pc:sldMkLst>
          <pc:docMk/>
          <pc:sldMk cId="2713949368" sldId="405"/>
        </pc:sldMkLst>
        <pc:spChg chg="mod">
          <ac:chgData name="Russell Pangborn" userId="926e7a0a90445740" providerId="LiveId" clId="{A954FA6A-63D0-480A-BD41-D3F0675596C0}" dt="2022-10-13T14:10:39.732" v="53" actId="20577"/>
          <ac:spMkLst>
            <pc:docMk/>
            <pc:sldMk cId="2713949368" sldId="405"/>
            <ac:spMk id="3" creationId="{37507AE7-3869-6380-5F1A-4E09D6BF3ABF}"/>
          </ac:spMkLst>
        </pc:spChg>
      </pc:sldChg>
    </pc:docChg>
  </pc:docChgLst>
  <pc:docChgLst>
    <pc:chgData name="Russell Pangborn" userId="926e7a0a90445740" providerId="LiveId" clId="{7452F00B-C23C-4668-94C8-5A0FD3538E0B}"/>
    <pc:docChg chg="undo custSel addSld delSld modSld sldOrd">
      <pc:chgData name="Russell Pangborn" userId="926e7a0a90445740" providerId="LiveId" clId="{7452F00B-C23C-4668-94C8-5A0FD3538E0B}" dt="2022-09-12T12:45:00.291" v="4805" actId="2696"/>
      <pc:docMkLst>
        <pc:docMk/>
      </pc:docMkLst>
      <pc:sldChg chg="del">
        <pc:chgData name="Russell Pangborn" userId="926e7a0a90445740" providerId="LiveId" clId="{7452F00B-C23C-4668-94C8-5A0FD3538E0B}" dt="2022-09-12T00:46:46.476" v="3758" actId="47"/>
        <pc:sldMkLst>
          <pc:docMk/>
          <pc:sldMk cId="2229824338" sldId="378"/>
        </pc:sldMkLst>
      </pc:sldChg>
      <pc:sldChg chg="del">
        <pc:chgData name="Russell Pangborn" userId="926e7a0a90445740" providerId="LiveId" clId="{7452F00B-C23C-4668-94C8-5A0FD3538E0B}" dt="2022-09-12T00:46:44.185" v="3757" actId="47"/>
        <pc:sldMkLst>
          <pc:docMk/>
          <pc:sldMk cId="2506796566" sldId="379"/>
        </pc:sldMkLst>
      </pc:sldChg>
      <pc:sldChg chg="modSp mod modAnim">
        <pc:chgData name="Russell Pangborn" userId="926e7a0a90445740" providerId="LiveId" clId="{7452F00B-C23C-4668-94C8-5A0FD3538E0B}" dt="2022-09-11T13:46:04.204" v="1507"/>
        <pc:sldMkLst>
          <pc:docMk/>
          <pc:sldMk cId="3862338952" sldId="386"/>
        </pc:sldMkLst>
        <pc:spChg chg="mod">
          <ac:chgData name="Russell Pangborn" userId="926e7a0a90445740" providerId="LiveId" clId="{7452F00B-C23C-4668-94C8-5A0FD3538E0B}" dt="2022-09-11T13:46:04.204" v="1507"/>
          <ac:spMkLst>
            <pc:docMk/>
            <pc:sldMk cId="3862338952" sldId="386"/>
            <ac:spMk id="2" creationId="{047A8969-353E-6FF7-1AC4-5B77148C973E}"/>
          </ac:spMkLst>
        </pc:spChg>
        <pc:spChg chg="mod">
          <ac:chgData name="Russell Pangborn" userId="926e7a0a90445740" providerId="LiveId" clId="{7452F00B-C23C-4668-94C8-5A0FD3538E0B}" dt="2022-09-11T13:45:14.836" v="1503" actId="20577"/>
          <ac:spMkLst>
            <pc:docMk/>
            <pc:sldMk cId="3862338952" sldId="386"/>
            <ac:spMk id="3" creationId="{77187536-108E-EDE4-1FEF-9915758D66AF}"/>
          </ac:spMkLst>
        </pc:spChg>
      </pc:sldChg>
      <pc:sldChg chg="addSp delSp modSp mod">
        <pc:chgData name="Russell Pangborn" userId="926e7a0a90445740" providerId="LiveId" clId="{7452F00B-C23C-4668-94C8-5A0FD3538E0B}" dt="2022-09-11T13:45:44.028" v="1506" actId="1076"/>
        <pc:sldMkLst>
          <pc:docMk/>
          <pc:sldMk cId="3528841921" sldId="387"/>
        </pc:sldMkLst>
        <pc:spChg chg="mod">
          <ac:chgData name="Russell Pangborn" userId="926e7a0a90445740" providerId="LiveId" clId="{7452F00B-C23C-4668-94C8-5A0FD3538E0B}" dt="2022-09-11T13:37:18.288" v="1305"/>
          <ac:spMkLst>
            <pc:docMk/>
            <pc:sldMk cId="3528841921" sldId="387"/>
            <ac:spMk id="2" creationId="{AB0AA287-F10F-715D-0EC7-5F916245098D}"/>
          </ac:spMkLst>
        </pc:spChg>
        <pc:spChg chg="del">
          <ac:chgData name="Russell Pangborn" userId="926e7a0a90445740" providerId="LiveId" clId="{7452F00B-C23C-4668-94C8-5A0FD3538E0B}" dt="2022-09-11T13:38:06.003" v="1306" actId="3680"/>
          <ac:spMkLst>
            <pc:docMk/>
            <pc:sldMk cId="3528841921" sldId="387"/>
            <ac:spMk id="3" creationId="{791D4C1F-5FBF-D342-8489-B8102B25325C}"/>
          </ac:spMkLst>
        </pc:spChg>
        <pc:graphicFrameChg chg="add mod ord modGraphic">
          <ac:chgData name="Russell Pangborn" userId="926e7a0a90445740" providerId="LiveId" clId="{7452F00B-C23C-4668-94C8-5A0FD3538E0B}" dt="2022-09-11T13:45:44.028" v="1506" actId="1076"/>
          <ac:graphicFrameMkLst>
            <pc:docMk/>
            <pc:sldMk cId="3528841921" sldId="387"/>
            <ac:graphicFrameMk id="4" creationId="{E5856CC3-C5A5-AE13-C7AF-C58F28C9BFED}"/>
          </ac:graphicFrameMkLst>
        </pc:graphicFrameChg>
      </pc:sldChg>
      <pc:sldChg chg="modSp mod modAnim">
        <pc:chgData name="Russell Pangborn" userId="926e7a0a90445740" providerId="LiveId" clId="{7452F00B-C23C-4668-94C8-5A0FD3538E0B}" dt="2022-09-11T13:23:22.067" v="392" actId="20577"/>
        <pc:sldMkLst>
          <pc:docMk/>
          <pc:sldMk cId="1317780389" sldId="390"/>
        </pc:sldMkLst>
        <pc:spChg chg="mod">
          <ac:chgData name="Russell Pangborn" userId="926e7a0a90445740" providerId="LiveId" clId="{7452F00B-C23C-4668-94C8-5A0FD3538E0B}" dt="2022-09-11T13:20:25.770" v="11" actId="20577"/>
          <ac:spMkLst>
            <pc:docMk/>
            <pc:sldMk cId="1317780389" sldId="390"/>
            <ac:spMk id="2" creationId="{CF2F9484-0F17-7D93-6156-CFE89BECD9CE}"/>
          </ac:spMkLst>
        </pc:spChg>
        <pc:spChg chg="mod">
          <ac:chgData name="Russell Pangborn" userId="926e7a0a90445740" providerId="LiveId" clId="{7452F00B-C23C-4668-94C8-5A0FD3538E0B}" dt="2022-09-11T13:23:22.067" v="392" actId="20577"/>
          <ac:spMkLst>
            <pc:docMk/>
            <pc:sldMk cId="1317780389" sldId="390"/>
            <ac:spMk id="3" creationId="{2D1B28F6-3394-F313-F5F5-FA91B3FD3799}"/>
          </ac:spMkLst>
        </pc:spChg>
      </pc:sldChg>
      <pc:sldChg chg="modSp modAnim">
        <pc:chgData name="Russell Pangborn" userId="926e7a0a90445740" providerId="LiveId" clId="{7452F00B-C23C-4668-94C8-5A0FD3538E0B}" dt="2022-09-11T13:26:41.604" v="779" actId="20577"/>
        <pc:sldMkLst>
          <pc:docMk/>
          <pc:sldMk cId="1895825623" sldId="391"/>
        </pc:sldMkLst>
        <pc:spChg chg="mod">
          <ac:chgData name="Russell Pangborn" userId="926e7a0a90445740" providerId="LiveId" clId="{7452F00B-C23C-4668-94C8-5A0FD3538E0B}" dt="2022-09-11T13:26:41.604" v="779" actId="20577"/>
          <ac:spMkLst>
            <pc:docMk/>
            <pc:sldMk cId="1895825623" sldId="391"/>
            <ac:spMk id="3" creationId="{2D1B28F6-3394-F313-F5F5-FA91B3FD3799}"/>
          </ac:spMkLst>
        </pc:spChg>
      </pc:sldChg>
      <pc:sldChg chg="modSp add mod modAnim">
        <pc:chgData name="Russell Pangborn" userId="926e7a0a90445740" providerId="LiveId" clId="{7452F00B-C23C-4668-94C8-5A0FD3538E0B}" dt="2022-09-11T13:31:53.238" v="1304" actId="14100"/>
        <pc:sldMkLst>
          <pc:docMk/>
          <pc:sldMk cId="3454077820" sldId="392"/>
        </pc:sldMkLst>
        <pc:spChg chg="mod">
          <ac:chgData name="Russell Pangborn" userId="926e7a0a90445740" providerId="LiveId" clId="{7452F00B-C23C-4668-94C8-5A0FD3538E0B}" dt="2022-09-11T13:27:28.713" v="799" actId="20577"/>
          <ac:spMkLst>
            <pc:docMk/>
            <pc:sldMk cId="3454077820" sldId="392"/>
            <ac:spMk id="2" creationId="{CF2F9484-0F17-7D93-6156-CFE89BECD9CE}"/>
          </ac:spMkLst>
        </pc:spChg>
        <pc:spChg chg="mod">
          <ac:chgData name="Russell Pangborn" userId="926e7a0a90445740" providerId="LiveId" clId="{7452F00B-C23C-4668-94C8-5A0FD3538E0B}" dt="2022-09-11T13:31:53.238" v="1304" actId="14100"/>
          <ac:spMkLst>
            <pc:docMk/>
            <pc:sldMk cId="3454077820" sldId="392"/>
            <ac:spMk id="3" creationId="{2D1B28F6-3394-F313-F5F5-FA91B3FD3799}"/>
          </ac:spMkLst>
        </pc:spChg>
      </pc:sldChg>
      <pc:sldChg chg="addSp delSp modSp mod">
        <pc:chgData name="Russell Pangborn" userId="926e7a0a90445740" providerId="LiveId" clId="{7452F00B-C23C-4668-94C8-5A0FD3538E0B}" dt="2022-09-11T13:58:48.084" v="1715" actId="20577"/>
        <pc:sldMkLst>
          <pc:docMk/>
          <pc:sldMk cId="2657068943" sldId="393"/>
        </pc:sldMkLst>
        <pc:spChg chg="add del mod">
          <ac:chgData name="Russell Pangborn" userId="926e7a0a90445740" providerId="LiveId" clId="{7452F00B-C23C-4668-94C8-5A0FD3538E0B}" dt="2022-09-11T13:50:45.375" v="1515" actId="3680"/>
          <ac:spMkLst>
            <pc:docMk/>
            <pc:sldMk cId="2657068943" sldId="393"/>
            <ac:spMk id="5" creationId="{86E72D84-938A-8216-645D-FC9773DB591E}"/>
          </ac:spMkLst>
        </pc:spChg>
        <pc:graphicFrameChg chg="del mod modGraphic">
          <ac:chgData name="Russell Pangborn" userId="926e7a0a90445740" providerId="LiveId" clId="{7452F00B-C23C-4668-94C8-5A0FD3538E0B}" dt="2022-09-11T13:49:54.608" v="1512" actId="21"/>
          <ac:graphicFrameMkLst>
            <pc:docMk/>
            <pc:sldMk cId="2657068943" sldId="393"/>
            <ac:graphicFrameMk id="4" creationId="{E5856CC3-C5A5-AE13-C7AF-C58F28C9BFED}"/>
          </ac:graphicFrameMkLst>
        </pc:graphicFrameChg>
        <pc:graphicFrameChg chg="add del mod ord modGraphic">
          <ac:chgData name="Russell Pangborn" userId="926e7a0a90445740" providerId="LiveId" clId="{7452F00B-C23C-4668-94C8-5A0FD3538E0B}" dt="2022-09-11T13:50:37.990" v="1514" actId="3680"/>
          <ac:graphicFrameMkLst>
            <pc:docMk/>
            <pc:sldMk cId="2657068943" sldId="393"/>
            <ac:graphicFrameMk id="6" creationId="{513E9F76-F0C3-BB51-7217-3222ECFA4C08}"/>
          </ac:graphicFrameMkLst>
        </pc:graphicFrameChg>
        <pc:graphicFrameChg chg="add mod ord modGraphic">
          <ac:chgData name="Russell Pangborn" userId="926e7a0a90445740" providerId="LiveId" clId="{7452F00B-C23C-4668-94C8-5A0FD3538E0B}" dt="2022-09-11T13:54:41.752" v="1613" actId="20577"/>
          <ac:graphicFrameMkLst>
            <pc:docMk/>
            <pc:sldMk cId="2657068943" sldId="393"/>
            <ac:graphicFrameMk id="7" creationId="{003D635C-A5AE-4121-4CF3-F44326B883B1}"/>
          </ac:graphicFrameMkLst>
        </pc:graphicFrameChg>
        <pc:graphicFrameChg chg="add mod modGraphic">
          <ac:chgData name="Russell Pangborn" userId="926e7a0a90445740" providerId="LiveId" clId="{7452F00B-C23C-4668-94C8-5A0FD3538E0B}" dt="2022-09-11T13:58:48.084" v="1715" actId="20577"/>
          <ac:graphicFrameMkLst>
            <pc:docMk/>
            <pc:sldMk cId="2657068943" sldId="393"/>
            <ac:graphicFrameMk id="8" creationId="{3911C2F6-540C-0FDB-6917-10E9A187474E}"/>
          </ac:graphicFrameMkLst>
        </pc:graphicFrameChg>
      </pc:sldChg>
      <pc:sldChg chg="addSp modSp new mod modAnim">
        <pc:chgData name="Russell Pangborn" userId="926e7a0a90445740" providerId="LiveId" clId="{7452F00B-C23C-4668-94C8-5A0FD3538E0B}" dt="2022-09-11T14:21:36.156" v="1738"/>
        <pc:sldMkLst>
          <pc:docMk/>
          <pc:sldMk cId="1537188932" sldId="394"/>
        </pc:sldMkLst>
        <pc:spChg chg="mod">
          <ac:chgData name="Russell Pangborn" userId="926e7a0a90445740" providerId="LiveId" clId="{7452F00B-C23C-4668-94C8-5A0FD3538E0B}" dt="2022-09-11T14:20:31.088" v="1730" actId="20577"/>
          <ac:spMkLst>
            <pc:docMk/>
            <pc:sldMk cId="1537188932" sldId="394"/>
            <ac:spMk id="2" creationId="{4A681631-E972-0624-F10E-4CAB9E7D2839}"/>
          </ac:spMkLst>
        </pc:spChg>
        <pc:spChg chg="mod">
          <ac:chgData name="Russell Pangborn" userId="926e7a0a90445740" providerId="LiveId" clId="{7452F00B-C23C-4668-94C8-5A0FD3538E0B}" dt="2022-09-11T14:20:13.241" v="1720" actId="20577"/>
          <ac:spMkLst>
            <pc:docMk/>
            <pc:sldMk cId="1537188932" sldId="394"/>
            <ac:spMk id="3" creationId="{BC6F597A-83F0-55EA-1564-B2DB2C68DFDF}"/>
          </ac:spMkLst>
        </pc:spChg>
        <pc:picChg chg="add mod">
          <ac:chgData name="Russell Pangborn" userId="926e7a0a90445740" providerId="LiveId" clId="{7452F00B-C23C-4668-94C8-5A0FD3538E0B}" dt="2022-09-11T14:21:22.903" v="1735" actId="1076"/>
          <ac:picMkLst>
            <pc:docMk/>
            <pc:sldMk cId="1537188932" sldId="394"/>
            <ac:picMk id="5" creationId="{B6B365A0-1069-AF35-861C-3DA4C5E3A55A}"/>
          </ac:picMkLst>
        </pc:picChg>
        <pc:picChg chg="add mod">
          <ac:chgData name="Russell Pangborn" userId="926e7a0a90445740" providerId="LiveId" clId="{7452F00B-C23C-4668-94C8-5A0FD3538E0B}" dt="2022-09-11T14:21:24.453" v="1736" actId="1076"/>
          <ac:picMkLst>
            <pc:docMk/>
            <pc:sldMk cId="1537188932" sldId="394"/>
            <ac:picMk id="7" creationId="{8CD2E6D2-2C2A-AC25-C095-7DF9B065E340}"/>
          </ac:picMkLst>
        </pc:picChg>
        <pc:picChg chg="add mod">
          <ac:chgData name="Russell Pangborn" userId="926e7a0a90445740" providerId="LiveId" clId="{7452F00B-C23C-4668-94C8-5A0FD3538E0B}" dt="2022-09-11T14:21:19.513" v="1734" actId="1076"/>
          <ac:picMkLst>
            <pc:docMk/>
            <pc:sldMk cId="1537188932" sldId="394"/>
            <ac:picMk id="9" creationId="{8A3DA647-9E2D-583D-D76C-B52ABEE5197F}"/>
          </ac:picMkLst>
        </pc:picChg>
      </pc:sldChg>
      <pc:sldChg chg="addSp delSp modSp new mod">
        <pc:chgData name="Russell Pangborn" userId="926e7a0a90445740" providerId="LiveId" clId="{7452F00B-C23C-4668-94C8-5A0FD3538E0B}" dt="2022-09-11T14:38:21.321" v="1754" actId="20577"/>
        <pc:sldMkLst>
          <pc:docMk/>
          <pc:sldMk cId="3243010249" sldId="395"/>
        </pc:sldMkLst>
        <pc:spChg chg="mod">
          <ac:chgData name="Russell Pangborn" userId="926e7a0a90445740" providerId="LiveId" clId="{7452F00B-C23C-4668-94C8-5A0FD3538E0B}" dt="2022-09-11T14:38:21.321" v="1754" actId="20577"/>
          <ac:spMkLst>
            <pc:docMk/>
            <pc:sldMk cId="3243010249" sldId="395"/>
            <ac:spMk id="2" creationId="{DF97EA76-BBD0-CA30-41EF-DE65167AED72}"/>
          </ac:spMkLst>
        </pc:spChg>
        <pc:spChg chg="del">
          <ac:chgData name="Russell Pangborn" userId="926e7a0a90445740" providerId="LiveId" clId="{7452F00B-C23C-4668-94C8-5A0FD3538E0B}" dt="2022-09-11T14:30:57.252" v="1740" actId="22"/>
          <ac:spMkLst>
            <pc:docMk/>
            <pc:sldMk cId="3243010249" sldId="395"/>
            <ac:spMk id="3" creationId="{632961D4-28E7-1B6D-FFA9-B73E253C0F3F}"/>
          </ac:spMkLst>
        </pc:spChg>
        <pc:picChg chg="add mod ord">
          <ac:chgData name="Russell Pangborn" userId="926e7a0a90445740" providerId="LiveId" clId="{7452F00B-C23C-4668-94C8-5A0FD3538E0B}" dt="2022-09-11T14:32:09.591" v="1747" actId="1076"/>
          <ac:picMkLst>
            <pc:docMk/>
            <pc:sldMk cId="3243010249" sldId="395"/>
            <ac:picMk id="5" creationId="{E92BD994-7920-B4F7-CA37-BA117E8DDA87}"/>
          </ac:picMkLst>
        </pc:picChg>
        <pc:picChg chg="add mod">
          <ac:chgData name="Russell Pangborn" userId="926e7a0a90445740" providerId="LiveId" clId="{7452F00B-C23C-4668-94C8-5A0FD3538E0B}" dt="2022-09-11T14:32:06.978" v="1746" actId="1076"/>
          <ac:picMkLst>
            <pc:docMk/>
            <pc:sldMk cId="3243010249" sldId="395"/>
            <ac:picMk id="7" creationId="{5A0FDDFE-4907-9C3D-E1CE-B656B68B2F10}"/>
          </ac:picMkLst>
        </pc:picChg>
        <pc:picChg chg="add mod">
          <ac:chgData name="Russell Pangborn" userId="926e7a0a90445740" providerId="LiveId" clId="{7452F00B-C23C-4668-94C8-5A0FD3538E0B}" dt="2022-09-11T14:32:12.059" v="1748" actId="1076"/>
          <ac:picMkLst>
            <pc:docMk/>
            <pc:sldMk cId="3243010249" sldId="395"/>
            <ac:picMk id="9" creationId="{9BD4D613-9FB9-C164-86D5-A5FA8D598B11}"/>
          </ac:picMkLst>
        </pc:picChg>
      </pc:sldChg>
      <pc:sldChg chg="addSp delSp modSp new mod modAnim">
        <pc:chgData name="Russell Pangborn" userId="926e7a0a90445740" providerId="LiveId" clId="{7452F00B-C23C-4668-94C8-5A0FD3538E0B}" dt="2022-09-11T15:10:23.503" v="1926" actId="22"/>
        <pc:sldMkLst>
          <pc:docMk/>
          <pc:sldMk cId="309738599" sldId="396"/>
        </pc:sldMkLst>
        <pc:spChg chg="mod">
          <ac:chgData name="Russell Pangborn" userId="926e7a0a90445740" providerId="LiveId" clId="{7452F00B-C23C-4668-94C8-5A0FD3538E0B}" dt="2022-09-11T14:41:06.431" v="1924" actId="20577"/>
          <ac:spMkLst>
            <pc:docMk/>
            <pc:sldMk cId="309738599" sldId="396"/>
            <ac:spMk id="2" creationId="{D4B52CDA-9BDB-747F-B1C0-3BD6930C50C7}"/>
          </ac:spMkLst>
        </pc:spChg>
        <pc:spChg chg="mod">
          <ac:chgData name="Russell Pangborn" userId="926e7a0a90445740" providerId="LiveId" clId="{7452F00B-C23C-4668-94C8-5A0FD3538E0B}" dt="2022-09-11T14:40:26.104" v="1921" actId="20577"/>
          <ac:spMkLst>
            <pc:docMk/>
            <pc:sldMk cId="309738599" sldId="396"/>
            <ac:spMk id="3" creationId="{4C8DDA25-529A-A1CA-A80C-B4622E9D5D6D}"/>
          </ac:spMkLst>
        </pc:spChg>
        <pc:picChg chg="add del">
          <ac:chgData name="Russell Pangborn" userId="926e7a0a90445740" providerId="LiveId" clId="{7452F00B-C23C-4668-94C8-5A0FD3538E0B}" dt="2022-09-11T15:10:23.503" v="1926" actId="22"/>
          <ac:picMkLst>
            <pc:docMk/>
            <pc:sldMk cId="309738599" sldId="396"/>
            <ac:picMk id="5" creationId="{B61ADA29-2F0F-3957-1DCB-417EC5CC6055}"/>
          </ac:picMkLst>
        </pc:picChg>
      </pc:sldChg>
      <pc:sldChg chg="addSp delSp modSp new del mod">
        <pc:chgData name="Russell Pangborn" userId="926e7a0a90445740" providerId="LiveId" clId="{7452F00B-C23C-4668-94C8-5A0FD3538E0B}" dt="2022-09-11T20:47:21.999" v="1963" actId="2696"/>
        <pc:sldMkLst>
          <pc:docMk/>
          <pc:sldMk cId="3884623633" sldId="397"/>
        </pc:sldMkLst>
        <pc:spChg chg="mod">
          <ac:chgData name="Russell Pangborn" userId="926e7a0a90445740" providerId="LiveId" clId="{7452F00B-C23C-4668-94C8-5A0FD3538E0B}" dt="2022-09-11T20:39:54.326" v="1938" actId="20577"/>
          <ac:spMkLst>
            <pc:docMk/>
            <pc:sldMk cId="3884623633" sldId="397"/>
            <ac:spMk id="2" creationId="{3B4FCE49-B1D2-FDC9-0AA2-165DDDA37A1A}"/>
          </ac:spMkLst>
        </pc:spChg>
        <pc:spChg chg="del">
          <ac:chgData name="Russell Pangborn" userId="926e7a0a90445740" providerId="LiveId" clId="{7452F00B-C23C-4668-94C8-5A0FD3538E0B}" dt="2022-09-11T15:10:40.700" v="1928" actId="22"/>
          <ac:spMkLst>
            <pc:docMk/>
            <pc:sldMk cId="3884623633" sldId="397"/>
            <ac:spMk id="3" creationId="{90CA9669-C188-7265-EEE8-B629FC507E16}"/>
          </ac:spMkLst>
        </pc:spChg>
        <pc:spChg chg="add mod">
          <ac:chgData name="Russell Pangborn" userId="926e7a0a90445740" providerId="LiveId" clId="{7452F00B-C23C-4668-94C8-5A0FD3538E0B}" dt="2022-09-11T20:46:59.415" v="1962" actId="478"/>
          <ac:spMkLst>
            <pc:docMk/>
            <pc:sldMk cId="3884623633" sldId="397"/>
            <ac:spMk id="8" creationId="{5C9FAC2E-203E-8DC4-A58F-5E557639A973}"/>
          </ac:spMkLst>
        </pc:spChg>
        <pc:picChg chg="add del mod ord">
          <ac:chgData name="Russell Pangborn" userId="926e7a0a90445740" providerId="LiveId" clId="{7452F00B-C23C-4668-94C8-5A0FD3538E0B}" dt="2022-09-11T20:46:59.415" v="1962" actId="478"/>
          <ac:picMkLst>
            <pc:docMk/>
            <pc:sldMk cId="3884623633" sldId="397"/>
            <ac:picMk id="5" creationId="{1C960264-21EE-7E10-435F-377F1A3853AE}"/>
          </ac:picMkLst>
        </pc:picChg>
        <pc:picChg chg="add mod">
          <ac:chgData name="Russell Pangborn" userId="926e7a0a90445740" providerId="LiveId" clId="{7452F00B-C23C-4668-94C8-5A0FD3538E0B}" dt="2022-09-11T20:40:26.053" v="1939" actId="1076"/>
          <ac:picMkLst>
            <pc:docMk/>
            <pc:sldMk cId="3884623633" sldId="397"/>
            <ac:picMk id="7" creationId="{978C4B95-5AB1-ED37-5E3F-DDE9939FC830}"/>
          </ac:picMkLst>
        </pc:picChg>
      </pc:sldChg>
      <pc:sldChg chg="addSp delSp modSp add mod modAnim">
        <pc:chgData name="Russell Pangborn" userId="926e7a0a90445740" providerId="LiveId" clId="{7452F00B-C23C-4668-94C8-5A0FD3538E0B}" dt="2022-09-11T20:46:01.836" v="1961"/>
        <pc:sldMkLst>
          <pc:docMk/>
          <pc:sldMk cId="15646567" sldId="398"/>
        </pc:sldMkLst>
        <pc:spChg chg="add mod">
          <ac:chgData name="Russell Pangborn" userId="926e7a0a90445740" providerId="LiveId" clId="{7452F00B-C23C-4668-94C8-5A0FD3538E0B}" dt="2022-09-11T20:45:04.048" v="1951" actId="20577"/>
          <ac:spMkLst>
            <pc:docMk/>
            <pc:sldMk cId="15646567" sldId="398"/>
            <ac:spMk id="3" creationId="{73B42DF0-F9A3-BCAF-7CCB-5D4CBF7CD37F}"/>
          </ac:spMkLst>
        </pc:spChg>
        <pc:picChg chg="add mod">
          <ac:chgData name="Russell Pangborn" userId="926e7a0a90445740" providerId="LiveId" clId="{7452F00B-C23C-4668-94C8-5A0FD3538E0B}" dt="2022-09-11T20:45:20.882" v="1955" actId="1076"/>
          <ac:picMkLst>
            <pc:docMk/>
            <pc:sldMk cId="15646567" sldId="398"/>
            <ac:picMk id="4" creationId="{4AC96BF2-EC99-5988-2C13-5613ED96D03C}"/>
          </ac:picMkLst>
        </pc:picChg>
        <pc:picChg chg="del">
          <ac:chgData name="Russell Pangborn" userId="926e7a0a90445740" providerId="LiveId" clId="{7452F00B-C23C-4668-94C8-5A0FD3538E0B}" dt="2022-09-11T20:41:04.387" v="1942" actId="478"/>
          <ac:picMkLst>
            <pc:docMk/>
            <pc:sldMk cId="15646567" sldId="398"/>
            <ac:picMk id="5" creationId="{1C960264-21EE-7E10-435F-377F1A3853AE}"/>
          </ac:picMkLst>
        </pc:picChg>
        <pc:picChg chg="del">
          <ac:chgData name="Russell Pangborn" userId="926e7a0a90445740" providerId="LiveId" clId="{7452F00B-C23C-4668-94C8-5A0FD3538E0B}" dt="2022-09-11T20:45:13.117" v="1953" actId="21"/>
          <ac:picMkLst>
            <pc:docMk/>
            <pc:sldMk cId="15646567" sldId="398"/>
            <ac:picMk id="7" creationId="{978C4B95-5AB1-ED37-5E3F-DDE9939FC830}"/>
          </ac:picMkLst>
        </pc:picChg>
        <pc:picChg chg="add mod">
          <ac:chgData name="Russell Pangborn" userId="926e7a0a90445740" providerId="LiveId" clId="{7452F00B-C23C-4668-94C8-5A0FD3538E0B}" dt="2022-09-11T20:45:42.759" v="1958" actId="1076"/>
          <ac:picMkLst>
            <pc:docMk/>
            <pc:sldMk cId="15646567" sldId="398"/>
            <ac:picMk id="8" creationId="{7A08360D-75D2-81AC-772A-19E4F28154BD}"/>
          </ac:picMkLst>
        </pc:picChg>
      </pc:sldChg>
      <pc:sldChg chg="addSp modSp new mod modAnim">
        <pc:chgData name="Russell Pangborn" userId="926e7a0a90445740" providerId="LiveId" clId="{7452F00B-C23C-4668-94C8-5A0FD3538E0B}" dt="2022-09-11T20:54:19.355" v="2165" actId="20577"/>
        <pc:sldMkLst>
          <pc:docMk/>
          <pc:sldMk cId="1926988150" sldId="399"/>
        </pc:sldMkLst>
        <pc:spChg chg="mod">
          <ac:chgData name="Russell Pangborn" userId="926e7a0a90445740" providerId="LiveId" clId="{7452F00B-C23C-4668-94C8-5A0FD3538E0B}" dt="2022-09-11T20:54:19.355" v="2165" actId="20577"/>
          <ac:spMkLst>
            <pc:docMk/>
            <pc:sldMk cId="1926988150" sldId="399"/>
            <ac:spMk id="2" creationId="{D32121BF-4F9B-1A1B-C10B-CF61AD5A49DC}"/>
          </ac:spMkLst>
        </pc:spChg>
        <pc:spChg chg="mod">
          <ac:chgData name="Russell Pangborn" userId="926e7a0a90445740" providerId="LiveId" clId="{7452F00B-C23C-4668-94C8-5A0FD3538E0B}" dt="2022-09-11T20:53:39.268" v="2143" actId="20577"/>
          <ac:spMkLst>
            <pc:docMk/>
            <pc:sldMk cId="1926988150" sldId="399"/>
            <ac:spMk id="3" creationId="{708D9336-98F2-ABDE-4FB9-0223EFB00CCC}"/>
          </ac:spMkLst>
        </pc:spChg>
        <pc:picChg chg="add mod">
          <ac:chgData name="Russell Pangborn" userId="926e7a0a90445740" providerId="LiveId" clId="{7452F00B-C23C-4668-94C8-5A0FD3538E0B}" dt="2022-09-11T20:53:00.612" v="2119" actId="1076"/>
          <ac:picMkLst>
            <pc:docMk/>
            <pc:sldMk cId="1926988150" sldId="399"/>
            <ac:picMk id="5" creationId="{204B627B-62DA-58B0-009E-4A86CB256081}"/>
          </ac:picMkLst>
        </pc:picChg>
        <pc:picChg chg="add mod">
          <ac:chgData name="Russell Pangborn" userId="926e7a0a90445740" providerId="LiveId" clId="{7452F00B-C23C-4668-94C8-5A0FD3538E0B}" dt="2022-09-11T20:52:32.151" v="2104" actId="1076"/>
          <ac:picMkLst>
            <pc:docMk/>
            <pc:sldMk cId="1926988150" sldId="399"/>
            <ac:picMk id="7" creationId="{C135A086-C1C0-A5A0-6BE1-6A8CD4E4C4D3}"/>
          </ac:picMkLst>
        </pc:picChg>
      </pc:sldChg>
      <pc:sldChg chg="addSp modSp new mod modAnim">
        <pc:chgData name="Russell Pangborn" userId="926e7a0a90445740" providerId="LiveId" clId="{7452F00B-C23C-4668-94C8-5A0FD3538E0B}" dt="2022-09-11T21:05:46.492" v="2192" actId="1076"/>
        <pc:sldMkLst>
          <pc:docMk/>
          <pc:sldMk cId="2186063248" sldId="400"/>
        </pc:sldMkLst>
        <pc:spChg chg="mod">
          <ac:chgData name="Russell Pangborn" userId="926e7a0a90445740" providerId="LiveId" clId="{7452F00B-C23C-4668-94C8-5A0FD3538E0B}" dt="2022-09-11T20:56:17.912" v="2170" actId="20577"/>
          <ac:spMkLst>
            <pc:docMk/>
            <pc:sldMk cId="2186063248" sldId="400"/>
            <ac:spMk id="2" creationId="{1A9C471A-6D3C-62D3-86B3-F391DFF5581B}"/>
          </ac:spMkLst>
        </pc:spChg>
        <pc:spChg chg="mod">
          <ac:chgData name="Russell Pangborn" userId="926e7a0a90445740" providerId="LiveId" clId="{7452F00B-C23C-4668-94C8-5A0FD3538E0B}" dt="2022-09-11T21:04:27.426" v="2185" actId="255"/>
          <ac:spMkLst>
            <pc:docMk/>
            <pc:sldMk cId="2186063248" sldId="400"/>
            <ac:spMk id="3" creationId="{79524198-B20F-C3A6-0916-654DFE9C2B94}"/>
          </ac:spMkLst>
        </pc:spChg>
        <pc:picChg chg="add mod">
          <ac:chgData name="Russell Pangborn" userId="926e7a0a90445740" providerId="LiveId" clId="{7452F00B-C23C-4668-94C8-5A0FD3538E0B}" dt="2022-09-11T21:04:32.937" v="2187" actId="1076"/>
          <ac:picMkLst>
            <pc:docMk/>
            <pc:sldMk cId="2186063248" sldId="400"/>
            <ac:picMk id="5" creationId="{1B0FDA07-A41E-0B34-2E48-6B7933CC3F72}"/>
          </ac:picMkLst>
        </pc:picChg>
        <pc:picChg chg="add mod">
          <ac:chgData name="Russell Pangborn" userId="926e7a0a90445740" providerId="LiveId" clId="{7452F00B-C23C-4668-94C8-5A0FD3538E0B}" dt="2022-09-11T21:05:46.492" v="2192" actId="1076"/>
          <ac:picMkLst>
            <pc:docMk/>
            <pc:sldMk cId="2186063248" sldId="400"/>
            <ac:picMk id="7" creationId="{29741BBB-0F12-9F84-7842-ED6143D785C7}"/>
          </ac:picMkLst>
        </pc:picChg>
      </pc:sldChg>
      <pc:sldChg chg="addSp delSp modSp add mod delAnim modAnim">
        <pc:chgData name="Russell Pangborn" userId="926e7a0a90445740" providerId="LiveId" clId="{7452F00B-C23C-4668-94C8-5A0FD3538E0B}" dt="2022-09-11T21:13:13.261" v="2325" actId="20577"/>
        <pc:sldMkLst>
          <pc:docMk/>
          <pc:sldMk cId="841727459" sldId="401"/>
        </pc:sldMkLst>
        <pc:spChg chg="mod">
          <ac:chgData name="Russell Pangborn" userId="926e7a0a90445740" providerId="LiveId" clId="{7452F00B-C23C-4668-94C8-5A0FD3538E0B}" dt="2022-09-11T21:06:21.393" v="2197" actId="20577"/>
          <ac:spMkLst>
            <pc:docMk/>
            <pc:sldMk cId="841727459" sldId="401"/>
            <ac:spMk id="2" creationId="{1A9C471A-6D3C-62D3-86B3-F391DFF5581B}"/>
          </ac:spMkLst>
        </pc:spChg>
        <pc:spChg chg="mod">
          <ac:chgData name="Russell Pangborn" userId="926e7a0a90445740" providerId="LiveId" clId="{7452F00B-C23C-4668-94C8-5A0FD3538E0B}" dt="2022-09-11T21:13:13.261" v="2325" actId="20577"/>
          <ac:spMkLst>
            <pc:docMk/>
            <pc:sldMk cId="841727459" sldId="401"/>
            <ac:spMk id="3" creationId="{79524198-B20F-C3A6-0916-654DFE9C2B94}"/>
          </ac:spMkLst>
        </pc:spChg>
        <pc:picChg chg="del">
          <ac:chgData name="Russell Pangborn" userId="926e7a0a90445740" providerId="LiveId" clId="{7452F00B-C23C-4668-94C8-5A0FD3538E0B}" dt="2022-09-11T21:11:48.152" v="2314" actId="478"/>
          <ac:picMkLst>
            <pc:docMk/>
            <pc:sldMk cId="841727459" sldId="401"/>
            <ac:picMk id="5" creationId="{1B0FDA07-A41E-0B34-2E48-6B7933CC3F72}"/>
          </ac:picMkLst>
        </pc:picChg>
        <pc:picChg chg="add mod">
          <ac:chgData name="Russell Pangborn" userId="926e7a0a90445740" providerId="LiveId" clId="{7452F00B-C23C-4668-94C8-5A0FD3538E0B}" dt="2022-09-11T21:12:05.071" v="2317" actId="1076"/>
          <ac:picMkLst>
            <pc:docMk/>
            <pc:sldMk cId="841727459" sldId="401"/>
            <ac:picMk id="6" creationId="{24F3708C-C4AD-AAC7-CDEB-551CA8BFA8BE}"/>
          </ac:picMkLst>
        </pc:picChg>
        <pc:picChg chg="del">
          <ac:chgData name="Russell Pangborn" userId="926e7a0a90445740" providerId="LiveId" clId="{7452F00B-C23C-4668-94C8-5A0FD3538E0B}" dt="2022-09-11T21:11:55.516" v="2316" actId="478"/>
          <ac:picMkLst>
            <pc:docMk/>
            <pc:sldMk cId="841727459" sldId="401"/>
            <ac:picMk id="7" creationId="{29741BBB-0F12-9F84-7842-ED6143D785C7}"/>
          </ac:picMkLst>
        </pc:picChg>
        <pc:picChg chg="add mod">
          <ac:chgData name="Russell Pangborn" userId="926e7a0a90445740" providerId="LiveId" clId="{7452F00B-C23C-4668-94C8-5A0FD3538E0B}" dt="2022-09-11T21:12:27.059" v="2319" actId="1076"/>
          <ac:picMkLst>
            <pc:docMk/>
            <pc:sldMk cId="841727459" sldId="401"/>
            <ac:picMk id="9" creationId="{68AC1BF0-C617-0AD4-FEA3-9132F584E867}"/>
          </ac:picMkLst>
        </pc:picChg>
      </pc:sldChg>
      <pc:sldChg chg="addSp delSp modSp new mod modAnim">
        <pc:chgData name="Russell Pangborn" userId="926e7a0a90445740" providerId="LiveId" clId="{7452F00B-C23C-4668-94C8-5A0FD3538E0B}" dt="2022-09-12T12:42:18.724" v="4804"/>
        <pc:sldMkLst>
          <pc:docMk/>
          <pc:sldMk cId="1912348206" sldId="402"/>
        </pc:sldMkLst>
        <pc:spChg chg="mod">
          <ac:chgData name="Russell Pangborn" userId="926e7a0a90445740" providerId="LiveId" clId="{7452F00B-C23C-4668-94C8-5A0FD3538E0B}" dt="2022-09-11T21:18:02.627" v="2488" actId="20577"/>
          <ac:spMkLst>
            <pc:docMk/>
            <pc:sldMk cId="1912348206" sldId="402"/>
            <ac:spMk id="2" creationId="{C73DF4A3-EB5F-F9E2-BDF8-1DD503FE8931}"/>
          </ac:spMkLst>
        </pc:spChg>
        <pc:spChg chg="mod">
          <ac:chgData name="Russell Pangborn" userId="926e7a0a90445740" providerId="LiveId" clId="{7452F00B-C23C-4668-94C8-5A0FD3538E0B}" dt="2022-09-11T21:17:21.702" v="2463" actId="20577"/>
          <ac:spMkLst>
            <pc:docMk/>
            <pc:sldMk cId="1912348206" sldId="402"/>
            <ac:spMk id="3" creationId="{F3090821-6245-35F1-6756-B3EEF808A8B2}"/>
          </ac:spMkLst>
        </pc:spChg>
        <pc:picChg chg="add del mod">
          <ac:chgData name="Russell Pangborn" userId="926e7a0a90445740" providerId="LiveId" clId="{7452F00B-C23C-4668-94C8-5A0FD3538E0B}" dt="2022-09-12T12:42:18.724" v="4804"/>
          <ac:picMkLst>
            <pc:docMk/>
            <pc:sldMk cId="1912348206" sldId="402"/>
            <ac:picMk id="4" creationId="{9208950C-7D11-BA50-6316-1910D925A91E}"/>
          </ac:picMkLst>
        </pc:picChg>
        <pc:picChg chg="add mod">
          <ac:chgData name="Russell Pangborn" userId="926e7a0a90445740" providerId="LiveId" clId="{7452F00B-C23C-4668-94C8-5A0FD3538E0B}" dt="2022-09-11T21:15:15.652" v="2369" actId="1076"/>
          <ac:picMkLst>
            <pc:docMk/>
            <pc:sldMk cId="1912348206" sldId="402"/>
            <ac:picMk id="5" creationId="{6F8ED52B-5072-4391-9CC8-04FDD18549B8}"/>
          </ac:picMkLst>
        </pc:picChg>
        <pc:picChg chg="add mod">
          <ac:chgData name="Russell Pangborn" userId="926e7a0a90445740" providerId="LiveId" clId="{7452F00B-C23C-4668-94C8-5A0FD3538E0B}" dt="2022-09-11T21:16:31.078" v="2455" actId="1076"/>
          <ac:picMkLst>
            <pc:docMk/>
            <pc:sldMk cId="1912348206" sldId="402"/>
            <ac:picMk id="7" creationId="{95014202-F6E4-E441-4206-A60750E01048}"/>
          </ac:picMkLst>
        </pc:picChg>
      </pc:sldChg>
      <pc:sldChg chg="addSp modSp new mod modAnim">
        <pc:chgData name="Russell Pangborn" userId="926e7a0a90445740" providerId="LiveId" clId="{7452F00B-C23C-4668-94C8-5A0FD3538E0B}" dt="2022-09-11T21:38:24.351" v="2610"/>
        <pc:sldMkLst>
          <pc:docMk/>
          <pc:sldMk cId="2641716644" sldId="403"/>
        </pc:sldMkLst>
        <pc:spChg chg="mod">
          <ac:chgData name="Russell Pangborn" userId="926e7a0a90445740" providerId="LiveId" clId="{7452F00B-C23C-4668-94C8-5A0FD3538E0B}" dt="2022-09-11T21:19:31.038" v="2496" actId="20577"/>
          <ac:spMkLst>
            <pc:docMk/>
            <pc:sldMk cId="2641716644" sldId="403"/>
            <ac:spMk id="2" creationId="{B9E33E53-1638-E400-7F19-24B7BCEE80D9}"/>
          </ac:spMkLst>
        </pc:spChg>
        <pc:spChg chg="mod">
          <ac:chgData name="Russell Pangborn" userId="926e7a0a90445740" providerId="LiveId" clId="{7452F00B-C23C-4668-94C8-5A0FD3538E0B}" dt="2022-09-11T21:37:26.773" v="2603" actId="20577"/>
          <ac:spMkLst>
            <pc:docMk/>
            <pc:sldMk cId="2641716644" sldId="403"/>
            <ac:spMk id="3" creationId="{451B484E-FC7A-7291-B1E4-959D48EF342C}"/>
          </ac:spMkLst>
        </pc:spChg>
        <pc:picChg chg="add mod">
          <ac:chgData name="Russell Pangborn" userId="926e7a0a90445740" providerId="LiveId" clId="{7452F00B-C23C-4668-94C8-5A0FD3538E0B}" dt="2022-09-11T21:38:08.762" v="2607" actId="1076"/>
          <ac:picMkLst>
            <pc:docMk/>
            <pc:sldMk cId="2641716644" sldId="403"/>
            <ac:picMk id="5" creationId="{1BB806FC-D6FC-FAA6-7E27-A58EC81215D5}"/>
          </ac:picMkLst>
        </pc:picChg>
        <pc:picChg chg="add mod">
          <ac:chgData name="Russell Pangborn" userId="926e7a0a90445740" providerId="LiveId" clId="{7452F00B-C23C-4668-94C8-5A0FD3538E0B}" dt="2022-09-11T21:38:04.232" v="2606" actId="1076"/>
          <ac:picMkLst>
            <pc:docMk/>
            <pc:sldMk cId="2641716644" sldId="403"/>
            <ac:picMk id="7" creationId="{45D8E895-A734-F874-F443-F557A7FE1A8C}"/>
          </ac:picMkLst>
        </pc:picChg>
      </pc:sldChg>
      <pc:sldChg chg="addSp modSp new mod modAnim">
        <pc:chgData name="Russell Pangborn" userId="926e7a0a90445740" providerId="LiveId" clId="{7452F00B-C23C-4668-94C8-5A0FD3538E0B}" dt="2022-09-11T21:27:06.642" v="2600"/>
        <pc:sldMkLst>
          <pc:docMk/>
          <pc:sldMk cId="762876925" sldId="404"/>
        </pc:sldMkLst>
        <pc:spChg chg="mod">
          <ac:chgData name="Russell Pangborn" userId="926e7a0a90445740" providerId="LiveId" clId="{7452F00B-C23C-4668-94C8-5A0FD3538E0B}" dt="2022-09-11T21:20:39.655" v="2502" actId="20577"/>
          <ac:spMkLst>
            <pc:docMk/>
            <pc:sldMk cId="762876925" sldId="404"/>
            <ac:spMk id="2" creationId="{6C0FBCAE-B9E4-551C-341E-7DFE96E145FB}"/>
          </ac:spMkLst>
        </pc:spChg>
        <pc:spChg chg="mod">
          <ac:chgData name="Russell Pangborn" userId="926e7a0a90445740" providerId="LiveId" clId="{7452F00B-C23C-4668-94C8-5A0FD3538E0B}" dt="2022-09-11T21:22:23.068" v="2591" actId="20577"/>
          <ac:spMkLst>
            <pc:docMk/>
            <pc:sldMk cId="762876925" sldId="404"/>
            <ac:spMk id="3" creationId="{562BABE7-DCBF-469C-96D2-885CF90A05F3}"/>
          </ac:spMkLst>
        </pc:spChg>
        <pc:picChg chg="add mod">
          <ac:chgData name="Russell Pangborn" userId="926e7a0a90445740" providerId="LiveId" clId="{7452F00B-C23C-4668-94C8-5A0FD3538E0B}" dt="2022-09-11T21:26:15.013" v="2596" actId="1076"/>
          <ac:picMkLst>
            <pc:docMk/>
            <pc:sldMk cId="762876925" sldId="404"/>
            <ac:picMk id="5" creationId="{7DAC9981-BFF5-A71B-BFF9-EB61DA74142B}"/>
          </ac:picMkLst>
        </pc:picChg>
        <pc:picChg chg="add mod">
          <ac:chgData name="Russell Pangborn" userId="926e7a0a90445740" providerId="LiveId" clId="{7452F00B-C23C-4668-94C8-5A0FD3538E0B}" dt="2022-09-11T21:26:43.809" v="2597" actId="1076"/>
          <ac:picMkLst>
            <pc:docMk/>
            <pc:sldMk cId="762876925" sldId="404"/>
            <ac:picMk id="7" creationId="{AEA0436E-909F-4006-C092-E31B1918AA8C}"/>
          </ac:picMkLst>
        </pc:picChg>
      </pc:sldChg>
      <pc:sldChg chg="addSp modSp new mod modAnim">
        <pc:chgData name="Russell Pangborn" userId="926e7a0a90445740" providerId="LiveId" clId="{7452F00B-C23C-4668-94C8-5A0FD3538E0B}" dt="2022-09-11T22:07:14.686" v="3002" actId="20577"/>
        <pc:sldMkLst>
          <pc:docMk/>
          <pc:sldMk cId="2713949368" sldId="405"/>
        </pc:sldMkLst>
        <pc:spChg chg="mod">
          <ac:chgData name="Russell Pangborn" userId="926e7a0a90445740" providerId="LiveId" clId="{7452F00B-C23C-4668-94C8-5A0FD3538E0B}" dt="2022-09-11T22:04:00.938" v="2900" actId="20577"/>
          <ac:spMkLst>
            <pc:docMk/>
            <pc:sldMk cId="2713949368" sldId="405"/>
            <ac:spMk id="2" creationId="{632F7BF5-69AC-31F5-A338-EEA310BA8681}"/>
          </ac:spMkLst>
        </pc:spChg>
        <pc:spChg chg="mod">
          <ac:chgData name="Russell Pangborn" userId="926e7a0a90445740" providerId="LiveId" clId="{7452F00B-C23C-4668-94C8-5A0FD3538E0B}" dt="2022-09-11T22:07:14.686" v="3002" actId="20577"/>
          <ac:spMkLst>
            <pc:docMk/>
            <pc:sldMk cId="2713949368" sldId="405"/>
            <ac:spMk id="3" creationId="{37507AE7-3869-6380-5F1A-4E09D6BF3ABF}"/>
          </ac:spMkLst>
        </pc:spChg>
        <pc:picChg chg="add mod">
          <ac:chgData name="Russell Pangborn" userId="926e7a0a90445740" providerId="LiveId" clId="{7452F00B-C23C-4668-94C8-5A0FD3538E0B}" dt="2022-09-11T22:06:33.112" v="2973" actId="1076"/>
          <ac:picMkLst>
            <pc:docMk/>
            <pc:sldMk cId="2713949368" sldId="405"/>
            <ac:picMk id="5" creationId="{A1F6484D-25DD-A418-2441-A52C30AB104A}"/>
          </ac:picMkLst>
        </pc:picChg>
      </pc:sldChg>
      <pc:sldChg chg="addSp modSp new mod">
        <pc:chgData name="Russell Pangborn" userId="926e7a0a90445740" providerId="LiveId" clId="{7452F00B-C23C-4668-94C8-5A0FD3538E0B}" dt="2022-09-11T22:01:20.814" v="2873" actId="20577"/>
        <pc:sldMkLst>
          <pc:docMk/>
          <pc:sldMk cId="1244314289" sldId="406"/>
        </pc:sldMkLst>
        <pc:spChg chg="mod">
          <ac:chgData name="Russell Pangborn" userId="926e7a0a90445740" providerId="LiveId" clId="{7452F00B-C23C-4668-94C8-5A0FD3538E0B}" dt="2022-09-11T22:01:20.814" v="2873" actId="20577"/>
          <ac:spMkLst>
            <pc:docMk/>
            <pc:sldMk cId="1244314289" sldId="406"/>
            <ac:spMk id="2" creationId="{95E2DC33-6783-5C3F-E6CB-4D1970C1A36A}"/>
          </ac:spMkLst>
        </pc:spChg>
        <pc:spChg chg="mod">
          <ac:chgData name="Russell Pangborn" userId="926e7a0a90445740" providerId="LiveId" clId="{7452F00B-C23C-4668-94C8-5A0FD3538E0B}" dt="2022-09-11T22:01:03.458" v="2865" actId="20577"/>
          <ac:spMkLst>
            <pc:docMk/>
            <pc:sldMk cId="1244314289" sldId="406"/>
            <ac:spMk id="3" creationId="{050BA509-D7A1-EBED-71B3-83CDAA36C7EE}"/>
          </ac:spMkLst>
        </pc:spChg>
        <pc:picChg chg="add mod">
          <ac:chgData name="Russell Pangborn" userId="926e7a0a90445740" providerId="LiveId" clId="{7452F00B-C23C-4668-94C8-5A0FD3538E0B}" dt="2022-09-11T22:01:11.576" v="2867" actId="1076"/>
          <ac:picMkLst>
            <pc:docMk/>
            <pc:sldMk cId="1244314289" sldId="406"/>
            <ac:picMk id="5" creationId="{8EF732C1-8DA7-9032-F20B-0DD02A537159}"/>
          </ac:picMkLst>
        </pc:picChg>
      </pc:sldChg>
      <pc:sldChg chg="addSp delSp modSp new mod">
        <pc:chgData name="Russell Pangborn" userId="926e7a0a90445740" providerId="LiveId" clId="{7452F00B-C23C-4668-94C8-5A0FD3538E0B}" dt="2022-09-11T23:29:52.752" v="3258" actId="20577"/>
        <pc:sldMkLst>
          <pc:docMk/>
          <pc:sldMk cId="222351554" sldId="407"/>
        </pc:sldMkLst>
        <pc:spChg chg="mod">
          <ac:chgData name="Russell Pangborn" userId="926e7a0a90445740" providerId="LiveId" clId="{7452F00B-C23C-4668-94C8-5A0FD3538E0B}" dt="2022-09-11T23:22:43.869" v="3004"/>
          <ac:spMkLst>
            <pc:docMk/>
            <pc:sldMk cId="222351554" sldId="407"/>
            <ac:spMk id="2" creationId="{1B452DDE-00B4-E61A-DC7D-EFD24BC433FE}"/>
          </ac:spMkLst>
        </pc:spChg>
        <pc:spChg chg="del">
          <ac:chgData name="Russell Pangborn" userId="926e7a0a90445740" providerId="LiveId" clId="{7452F00B-C23C-4668-94C8-5A0FD3538E0B}" dt="2022-09-11T23:23:06.263" v="3005" actId="3680"/>
          <ac:spMkLst>
            <pc:docMk/>
            <pc:sldMk cId="222351554" sldId="407"/>
            <ac:spMk id="3" creationId="{9BE3A002-27E8-1A33-7883-BBED138D01CE}"/>
          </ac:spMkLst>
        </pc:spChg>
        <pc:spChg chg="add mod">
          <ac:chgData name="Russell Pangborn" userId="926e7a0a90445740" providerId="LiveId" clId="{7452F00B-C23C-4668-94C8-5A0FD3538E0B}" dt="2022-09-11T23:29:52.752" v="3258" actId="20577"/>
          <ac:spMkLst>
            <pc:docMk/>
            <pc:sldMk cId="222351554" sldId="407"/>
            <ac:spMk id="6" creationId="{E43E7930-9180-C6EC-588E-8E40CA285E1E}"/>
          </ac:spMkLst>
        </pc:spChg>
        <pc:spChg chg="add mod">
          <ac:chgData name="Russell Pangborn" userId="926e7a0a90445740" providerId="LiveId" clId="{7452F00B-C23C-4668-94C8-5A0FD3538E0B}" dt="2022-09-11T23:25:44.903" v="3051" actId="767"/>
          <ac:spMkLst>
            <pc:docMk/>
            <pc:sldMk cId="222351554" sldId="407"/>
            <ac:spMk id="7" creationId="{3358B133-310F-22A2-33A4-6F2A4DDC8E73}"/>
          </ac:spMkLst>
        </pc:spChg>
        <pc:graphicFrameChg chg="add mod ord modGraphic">
          <ac:chgData name="Russell Pangborn" userId="926e7a0a90445740" providerId="LiveId" clId="{7452F00B-C23C-4668-94C8-5A0FD3538E0B}" dt="2022-09-11T23:25:20.072" v="3049" actId="1076"/>
          <ac:graphicFrameMkLst>
            <pc:docMk/>
            <pc:sldMk cId="222351554" sldId="407"/>
            <ac:graphicFrameMk id="4" creationId="{B6797225-2047-EC89-EF28-AED5A5AFDDAC}"/>
          </ac:graphicFrameMkLst>
        </pc:graphicFrameChg>
      </pc:sldChg>
      <pc:sldChg chg="modSp new mod modAnim">
        <pc:chgData name="Russell Pangborn" userId="926e7a0a90445740" providerId="LiveId" clId="{7452F00B-C23C-4668-94C8-5A0FD3538E0B}" dt="2022-09-11T23:57:54.276" v="3414" actId="20577"/>
        <pc:sldMkLst>
          <pc:docMk/>
          <pc:sldMk cId="2262556812" sldId="408"/>
        </pc:sldMkLst>
        <pc:spChg chg="mod">
          <ac:chgData name="Russell Pangborn" userId="926e7a0a90445740" providerId="LiveId" clId="{7452F00B-C23C-4668-94C8-5A0FD3538E0B}" dt="2022-09-11T23:57:54.276" v="3414" actId="20577"/>
          <ac:spMkLst>
            <pc:docMk/>
            <pc:sldMk cId="2262556812" sldId="408"/>
            <ac:spMk id="2" creationId="{D1182552-722F-9A65-9D60-D2980104E877}"/>
          </ac:spMkLst>
        </pc:spChg>
        <pc:spChg chg="mod">
          <ac:chgData name="Russell Pangborn" userId="926e7a0a90445740" providerId="LiveId" clId="{7452F00B-C23C-4668-94C8-5A0FD3538E0B}" dt="2022-09-11T23:56:52.529" v="3411" actId="255"/>
          <ac:spMkLst>
            <pc:docMk/>
            <pc:sldMk cId="2262556812" sldId="408"/>
            <ac:spMk id="3" creationId="{C2AE3420-94FA-0606-98B7-4927D55C252A}"/>
          </ac:spMkLst>
        </pc:spChg>
      </pc:sldChg>
      <pc:sldChg chg="addSp modSp new mod">
        <pc:chgData name="Russell Pangborn" userId="926e7a0a90445740" providerId="LiveId" clId="{7452F00B-C23C-4668-94C8-5A0FD3538E0B}" dt="2022-09-11T23:58:02.739" v="3416" actId="20577"/>
        <pc:sldMkLst>
          <pc:docMk/>
          <pc:sldMk cId="3756325636" sldId="409"/>
        </pc:sldMkLst>
        <pc:spChg chg="mod">
          <ac:chgData name="Russell Pangborn" userId="926e7a0a90445740" providerId="LiveId" clId="{7452F00B-C23C-4668-94C8-5A0FD3538E0B}" dt="2022-09-11T23:58:02.739" v="3416" actId="20577"/>
          <ac:spMkLst>
            <pc:docMk/>
            <pc:sldMk cId="3756325636" sldId="409"/>
            <ac:spMk id="2" creationId="{7CA85ECD-5550-425A-43EB-6628FCA93086}"/>
          </ac:spMkLst>
        </pc:spChg>
        <pc:spChg chg="mod">
          <ac:chgData name="Russell Pangborn" userId="926e7a0a90445740" providerId="LiveId" clId="{7452F00B-C23C-4668-94C8-5A0FD3538E0B}" dt="2022-09-11T23:43:07.456" v="3333" actId="20577"/>
          <ac:spMkLst>
            <pc:docMk/>
            <pc:sldMk cId="3756325636" sldId="409"/>
            <ac:spMk id="3" creationId="{D19A9EA3-BF77-D520-018D-B8B8AAAAE1BC}"/>
          </ac:spMkLst>
        </pc:spChg>
        <pc:picChg chg="add mod">
          <ac:chgData name="Russell Pangborn" userId="926e7a0a90445740" providerId="LiveId" clId="{7452F00B-C23C-4668-94C8-5A0FD3538E0B}" dt="2022-09-11T23:43:15.626" v="3335" actId="1076"/>
          <ac:picMkLst>
            <pc:docMk/>
            <pc:sldMk cId="3756325636" sldId="409"/>
            <ac:picMk id="5" creationId="{726B69CD-DEA3-0B3F-DD3A-ADA8721A748A}"/>
          </ac:picMkLst>
        </pc:picChg>
        <pc:picChg chg="add mod">
          <ac:chgData name="Russell Pangborn" userId="926e7a0a90445740" providerId="LiveId" clId="{7452F00B-C23C-4668-94C8-5A0FD3538E0B}" dt="2022-09-11T23:43:12.205" v="3334" actId="1076"/>
          <ac:picMkLst>
            <pc:docMk/>
            <pc:sldMk cId="3756325636" sldId="409"/>
            <ac:picMk id="7" creationId="{0659ABFF-675E-B608-EB1E-0F2E530791F0}"/>
          </ac:picMkLst>
        </pc:picChg>
      </pc:sldChg>
      <pc:sldChg chg="modSp new mod ord">
        <pc:chgData name="Russell Pangborn" userId="926e7a0a90445740" providerId="LiveId" clId="{7452F00B-C23C-4668-94C8-5A0FD3538E0B}" dt="2022-09-12T00:11:40.139" v="3459"/>
        <pc:sldMkLst>
          <pc:docMk/>
          <pc:sldMk cId="1719186348" sldId="410"/>
        </pc:sldMkLst>
        <pc:spChg chg="mod">
          <ac:chgData name="Russell Pangborn" userId="926e7a0a90445740" providerId="LiveId" clId="{7452F00B-C23C-4668-94C8-5A0FD3538E0B}" dt="2022-09-11T23:58:17.640" v="3421" actId="20577"/>
          <ac:spMkLst>
            <pc:docMk/>
            <pc:sldMk cId="1719186348" sldId="410"/>
            <ac:spMk id="2" creationId="{76C50B23-49F9-D7FC-27BD-CD871EA837E7}"/>
          </ac:spMkLst>
        </pc:spChg>
        <pc:spChg chg="mod">
          <ac:chgData name="Russell Pangborn" userId="926e7a0a90445740" providerId="LiveId" clId="{7452F00B-C23C-4668-94C8-5A0FD3538E0B}" dt="2022-09-12T00:00:13.456" v="3430"/>
          <ac:spMkLst>
            <pc:docMk/>
            <pc:sldMk cId="1719186348" sldId="410"/>
            <ac:spMk id="3" creationId="{F3F42003-4C9F-22AA-4D35-F9FEE0640836}"/>
          </ac:spMkLst>
        </pc:spChg>
      </pc:sldChg>
      <pc:sldChg chg="addSp delSp modSp mod">
        <pc:chgData name="Russell Pangborn" userId="926e7a0a90445740" providerId="LiveId" clId="{7452F00B-C23C-4668-94C8-5A0FD3538E0B}" dt="2022-09-11T23:46:27.490" v="3373" actId="1076"/>
        <pc:sldMkLst>
          <pc:docMk/>
          <pc:sldMk cId="2126355547" sldId="411"/>
        </pc:sldMkLst>
        <pc:spChg chg="mod">
          <ac:chgData name="Russell Pangborn" userId="926e7a0a90445740" providerId="LiveId" clId="{7452F00B-C23C-4668-94C8-5A0FD3538E0B}" dt="2022-09-11T23:46:15.806" v="3371" actId="20577"/>
          <ac:spMkLst>
            <pc:docMk/>
            <pc:sldMk cId="2126355547" sldId="411"/>
            <ac:spMk id="2" creationId="{7CA85ECD-5550-425A-43EB-6628FCA93086}"/>
          </ac:spMkLst>
        </pc:spChg>
        <pc:spChg chg="mod">
          <ac:chgData name="Russell Pangborn" userId="926e7a0a90445740" providerId="LiveId" clId="{7452F00B-C23C-4668-94C8-5A0FD3538E0B}" dt="2022-09-11T23:45:52.902" v="3360" actId="5793"/>
          <ac:spMkLst>
            <pc:docMk/>
            <pc:sldMk cId="2126355547" sldId="411"/>
            <ac:spMk id="3" creationId="{D19A9EA3-BF77-D520-018D-B8B8AAAAE1BC}"/>
          </ac:spMkLst>
        </pc:spChg>
        <pc:picChg chg="del">
          <ac:chgData name="Russell Pangborn" userId="926e7a0a90445740" providerId="LiveId" clId="{7452F00B-C23C-4668-94C8-5A0FD3538E0B}" dt="2022-09-11T23:44:33.068" v="3351" actId="478"/>
          <ac:picMkLst>
            <pc:docMk/>
            <pc:sldMk cId="2126355547" sldId="411"/>
            <ac:picMk id="5" creationId="{726B69CD-DEA3-0B3F-DD3A-ADA8721A748A}"/>
          </ac:picMkLst>
        </pc:picChg>
        <pc:picChg chg="add mod">
          <ac:chgData name="Russell Pangborn" userId="926e7a0a90445740" providerId="LiveId" clId="{7452F00B-C23C-4668-94C8-5A0FD3538E0B}" dt="2022-09-11T23:45:57.259" v="3361" actId="1076"/>
          <ac:picMkLst>
            <pc:docMk/>
            <pc:sldMk cId="2126355547" sldId="411"/>
            <ac:picMk id="6" creationId="{7E2F65AA-37B5-932F-71D8-240C158F3561}"/>
          </ac:picMkLst>
        </pc:picChg>
        <pc:picChg chg="del">
          <ac:chgData name="Russell Pangborn" userId="926e7a0a90445740" providerId="LiveId" clId="{7452F00B-C23C-4668-94C8-5A0FD3538E0B}" dt="2022-09-11T23:44:01.298" v="3348" actId="478"/>
          <ac:picMkLst>
            <pc:docMk/>
            <pc:sldMk cId="2126355547" sldId="411"/>
            <ac:picMk id="7" creationId="{0659ABFF-675E-B608-EB1E-0F2E530791F0}"/>
          </ac:picMkLst>
        </pc:picChg>
        <pc:picChg chg="add mod">
          <ac:chgData name="Russell Pangborn" userId="926e7a0a90445740" providerId="LiveId" clId="{7452F00B-C23C-4668-94C8-5A0FD3538E0B}" dt="2022-09-11T23:46:27.490" v="3373" actId="1076"/>
          <ac:picMkLst>
            <pc:docMk/>
            <pc:sldMk cId="2126355547" sldId="411"/>
            <ac:picMk id="9" creationId="{1B2BBC41-EED3-8640-014B-F30E3372F232}"/>
          </ac:picMkLst>
        </pc:picChg>
      </pc:sldChg>
      <pc:sldChg chg="addSp delSp modSp new mod">
        <pc:chgData name="Russell Pangborn" userId="926e7a0a90445740" providerId="LiveId" clId="{7452F00B-C23C-4668-94C8-5A0FD3538E0B}" dt="2022-09-12T00:11:17.692" v="3457" actId="20577"/>
        <pc:sldMkLst>
          <pc:docMk/>
          <pc:sldMk cId="44549473" sldId="412"/>
        </pc:sldMkLst>
        <pc:spChg chg="mod">
          <ac:chgData name="Russell Pangborn" userId="926e7a0a90445740" providerId="LiveId" clId="{7452F00B-C23C-4668-94C8-5A0FD3538E0B}" dt="2022-09-12T00:11:17.692" v="3457" actId="20577"/>
          <ac:spMkLst>
            <pc:docMk/>
            <pc:sldMk cId="44549473" sldId="412"/>
            <ac:spMk id="2" creationId="{75B5AE77-E645-9048-63A2-2FDDECA230BC}"/>
          </ac:spMkLst>
        </pc:spChg>
        <pc:spChg chg="del mod">
          <ac:chgData name="Russell Pangborn" userId="926e7a0a90445740" providerId="LiveId" clId="{7452F00B-C23C-4668-94C8-5A0FD3538E0B}" dt="2022-09-12T00:10:10.594" v="3435" actId="22"/>
          <ac:spMkLst>
            <pc:docMk/>
            <pc:sldMk cId="44549473" sldId="412"/>
            <ac:spMk id="3" creationId="{259CA399-974D-80A0-55AB-B76C9D8FAB68}"/>
          </ac:spMkLst>
        </pc:spChg>
        <pc:picChg chg="add mod ord">
          <ac:chgData name="Russell Pangborn" userId="926e7a0a90445740" providerId="LiveId" clId="{7452F00B-C23C-4668-94C8-5A0FD3538E0B}" dt="2022-09-12T00:10:40.987" v="3438" actId="1076"/>
          <ac:picMkLst>
            <pc:docMk/>
            <pc:sldMk cId="44549473" sldId="412"/>
            <ac:picMk id="5" creationId="{548564D0-7C6A-8E1B-052B-58DE86052D34}"/>
          </ac:picMkLst>
        </pc:picChg>
        <pc:picChg chg="add mod">
          <ac:chgData name="Russell Pangborn" userId="926e7a0a90445740" providerId="LiveId" clId="{7452F00B-C23C-4668-94C8-5A0FD3538E0B}" dt="2022-09-12T00:10:42.966" v="3439" actId="1076"/>
          <ac:picMkLst>
            <pc:docMk/>
            <pc:sldMk cId="44549473" sldId="412"/>
            <ac:picMk id="7" creationId="{FB248D28-F9C5-326F-5984-B7461D14AD6E}"/>
          </ac:picMkLst>
        </pc:picChg>
      </pc:sldChg>
      <pc:sldChg chg="addSp delSp modSp add mod modAnim">
        <pc:chgData name="Russell Pangborn" userId="926e7a0a90445740" providerId="LiveId" clId="{7452F00B-C23C-4668-94C8-5A0FD3538E0B}" dt="2022-09-12T00:16:12.696" v="3475" actId="1076"/>
        <pc:sldMkLst>
          <pc:docMk/>
          <pc:sldMk cId="1497011676" sldId="413"/>
        </pc:sldMkLst>
        <pc:spChg chg="del mod">
          <ac:chgData name="Russell Pangborn" userId="926e7a0a90445740" providerId="LiveId" clId="{7452F00B-C23C-4668-94C8-5A0FD3538E0B}" dt="2022-09-12T00:13:23.512" v="3462" actId="22"/>
          <ac:spMkLst>
            <pc:docMk/>
            <pc:sldMk cId="1497011676" sldId="413"/>
            <ac:spMk id="3" creationId="{F3F42003-4C9F-22AA-4D35-F9FEE0640836}"/>
          </ac:spMkLst>
        </pc:spChg>
        <pc:picChg chg="add mod ord">
          <ac:chgData name="Russell Pangborn" userId="926e7a0a90445740" providerId="LiveId" clId="{7452F00B-C23C-4668-94C8-5A0FD3538E0B}" dt="2022-09-12T00:13:28.219" v="3463" actId="1076"/>
          <ac:picMkLst>
            <pc:docMk/>
            <pc:sldMk cId="1497011676" sldId="413"/>
            <ac:picMk id="5" creationId="{7EF56B4D-738B-8EEC-F685-A52490000116}"/>
          </ac:picMkLst>
        </pc:picChg>
        <pc:picChg chg="add mod">
          <ac:chgData name="Russell Pangborn" userId="926e7a0a90445740" providerId="LiveId" clId="{7452F00B-C23C-4668-94C8-5A0FD3538E0B}" dt="2022-09-12T00:13:54.042" v="3465" actId="1076"/>
          <ac:picMkLst>
            <pc:docMk/>
            <pc:sldMk cId="1497011676" sldId="413"/>
            <ac:picMk id="7" creationId="{6CA3A1C7-04AB-A576-AD66-6914A1C3C985}"/>
          </ac:picMkLst>
        </pc:picChg>
        <pc:picChg chg="add mod">
          <ac:chgData name="Russell Pangborn" userId="926e7a0a90445740" providerId="LiveId" clId="{7452F00B-C23C-4668-94C8-5A0FD3538E0B}" dt="2022-09-12T00:15:04.081" v="3467" actId="1076"/>
          <ac:picMkLst>
            <pc:docMk/>
            <pc:sldMk cId="1497011676" sldId="413"/>
            <ac:picMk id="9" creationId="{E1F94395-B32D-6CDA-75F4-0330654543D1}"/>
          </ac:picMkLst>
        </pc:picChg>
        <pc:picChg chg="add mod">
          <ac:chgData name="Russell Pangborn" userId="926e7a0a90445740" providerId="LiveId" clId="{7452F00B-C23C-4668-94C8-5A0FD3538E0B}" dt="2022-09-12T00:16:12.696" v="3475" actId="1076"/>
          <ac:picMkLst>
            <pc:docMk/>
            <pc:sldMk cId="1497011676" sldId="413"/>
            <ac:picMk id="11" creationId="{DAF3E897-9613-F42A-1838-20F821145200}"/>
          </ac:picMkLst>
        </pc:picChg>
      </pc:sldChg>
      <pc:sldChg chg="modSp new mod">
        <pc:chgData name="Russell Pangborn" userId="926e7a0a90445740" providerId="LiveId" clId="{7452F00B-C23C-4668-94C8-5A0FD3538E0B}" dt="2022-09-12T00:19:29.344" v="3493" actId="20577"/>
        <pc:sldMkLst>
          <pc:docMk/>
          <pc:sldMk cId="1607331031" sldId="414"/>
        </pc:sldMkLst>
        <pc:spChg chg="mod">
          <ac:chgData name="Russell Pangborn" userId="926e7a0a90445740" providerId="LiveId" clId="{7452F00B-C23C-4668-94C8-5A0FD3538E0B}" dt="2022-09-12T00:18:00.863" v="3477"/>
          <ac:spMkLst>
            <pc:docMk/>
            <pc:sldMk cId="1607331031" sldId="414"/>
            <ac:spMk id="2" creationId="{6E778C7A-F4B8-54F4-A6C8-D1F81F0CEC7B}"/>
          </ac:spMkLst>
        </pc:spChg>
        <pc:spChg chg="mod">
          <ac:chgData name="Russell Pangborn" userId="926e7a0a90445740" providerId="LiveId" clId="{7452F00B-C23C-4668-94C8-5A0FD3538E0B}" dt="2022-09-12T00:19:29.344" v="3493" actId="20577"/>
          <ac:spMkLst>
            <pc:docMk/>
            <pc:sldMk cId="1607331031" sldId="414"/>
            <ac:spMk id="3" creationId="{B15A81D1-C0F2-122F-457F-9F11AEBABE31}"/>
          </ac:spMkLst>
        </pc:spChg>
      </pc:sldChg>
      <pc:sldChg chg="modSp new mod modAnim">
        <pc:chgData name="Russell Pangborn" userId="926e7a0a90445740" providerId="LiveId" clId="{7452F00B-C23C-4668-94C8-5A0FD3538E0B}" dt="2022-09-12T00:28:59.385" v="3640"/>
        <pc:sldMkLst>
          <pc:docMk/>
          <pc:sldMk cId="1780514147" sldId="415"/>
        </pc:sldMkLst>
        <pc:spChg chg="mod">
          <ac:chgData name="Russell Pangborn" userId="926e7a0a90445740" providerId="LiveId" clId="{7452F00B-C23C-4668-94C8-5A0FD3538E0B}" dt="2022-09-12T00:21:02.190" v="3513" actId="20577"/>
          <ac:spMkLst>
            <pc:docMk/>
            <pc:sldMk cId="1780514147" sldId="415"/>
            <ac:spMk id="2" creationId="{8EBEA604-166F-932D-08E1-36AD666A4532}"/>
          </ac:spMkLst>
        </pc:spChg>
        <pc:spChg chg="mod">
          <ac:chgData name="Russell Pangborn" userId="926e7a0a90445740" providerId="LiveId" clId="{7452F00B-C23C-4668-94C8-5A0FD3538E0B}" dt="2022-09-12T00:28:52.206" v="3639" actId="255"/>
          <ac:spMkLst>
            <pc:docMk/>
            <pc:sldMk cId="1780514147" sldId="415"/>
            <ac:spMk id="3" creationId="{2C31AD87-4EA3-7670-C3C4-70AC6FEBCFB8}"/>
          </ac:spMkLst>
        </pc:spChg>
      </pc:sldChg>
      <pc:sldChg chg="addSp modSp new mod">
        <pc:chgData name="Russell Pangborn" userId="926e7a0a90445740" providerId="LiveId" clId="{7452F00B-C23C-4668-94C8-5A0FD3538E0B}" dt="2022-09-12T00:36:10.072" v="3696" actId="14100"/>
        <pc:sldMkLst>
          <pc:docMk/>
          <pc:sldMk cId="60592896" sldId="416"/>
        </pc:sldMkLst>
        <pc:spChg chg="mod">
          <ac:chgData name="Russell Pangborn" userId="926e7a0a90445740" providerId="LiveId" clId="{7452F00B-C23C-4668-94C8-5A0FD3538E0B}" dt="2022-09-12T00:31:56.604" v="3646" actId="20577"/>
          <ac:spMkLst>
            <pc:docMk/>
            <pc:sldMk cId="60592896" sldId="416"/>
            <ac:spMk id="2" creationId="{8F7A62F1-8C42-79BF-A452-A7C38D1A8C6E}"/>
          </ac:spMkLst>
        </pc:spChg>
        <pc:spChg chg="mod">
          <ac:chgData name="Russell Pangborn" userId="926e7a0a90445740" providerId="LiveId" clId="{7452F00B-C23C-4668-94C8-5A0FD3538E0B}" dt="2022-09-12T00:36:10.072" v="3696" actId="14100"/>
          <ac:spMkLst>
            <pc:docMk/>
            <pc:sldMk cId="60592896" sldId="416"/>
            <ac:spMk id="3" creationId="{B5C3A2BC-3AD2-4D75-5F73-13C3E9D406D3}"/>
          </ac:spMkLst>
        </pc:spChg>
        <pc:picChg chg="add mod">
          <ac:chgData name="Russell Pangborn" userId="926e7a0a90445740" providerId="LiveId" clId="{7452F00B-C23C-4668-94C8-5A0FD3538E0B}" dt="2022-09-12T00:35:12.720" v="3659" actId="1076"/>
          <ac:picMkLst>
            <pc:docMk/>
            <pc:sldMk cId="60592896" sldId="416"/>
            <ac:picMk id="5" creationId="{48B51073-8E29-BA00-BDDD-6E440F34B9D9}"/>
          </ac:picMkLst>
        </pc:picChg>
        <pc:picChg chg="add mod">
          <ac:chgData name="Russell Pangborn" userId="926e7a0a90445740" providerId="LiveId" clId="{7452F00B-C23C-4668-94C8-5A0FD3538E0B}" dt="2022-09-12T00:35:22.827" v="3664" actId="1076"/>
          <ac:picMkLst>
            <pc:docMk/>
            <pc:sldMk cId="60592896" sldId="416"/>
            <ac:picMk id="7" creationId="{81708057-6AFF-0F02-7BA1-2568E209A795}"/>
          </ac:picMkLst>
        </pc:picChg>
        <pc:picChg chg="add mod">
          <ac:chgData name="Russell Pangborn" userId="926e7a0a90445740" providerId="LiveId" clId="{7452F00B-C23C-4668-94C8-5A0FD3538E0B}" dt="2022-09-12T00:36:04.208" v="3695" actId="1076"/>
          <ac:picMkLst>
            <pc:docMk/>
            <pc:sldMk cId="60592896" sldId="416"/>
            <ac:picMk id="9" creationId="{EEEA0064-1E20-0111-CBD7-58E016918681}"/>
          </ac:picMkLst>
        </pc:picChg>
      </pc:sldChg>
      <pc:sldChg chg="addSp delSp modSp new del mod">
        <pc:chgData name="Russell Pangborn" userId="926e7a0a90445740" providerId="LiveId" clId="{7452F00B-C23C-4668-94C8-5A0FD3538E0B}" dt="2022-09-12T12:45:00.291" v="4805" actId="2696"/>
        <pc:sldMkLst>
          <pc:docMk/>
          <pc:sldMk cId="1111662450" sldId="417"/>
        </pc:sldMkLst>
        <pc:spChg chg="del">
          <ac:chgData name="Russell Pangborn" userId="926e7a0a90445740" providerId="LiveId" clId="{7452F00B-C23C-4668-94C8-5A0FD3538E0B}" dt="2022-09-12T00:38:20.986" v="3698" actId="22"/>
          <ac:spMkLst>
            <pc:docMk/>
            <pc:sldMk cId="1111662450" sldId="417"/>
            <ac:spMk id="3" creationId="{4C9E4BC5-0ACE-8B75-D111-E81C5DDB6360}"/>
          </ac:spMkLst>
        </pc:spChg>
        <pc:spChg chg="add mod">
          <ac:chgData name="Russell Pangborn" userId="926e7a0a90445740" providerId="LiveId" clId="{7452F00B-C23C-4668-94C8-5A0FD3538E0B}" dt="2022-09-12T00:39:30.009" v="3717" actId="21"/>
          <ac:spMkLst>
            <pc:docMk/>
            <pc:sldMk cId="1111662450" sldId="417"/>
            <ac:spMk id="8" creationId="{9148DC08-663E-E912-90E8-D6CE25271D2E}"/>
          </ac:spMkLst>
        </pc:spChg>
        <pc:picChg chg="add del mod ord">
          <ac:chgData name="Russell Pangborn" userId="926e7a0a90445740" providerId="LiveId" clId="{7452F00B-C23C-4668-94C8-5A0FD3538E0B}" dt="2022-09-12T00:39:30.009" v="3717" actId="21"/>
          <ac:picMkLst>
            <pc:docMk/>
            <pc:sldMk cId="1111662450" sldId="417"/>
            <ac:picMk id="5" creationId="{28485B92-78DC-1210-CD6C-84C49303270B}"/>
          </ac:picMkLst>
        </pc:picChg>
        <pc:picChg chg="add mod">
          <ac:chgData name="Russell Pangborn" userId="926e7a0a90445740" providerId="LiveId" clId="{7452F00B-C23C-4668-94C8-5A0FD3538E0B}" dt="2022-09-12T00:38:50.708" v="3701" actId="1076"/>
          <ac:picMkLst>
            <pc:docMk/>
            <pc:sldMk cId="1111662450" sldId="417"/>
            <ac:picMk id="7" creationId="{70A57BF6-C843-8B09-57CE-C56DC23A9DD1}"/>
          </ac:picMkLst>
        </pc:picChg>
      </pc:sldChg>
      <pc:sldChg chg="addSp delSp modSp new mod">
        <pc:chgData name="Russell Pangborn" userId="926e7a0a90445740" providerId="LiveId" clId="{7452F00B-C23C-4668-94C8-5A0FD3538E0B}" dt="2022-09-12T00:43:57.451" v="3756" actId="20577"/>
        <pc:sldMkLst>
          <pc:docMk/>
          <pc:sldMk cId="2158729468" sldId="418"/>
        </pc:sldMkLst>
        <pc:spChg chg="mod">
          <ac:chgData name="Russell Pangborn" userId="926e7a0a90445740" providerId="LiveId" clId="{7452F00B-C23C-4668-94C8-5A0FD3538E0B}" dt="2022-09-12T00:43:57.451" v="3756" actId="20577"/>
          <ac:spMkLst>
            <pc:docMk/>
            <pc:sldMk cId="2158729468" sldId="418"/>
            <ac:spMk id="2" creationId="{A8B378EE-6365-84DB-7B4A-F86679D67E05}"/>
          </ac:spMkLst>
        </pc:spChg>
        <pc:spChg chg="mod">
          <ac:chgData name="Russell Pangborn" userId="926e7a0a90445740" providerId="LiveId" clId="{7452F00B-C23C-4668-94C8-5A0FD3538E0B}" dt="2022-09-12T00:42:01.648" v="3732" actId="20577"/>
          <ac:spMkLst>
            <pc:docMk/>
            <pc:sldMk cId="2158729468" sldId="418"/>
            <ac:spMk id="3" creationId="{973423C1-D63B-BCD9-E28C-856ED626997C}"/>
          </ac:spMkLst>
        </pc:spChg>
        <pc:picChg chg="add del mod">
          <ac:chgData name="Russell Pangborn" userId="926e7a0a90445740" providerId="LiveId" clId="{7452F00B-C23C-4668-94C8-5A0FD3538E0B}" dt="2022-09-12T00:41:22.871" v="3726" actId="478"/>
          <ac:picMkLst>
            <pc:docMk/>
            <pc:sldMk cId="2158729468" sldId="418"/>
            <ac:picMk id="4" creationId="{F11F73B6-5D80-065E-77B4-BF0249F86964}"/>
          </ac:picMkLst>
        </pc:picChg>
        <pc:picChg chg="add del mod">
          <ac:chgData name="Russell Pangborn" userId="926e7a0a90445740" providerId="LiveId" clId="{7452F00B-C23C-4668-94C8-5A0FD3538E0B}" dt="2022-09-12T00:41:29.890" v="3729" actId="478"/>
          <ac:picMkLst>
            <pc:docMk/>
            <pc:sldMk cId="2158729468" sldId="418"/>
            <ac:picMk id="6" creationId="{790004E2-8B3A-D804-E61C-B4BD637B3314}"/>
          </ac:picMkLst>
        </pc:picChg>
        <pc:picChg chg="add mod">
          <ac:chgData name="Russell Pangborn" userId="926e7a0a90445740" providerId="LiveId" clId="{7452F00B-C23C-4668-94C8-5A0FD3538E0B}" dt="2022-09-12T00:41:27.821" v="3728" actId="1076"/>
          <ac:picMkLst>
            <pc:docMk/>
            <pc:sldMk cId="2158729468" sldId="418"/>
            <ac:picMk id="8" creationId="{145C8D89-DC37-1CBF-7AB6-47556A4BAD5A}"/>
          </ac:picMkLst>
        </pc:picChg>
        <pc:picChg chg="add mod">
          <ac:chgData name="Russell Pangborn" userId="926e7a0a90445740" providerId="LiveId" clId="{7452F00B-C23C-4668-94C8-5A0FD3538E0B}" dt="2022-09-12T00:41:54.281" v="3731" actId="1076"/>
          <ac:picMkLst>
            <pc:docMk/>
            <pc:sldMk cId="2158729468" sldId="418"/>
            <ac:picMk id="10" creationId="{BB1F4BC5-DD16-9EBB-2955-86880DD44F5A}"/>
          </ac:picMkLst>
        </pc:picChg>
        <pc:picChg chg="add del mod">
          <ac:chgData name="Russell Pangborn" userId="926e7a0a90445740" providerId="LiveId" clId="{7452F00B-C23C-4668-94C8-5A0FD3538E0B}" dt="2022-09-12T00:43:14.768" v="3737" actId="478"/>
          <ac:picMkLst>
            <pc:docMk/>
            <pc:sldMk cId="2158729468" sldId="418"/>
            <ac:picMk id="12" creationId="{90CB3556-6044-5590-F1D8-D2893F0F1196}"/>
          </ac:picMkLst>
        </pc:picChg>
        <pc:picChg chg="add mod">
          <ac:chgData name="Russell Pangborn" userId="926e7a0a90445740" providerId="LiveId" clId="{7452F00B-C23C-4668-94C8-5A0FD3538E0B}" dt="2022-09-12T00:43:34.965" v="3739" actId="1076"/>
          <ac:picMkLst>
            <pc:docMk/>
            <pc:sldMk cId="2158729468" sldId="418"/>
            <ac:picMk id="14" creationId="{8D441087-F463-0CA9-480F-CCA3AD0C0E2C}"/>
          </ac:picMkLst>
        </pc:picChg>
      </pc:sldChg>
      <pc:sldChg chg="addSp delSp modSp add mod modAnim">
        <pc:chgData name="Russell Pangborn" userId="926e7a0a90445740" providerId="LiveId" clId="{7452F00B-C23C-4668-94C8-5A0FD3538E0B}" dt="2022-09-12T00:57:37.219" v="3832"/>
        <pc:sldMkLst>
          <pc:docMk/>
          <pc:sldMk cId="108340740" sldId="419"/>
        </pc:sldMkLst>
        <pc:spChg chg="mod">
          <ac:chgData name="Russell Pangborn" userId="926e7a0a90445740" providerId="LiveId" clId="{7452F00B-C23C-4668-94C8-5A0FD3538E0B}" dt="2022-09-12T00:57:21.225" v="3829" actId="20577"/>
          <ac:spMkLst>
            <pc:docMk/>
            <pc:sldMk cId="108340740" sldId="419"/>
            <ac:spMk id="3" creationId="{973423C1-D63B-BCD9-E28C-856ED626997C}"/>
          </ac:spMkLst>
        </pc:spChg>
        <pc:picChg chg="add mod">
          <ac:chgData name="Russell Pangborn" userId="926e7a0a90445740" providerId="LiveId" clId="{7452F00B-C23C-4668-94C8-5A0FD3538E0B}" dt="2022-09-12T00:56:45.829" v="3816" actId="1076"/>
          <ac:picMkLst>
            <pc:docMk/>
            <pc:sldMk cId="108340740" sldId="419"/>
            <ac:picMk id="4" creationId="{56F14FAF-CE90-38A2-F886-7F82CBEB5B89}"/>
          </ac:picMkLst>
        </pc:picChg>
        <pc:picChg chg="add mod">
          <ac:chgData name="Russell Pangborn" userId="926e7a0a90445740" providerId="LiveId" clId="{7452F00B-C23C-4668-94C8-5A0FD3538E0B}" dt="2022-09-12T00:57:09.137" v="3821" actId="1076"/>
          <ac:picMkLst>
            <pc:docMk/>
            <pc:sldMk cId="108340740" sldId="419"/>
            <ac:picMk id="5" creationId="{ABE161BA-1252-1D0F-9E69-2FC1C5BDD4F8}"/>
          </ac:picMkLst>
        </pc:picChg>
        <pc:picChg chg="del">
          <ac:chgData name="Russell Pangborn" userId="926e7a0a90445740" providerId="LiveId" clId="{7452F00B-C23C-4668-94C8-5A0FD3538E0B}" dt="2022-09-12T00:55:41.770" v="3761" actId="478"/>
          <ac:picMkLst>
            <pc:docMk/>
            <pc:sldMk cId="108340740" sldId="419"/>
            <ac:picMk id="8" creationId="{145C8D89-DC37-1CBF-7AB6-47556A4BAD5A}"/>
          </ac:picMkLst>
        </pc:picChg>
        <pc:picChg chg="del">
          <ac:chgData name="Russell Pangborn" userId="926e7a0a90445740" providerId="LiveId" clId="{7452F00B-C23C-4668-94C8-5A0FD3538E0B}" dt="2022-09-12T00:55:39.262" v="3760" actId="478"/>
          <ac:picMkLst>
            <pc:docMk/>
            <pc:sldMk cId="108340740" sldId="419"/>
            <ac:picMk id="10" creationId="{BB1F4BC5-DD16-9EBB-2955-86880DD44F5A}"/>
          </ac:picMkLst>
        </pc:picChg>
        <pc:picChg chg="del">
          <ac:chgData name="Russell Pangborn" userId="926e7a0a90445740" providerId="LiveId" clId="{7452F00B-C23C-4668-94C8-5A0FD3538E0B}" dt="2022-09-12T00:56:53.328" v="3819" actId="478"/>
          <ac:picMkLst>
            <pc:docMk/>
            <pc:sldMk cId="108340740" sldId="419"/>
            <ac:picMk id="14" creationId="{8D441087-F463-0CA9-480F-CCA3AD0C0E2C}"/>
          </ac:picMkLst>
        </pc:picChg>
      </pc:sldChg>
      <pc:sldChg chg="addSp delSp modSp add mod delAnim modAnim">
        <pc:chgData name="Russell Pangborn" userId="926e7a0a90445740" providerId="LiveId" clId="{7452F00B-C23C-4668-94C8-5A0FD3538E0B}" dt="2022-09-12T01:03:54.949" v="3955"/>
        <pc:sldMkLst>
          <pc:docMk/>
          <pc:sldMk cId="3701066023" sldId="420"/>
        </pc:sldMkLst>
        <pc:spChg chg="mod">
          <ac:chgData name="Russell Pangborn" userId="926e7a0a90445740" providerId="LiveId" clId="{7452F00B-C23C-4668-94C8-5A0FD3538E0B}" dt="2022-09-12T01:01:52.749" v="3947" actId="20577"/>
          <ac:spMkLst>
            <pc:docMk/>
            <pc:sldMk cId="3701066023" sldId="420"/>
            <ac:spMk id="2" creationId="{A8B378EE-6365-84DB-7B4A-F86679D67E05}"/>
          </ac:spMkLst>
        </pc:spChg>
        <pc:spChg chg="mod">
          <ac:chgData name="Russell Pangborn" userId="926e7a0a90445740" providerId="LiveId" clId="{7452F00B-C23C-4668-94C8-5A0FD3538E0B}" dt="2022-09-12T01:00:57.707" v="3934" actId="20577"/>
          <ac:spMkLst>
            <pc:docMk/>
            <pc:sldMk cId="3701066023" sldId="420"/>
            <ac:spMk id="3" creationId="{973423C1-D63B-BCD9-E28C-856ED626997C}"/>
          </ac:spMkLst>
        </pc:spChg>
        <pc:picChg chg="del">
          <ac:chgData name="Russell Pangborn" userId="926e7a0a90445740" providerId="LiveId" clId="{7452F00B-C23C-4668-94C8-5A0FD3538E0B}" dt="2022-09-12T00:58:43.757" v="3917" actId="478"/>
          <ac:picMkLst>
            <pc:docMk/>
            <pc:sldMk cId="3701066023" sldId="420"/>
            <ac:picMk id="4" creationId="{56F14FAF-CE90-38A2-F886-7F82CBEB5B89}"/>
          </ac:picMkLst>
        </pc:picChg>
        <pc:picChg chg="del">
          <ac:chgData name="Russell Pangborn" userId="926e7a0a90445740" providerId="LiveId" clId="{7452F00B-C23C-4668-94C8-5A0FD3538E0B}" dt="2022-09-12T01:00:03.701" v="3920" actId="478"/>
          <ac:picMkLst>
            <pc:docMk/>
            <pc:sldMk cId="3701066023" sldId="420"/>
            <ac:picMk id="5" creationId="{ABE161BA-1252-1D0F-9E69-2FC1C5BDD4F8}"/>
          </ac:picMkLst>
        </pc:picChg>
        <pc:picChg chg="add del mod">
          <ac:chgData name="Russell Pangborn" userId="926e7a0a90445740" providerId="LiveId" clId="{7452F00B-C23C-4668-94C8-5A0FD3538E0B}" dt="2022-09-12T01:00:41.106" v="3923" actId="478"/>
          <ac:picMkLst>
            <pc:docMk/>
            <pc:sldMk cId="3701066023" sldId="420"/>
            <ac:picMk id="6" creationId="{34166906-3F2E-8522-86BE-45F3F522E2FB}"/>
          </ac:picMkLst>
        </pc:picChg>
        <pc:picChg chg="add del mod">
          <ac:chgData name="Russell Pangborn" userId="926e7a0a90445740" providerId="LiveId" clId="{7452F00B-C23C-4668-94C8-5A0FD3538E0B}" dt="2022-09-12T01:01:01.683" v="3935" actId="478"/>
          <ac:picMkLst>
            <pc:docMk/>
            <pc:sldMk cId="3701066023" sldId="420"/>
            <ac:picMk id="8" creationId="{11FA8FD1-00C6-2EF7-66E9-C8B9B1525091}"/>
          </ac:picMkLst>
        </pc:picChg>
        <pc:picChg chg="add mod">
          <ac:chgData name="Russell Pangborn" userId="926e7a0a90445740" providerId="LiveId" clId="{7452F00B-C23C-4668-94C8-5A0FD3538E0B}" dt="2022-09-12T01:03:16.002" v="3949" actId="1076"/>
          <ac:picMkLst>
            <pc:docMk/>
            <pc:sldMk cId="3701066023" sldId="420"/>
            <ac:picMk id="9" creationId="{A4CB0565-5D13-EA75-F44A-50795BFB786E}"/>
          </ac:picMkLst>
        </pc:picChg>
        <pc:picChg chg="add mod">
          <ac:chgData name="Russell Pangborn" userId="926e7a0a90445740" providerId="LiveId" clId="{7452F00B-C23C-4668-94C8-5A0FD3538E0B}" dt="2022-09-12T01:03:20.995" v="3950" actId="1076"/>
          <ac:picMkLst>
            <pc:docMk/>
            <pc:sldMk cId="3701066023" sldId="420"/>
            <ac:picMk id="11" creationId="{8247D0C4-67AD-F6DA-8D4C-83916D8E7C7F}"/>
          </ac:picMkLst>
        </pc:picChg>
      </pc:sldChg>
      <pc:sldChg chg="modSp new mod modAnim">
        <pc:chgData name="Russell Pangborn" userId="926e7a0a90445740" providerId="LiveId" clId="{7452F00B-C23C-4668-94C8-5A0FD3538E0B}" dt="2022-09-12T01:09:07.491" v="3977"/>
        <pc:sldMkLst>
          <pc:docMk/>
          <pc:sldMk cId="2749491585" sldId="421"/>
        </pc:sldMkLst>
        <pc:spChg chg="mod">
          <ac:chgData name="Russell Pangborn" userId="926e7a0a90445740" providerId="LiveId" clId="{7452F00B-C23C-4668-94C8-5A0FD3538E0B}" dt="2022-09-12T01:06:22.428" v="3957"/>
          <ac:spMkLst>
            <pc:docMk/>
            <pc:sldMk cId="2749491585" sldId="421"/>
            <ac:spMk id="2" creationId="{2349461D-C715-2410-287C-001B7904CF4D}"/>
          </ac:spMkLst>
        </pc:spChg>
        <pc:spChg chg="mod">
          <ac:chgData name="Russell Pangborn" userId="926e7a0a90445740" providerId="LiveId" clId="{7452F00B-C23C-4668-94C8-5A0FD3538E0B}" dt="2022-09-12T01:08:51.713" v="3976" actId="255"/>
          <ac:spMkLst>
            <pc:docMk/>
            <pc:sldMk cId="2749491585" sldId="421"/>
            <ac:spMk id="3" creationId="{0E448BD3-9140-C440-5E0A-2C29170E02BE}"/>
          </ac:spMkLst>
        </pc:spChg>
      </pc:sldChg>
      <pc:sldChg chg="addSp delSp modSp new mod modAnim">
        <pc:chgData name="Russell Pangborn" userId="926e7a0a90445740" providerId="LiveId" clId="{7452F00B-C23C-4668-94C8-5A0FD3538E0B}" dt="2022-09-12T01:13:18.758" v="3989"/>
        <pc:sldMkLst>
          <pc:docMk/>
          <pc:sldMk cId="1040640291" sldId="422"/>
        </pc:sldMkLst>
        <pc:spChg chg="mod">
          <ac:chgData name="Russell Pangborn" userId="926e7a0a90445740" providerId="LiveId" clId="{7452F00B-C23C-4668-94C8-5A0FD3538E0B}" dt="2022-09-12T01:12:06.175" v="3982" actId="20577"/>
          <ac:spMkLst>
            <pc:docMk/>
            <pc:sldMk cId="1040640291" sldId="422"/>
            <ac:spMk id="2" creationId="{C4E5DF70-6D75-B84F-4148-7BCF22B28472}"/>
          </ac:spMkLst>
        </pc:spChg>
        <pc:spChg chg="del">
          <ac:chgData name="Russell Pangborn" userId="926e7a0a90445740" providerId="LiveId" clId="{7452F00B-C23C-4668-94C8-5A0FD3538E0B}" dt="2022-09-12T01:12:16.814" v="3983" actId="22"/>
          <ac:spMkLst>
            <pc:docMk/>
            <pc:sldMk cId="1040640291" sldId="422"/>
            <ac:spMk id="3" creationId="{E54A86CD-32D6-44EA-4CCF-65A43F409E85}"/>
          </ac:spMkLst>
        </pc:spChg>
        <pc:picChg chg="add mod ord">
          <ac:chgData name="Russell Pangborn" userId="926e7a0a90445740" providerId="LiveId" clId="{7452F00B-C23C-4668-94C8-5A0FD3538E0B}" dt="2022-09-12T01:12:23.357" v="3984" actId="1076"/>
          <ac:picMkLst>
            <pc:docMk/>
            <pc:sldMk cId="1040640291" sldId="422"/>
            <ac:picMk id="5" creationId="{C1375C80-5775-0789-0E60-A626BE52C1BC}"/>
          </ac:picMkLst>
        </pc:picChg>
        <pc:picChg chg="add mod">
          <ac:chgData name="Russell Pangborn" userId="926e7a0a90445740" providerId="LiveId" clId="{7452F00B-C23C-4668-94C8-5A0FD3538E0B}" dt="2022-09-12T01:13:17.169" v="3988" actId="1076"/>
          <ac:picMkLst>
            <pc:docMk/>
            <pc:sldMk cId="1040640291" sldId="422"/>
            <ac:picMk id="7" creationId="{9C508F6B-0907-6FCC-D642-03515DD5E6D4}"/>
          </ac:picMkLst>
        </pc:picChg>
      </pc:sldChg>
      <pc:sldChg chg="addSp delSp modSp add del mod modAnim">
        <pc:chgData name="Russell Pangborn" userId="926e7a0a90445740" providerId="LiveId" clId="{7452F00B-C23C-4668-94C8-5A0FD3538E0B}" dt="2022-09-12T01:16:56.931" v="4049" actId="47"/>
        <pc:sldMkLst>
          <pc:docMk/>
          <pc:sldMk cId="1028997812" sldId="423"/>
        </pc:sldMkLst>
        <pc:spChg chg="add mod">
          <ac:chgData name="Russell Pangborn" userId="926e7a0a90445740" providerId="LiveId" clId="{7452F00B-C23C-4668-94C8-5A0FD3538E0B}" dt="2022-09-12T01:14:19.529" v="3993" actId="20577"/>
          <ac:spMkLst>
            <pc:docMk/>
            <pc:sldMk cId="1028997812" sldId="423"/>
            <ac:spMk id="3" creationId="{379843C3-9C25-9928-B8F8-06E661269CBF}"/>
          </ac:spMkLst>
        </pc:spChg>
        <pc:picChg chg="del">
          <ac:chgData name="Russell Pangborn" userId="926e7a0a90445740" providerId="LiveId" clId="{7452F00B-C23C-4668-94C8-5A0FD3538E0B}" dt="2022-09-12T01:14:06.352" v="3991" actId="478"/>
          <ac:picMkLst>
            <pc:docMk/>
            <pc:sldMk cId="1028997812" sldId="423"/>
            <ac:picMk id="5" creationId="{C1375C80-5775-0789-0E60-A626BE52C1BC}"/>
          </ac:picMkLst>
        </pc:picChg>
      </pc:sldChg>
      <pc:sldChg chg="addSp modSp new mod">
        <pc:chgData name="Russell Pangborn" userId="926e7a0a90445740" providerId="LiveId" clId="{7452F00B-C23C-4668-94C8-5A0FD3538E0B}" dt="2022-09-12T01:16:45.931" v="4048" actId="1076"/>
        <pc:sldMkLst>
          <pc:docMk/>
          <pc:sldMk cId="2009196189" sldId="424"/>
        </pc:sldMkLst>
        <pc:spChg chg="mod">
          <ac:chgData name="Russell Pangborn" userId="926e7a0a90445740" providerId="LiveId" clId="{7452F00B-C23C-4668-94C8-5A0FD3538E0B}" dt="2022-09-12T01:14:31.315" v="3998" actId="20577"/>
          <ac:spMkLst>
            <pc:docMk/>
            <pc:sldMk cId="2009196189" sldId="424"/>
            <ac:spMk id="2" creationId="{868ABCF0-0627-4C18-39DB-CBB6960B3640}"/>
          </ac:spMkLst>
        </pc:spChg>
        <pc:spChg chg="mod">
          <ac:chgData name="Russell Pangborn" userId="926e7a0a90445740" providerId="LiveId" clId="{7452F00B-C23C-4668-94C8-5A0FD3538E0B}" dt="2022-09-12T01:15:35.599" v="4042" actId="20577"/>
          <ac:spMkLst>
            <pc:docMk/>
            <pc:sldMk cId="2009196189" sldId="424"/>
            <ac:spMk id="3" creationId="{5C062A6C-73C6-E47B-F1B8-AAF346A12FE7}"/>
          </ac:spMkLst>
        </pc:spChg>
        <pc:picChg chg="add mod">
          <ac:chgData name="Russell Pangborn" userId="926e7a0a90445740" providerId="LiveId" clId="{7452F00B-C23C-4668-94C8-5A0FD3538E0B}" dt="2022-09-12T01:16:45.931" v="4048" actId="1076"/>
          <ac:picMkLst>
            <pc:docMk/>
            <pc:sldMk cId="2009196189" sldId="424"/>
            <ac:picMk id="5" creationId="{CBB524A9-C77E-0864-910B-48FD76A22DB0}"/>
          </ac:picMkLst>
        </pc:picChg>
        <pc:picChg chg="add mod">
          <ac:chgData name="Russell Pangborn" userId="926e7a0a90445740" providerId="LiveId" clId="{7452F00B-C23C-4668-94C8-5A0FD3538E0B}" dt="2022-09-12T01:16:43.246" v="4047" actId="1076"/>
          <ac:picMkLst>
            <pc:docMk/>
            <pc:sldMk cId="2009196189" sldId="424"/>
            <ac:picMk id="7" creationId="{059E7F10-796F-6978-16E2-4A3FFA781765}"/>
          </ac:picMkLst>
        </pc:picChg>
      </pc:sldChg>
      <pc:sldChg chg="addSp delSp modSp add mod modAnim">
        <pc:chgData name="Russell Pangborn" userId="926e7a0a90445740" providerId="LiveId" clId="{7452F00B-C23C-4668-94C8-5A0FD3538E0B}" dt="2022-09-12T01:18:55.626" v="4109"/>
        <pc:sldMkLst>
          <pc:docMk/>
          <pc:sldMk cId="3674894404" sldId="425"/>
        </pc:sldMkLst>
        <pc:spChg chg="mod">
          <ac:chgData name="Russell Pangborn" userId="926e7a0a90445740" providerId="LiveId" clId="{7452F00B-C23C-4668-94C8-5A0FD3538E0B}" dt="2022-09-12T01:17:31.034" v="4100" actId="20577"/>
          <ac:spMkLst>
            <pc:docMk/>
            <pc:sldMk cId="3674894404" sldId="425"/>
            <ac:spMk id="3" creationId="{5C062A6C-73C6-E47B-F1B8-AAF346A12FE7}"/>
          </ac:spMkLst>
        </pc:spChg>
        <pc:picChg chg="del">
          <ac:chgData name="Russell Pangborn" userId="926e7a0a90445740" providerId="LiveId" clId="{7452F00B-C23C-4668-94C8-5A0FD3538E0B}" dt="2022-09-12T01:18:15.421" v="4104" actId="478"/>
          <ac:picMkLst>
            <pc:docMk/>
            <pc:sldMk cId="3674894404" sldId="425"/>
            <ac:picMk id="5" creationId="{CBB524A9-C77E-0864-910B-48FD76A22DB0}"/>
          </ac:picMkLst>
        </pc:picChg>
        <pc:picChg chg="add mod">
          <ac:chgData name="Russell Pangborn" userId="926e7a0a90445740" providerId="LiveId" clId="{7452F00B-C23C-4668-94C8-5A0FD3538E0B}" dt="2022-09-12T01:18:13.284" v="4103" actId="1076"/>
          <ac:picMkLst>
            <pc:docMk/>
            <pc:sldMk cId="3674894404" sldId="425"/>
            <ac:picMk id="6" creationId="{88F8859F-1ED9-BA8E-1C66-9E58368A834A}"/>
          </ac:picMkLst>
        </pc:picChg>
        <pc:picChg chg="del">
          <ac:chgData name="Russell Pangborn" userId="926e7a0a90445740" providerId="LiveId" clId="{7452F00B-C23C-4668-94C8-5A0FD3538E0B}" dt="2022-09-12T01:17:34.747" v="4101" actId="478"/>
          <ac:picMkLst>
            <pc:docMk/>
            <pc:sldMk cId="3674894404" sldId="425"/>
            <ac:picMk id="7" creationId="{059E7F10-796F-6978-16E2-4A3FFA781765}"/>
          </ac:picMkLst>
        </pc:picChg>
        <pc:picChg chg="add mod">
          <ac:chgData name="Russell Pangborn" userId="926e7a0a90445740" providerId="LiveId" clId="{7452F00B-C23C-4668-94C8-5A0FD3538E0B}" dt="2022-09-12T01:18:33.306" v="4106" actId="1076"/>
          <ac:picMkLst>
            <pc:docMk/>
            <pc:sldMk cId="3674894404" sldId="425"/>
            <ac:picMk id="9" creationId="{4F96F538-21C3-534D-C13E-E22D95E553CA}"/>
          </ac:picMkLst>
        </pc:picChg>
      </pc:sldChg>
      <pc:sldChg chg="modSp new modAnim">
        <pc:chgData name="Russell Pangborn" userId="926e7a0a90445740" providerId="LiveId" clId="{7452F00B-C23C-4668-94C8-5A0FD3538E0B}" dt="2022-09-12T01:21:42.500" v="4171"/>
        <pc:sldMkLst>
          <pc:docMk/>
          <pc:sldMk cId="1447586145" sldId="426"/>
        </pc:sldMkLst>
        <pc:spChg chg="mod">
          <ac:chgData name="Russell Pangborn" userId="926e7a0a90445740" providerId="LiveId" clId="{7452F00B-C23C-4668-94C8-5A0FD3538E0B}" dt="2022-09-12T01:19:44.505" v="4111"/>
          <ac:spMkLst>
            <pc:docMk/>
            <pc:sldMk cId="1447586145" sldId="426"/>
            <ac:spMk id="2" creationId="{76E0B1ED-6D6A-B27E-620C-0ED6DB594F31}"/>
          </ac:spMkLst>
        </pc:spChg>
        <pc:spChg chg="mod">
          <ac:chgData name="Russell Pangborn" userId="926e7a0a90445740" providerId="LiveId" clId="{7452F00B-C23C-4668-94C8-5A0FD3538E0B}" dt="2022-09-12T01:21:26.485" v="4170" actId="255"/>
          <ac:spMkLst>
            <pc:docMk/>
            <pc:sldMk cId="1447586145" sldId="426"/>
            <ac:spMk id="3" creationId="{46B5BF1B-A063-2D2F-05C3-DB14B656BDA9}"/>
          </ac:spMkLst>
        </pc:spChg>
      </pc:sldChg>
      <pc:sldChg chg="new del">
        <pc:chgData name="Russell Pangborn" userId="926e7a0a90445740" providerId="LiveId" clId="{7452F00B-C23C-4668-94C8-5A0FD3538E0B}" dt="2022-09-12T01:23:37.426" v="4173" actId="47"/>
        <pc:sldMkLst>
          <pc:docMk/>
          <pc:sldMk cId="2462596558" sldId="427"/>
        </pc:sldMkLst>
      </pc:sldChg>
      <pc:sldChg chg="addSp delSp modSp new mod">
        <pc:chgData name="Russell Pangborn" userId="926e7a0a90445740" providerId="LiveId" clId="{7452F00B-C23C-4668-94C8-5A0FD3538E0B}" dt="2022-09-12T11:20:37.557" v="4236" actId="1076"/>
        <pc:sldMkLst>
          <pc:docMk/>
          <pc:sldMk cId="3320912921" sldId="427"/>
        </pc:sldMkLst>
        <pc:spChg chg="mod">
          <ac:chgData name="Russell Pangborn" userId="926e7a0a90445740" providerId="LiveId" clId="{7452F00B-C23C-4668-94C8-5A0FD3538E0B}" dt="2022-09-12T11:18:35.799" v="4209" actId="20577"/>
          <ac:spMkLst>
            <pc:docMk/>
            <pc:sldMk cId="3320912921" sldId="427"/>
            <ac:spMk id="2" creationId="{7713FE81-A17F-2A72-9481-42D7BDC4AB5E}"/>
          </ac:spMkLst>
        </pc:spChg>
        <pc:spChg chg="del mod">
          <ac:chgData name="Russell Pangborn" userId="926e7a0a90445740" providerId="LiveId" clId="{7452F00B-C23C-4668-94C8-5A0FD3538E0B}" dt="2022-09-12T11:19:02.779" v="4210" actId="22"/>
          <ac:spMkLst>
            <pc:docMk/>
            <pc:sldMk cId="3320912921" sldId="427"/>
            <ac:spMk id="3" creationId="{8BE0B96C-C62F-221A-992F-1BD48F635EDF}"/>
          </ac:spMkLst>
        </pc:spChg>
        <pc:spChg chg="add mod">
          <ac:chgData name="Russell Pangborn" userId="926e7a0a90445740" providerId="LiveId" clId="{7452F00B-C23C-4668-94C8-5A0FD3538E0B}" dt="2022-09-12T11:20:31.625" v="4234" actId="20577"/>
          <ac:spMkLst>
            <pc:docMk/>
            <pc:sldMk cId="3320912921" sldId="427"/>
            <ac:spMk id="6" creationId="{2A7BB6E1-5A3E-287B-BED8-5AFEA6AA8415}"/>
          </ac:spMkLst>
        </pc:spChg>
        <pc:picChg chg="add del mod ord">
          <ac:chgData name="Russell Pangborn" userId="926e7a0a90445740" providerId="LiveId" clId="{7452F00B-C23C-4668-94C8-5A0FD3538E0B}" dt="2022-09-12T11:19:14.559" v="4212" actId="478"/>
          <ac:picMkLst>
            <pc:docMk/>
            <pc:sldMk cId="3320912921" sldId="427"/>
            <ac:picMk id="5" creationId="{3D8B84CC-B3E7-884E-B051-649FF09D0FA3}"/>
          </ac:picMkLst>
        </pc:picChg>
        <pc:picChg chg="add mod">
          <ac:chgData name="Russell Pangborn" userId="926e7a0a90445740" providerId="LiveId" clId="{7452F00B-C23C-4668-94C8-5A0FD3538E0B}" dt="2022-09-12T11:19:45.693" v="4230" actId="1076"/>
          <ac:picMkLst>
            <pc:docMk/>
            <pc:sldMk cId="3320912921" sldId="427"/>
            <ac:picMk id="8" creationId="{22A18315-F12B-E2A8-D98D-3D8A93203216}"/>
          </ac:picMkLst>
        </pc:picChg>
        <pc:picChg chg="add mod">
          <ac:chgData name="Russell Pangborn" userId="926e7a0a90445740" providerId="LiveId" clId="{7452F00B-C23C-4668-94C8-5A0FD3538E0B}" dt="2022-09-12T11:20:09.981" v="4232" actId="1076"/>
          <ac:picMkLst>
            <pc:docMk/>
            <pc:sldMk cId="3320912921" sldId="427"/>
            <ac:picMk id="10" creationId="{271121EE-798C-1D28-E96A-392FAA58CE39}"/>
          </ac:picMkLst>
        </pc:picChg>
        <pc:picChg chg="add mod">
          <ac:chgData name="Russell Pangborn" userId="926e7a0a90445740" providerId="LiveId" clId="{7452F00B-C23C-4668-94C8-5A0FD3538E0B}" dt="2022-09-12T11:20:37.557" v="4236" actId="1076"/>
          <ac:picMkLst>
            <pc:docMk/>
            <pc:sldMk cId="3320912921" sldId="427"/>
            <ac:picMk id="12" creationId="{5A63E227-E136-DBAB-F4CD-51150F7DD763}"/>
          </ac:picMkLst>
        </pc:picChg>
      </pc:sldChg>
      <pc:sldChg chg="addSp delSp modSp new mod">
        <pc:chgData name="Russell Pangborn" userId="926e7a0a90445740" providerId="LiveId" clId="{7452F00B-C23C-4668-94C8-5A0FD3538E0B}" dt="2022-09-12T11:25:40.569" v="4273" actId="1076"/>
        <pc:sldMkLst>
          <pc:docMk/>
          <pc:sldMk cId="802100083" sldId="428"/>
        </pc:sldMkLst>
        <pc:spChg chg="mod">
          <ac:chgData name="Russell Pangborn" userId="926e7a0a90445740" providerId="LiveId" clId="{7452F00B-C23C-4668-94C8-5A0FD3538E0B}" dt="2022-09-12T11:21:27.450" v="4261" actId="20577"/>
          <ac:spMkLst>
            <pc:docMk/>
            <pc:sldMk cId="802100083" sldId="428"/>
            <ac:spMk id="3" creationId="{1BCE3A3D-560E-DB68-C5CA-EEF106DEC65D}"/>
          </ac:spMkLst>
        </pc:spChg>
        <pc:picChg chg="add del mod">
          <ac:chgData name="Russell Pangborn" userId="926e7a0a90445740" providerId="LiveId" clId="{7452F00B-C23C-4668-94C8-5A0FD3538E0B}" dt="2022-09-12T11:24:34.397" v="4266" actId="478"/>
          <ac:picMkLst>
            <pc:docMk/>
            <pc:sldMk cId="802100083" sldId="428"/>
            <ac:picMk id="5" creationId="{91E175AF-7005-3487-2136-2E00AFD338FA}"/>
          </ac:picMkLst>
        </pc:picChg>
        <pc:picChg chg="add del mod">
          <ac:chgData name="Russell Pangborn" userId="926e7a0a90445740" providerId="LiveId" clId="{7452F00B-C23C-4668-94C8-5A0FD3538E0B}" dt="2022-09-12T11:25:05.417" v="4270" actId="478"/>
          <ac:picMkLst>
            <pc:docMk/>
            <pc:sldMk cId="802100083" sldId="428"/>
            <ac:picMk id="7" creationId="{78D944E8-85A1-4C25-15E1-C296A234401D}"/>
          </ac:picMkLst>
        </pc:picChg>
        <pc:picChg chg="add del">
          <ac:chgData name="Russell Pangborn" userId="926e7a0a90445740" providerId="LiveId" clId="{7452F00B-C23C-4668-94C8-5A0FD3538E0B}" dt="2022-09-12T11:24:40.220" v="4268" actId="22"/>
          <ac:picMkLst>
            <pc:docMk/>
            <pc:sldMk cId="802100083" sldId="428"/>
            <ac:picMk id="9" creationId="{DCF1A526-C32B-318C-C025-23D77D3DA028}"/>
          </ac:picMkLst>
        </pc:picChg>
        <pc:picChg chg="add mod">
          <ac:chgData name="Russell Pangborn" userId="926e7a0a90445740" providerId="LiveId" clId="{7452F00B-C23C-4668-94C8-5A0FD3538E0B}" dt="2022-09-12T11:25:08.450" v="4271" actId="1076"/>
          <ac:picMkLst>
            <pc:docMk/>
            <pc:sldMk cId="802100083" sldId="428"/>
            <ac:picMk id="11" creationId="{3F736281-E910-56E4-1284-56EB6301B5FD}"/>
          </ac:picMkLst>
        </pc:picChg>
        <pc:picChg chg="add mod">
          <ac:chgData name="Russell Pangborn" userId="926e7a0a90445740" providerId="LiveId" clId="{7452F00B-C23C-4668-94C8-5A0FD3538E0B}" dt="2022-09-12T11:25:40.569" v="4273" actId="1076"/>
          <ac:picMkLst>
            <pc:docMk/>
            <pc:sldMk cId="802100083" sldId="428"/>
            <ac:picMk id="13" creationId="{C6C202D6-3609-B66E-28BC-301FAFD8BDDE}"/>
          </ac:picMkLst>
        </pc:picChg>
      </pc:sldChg>
      <pc:sldChg chg="addSp delSp modSp new mod">
        <pc:chgData name="Russell Pangborn" userId="926e7a0a90445740" providerId="LiveId" clId="{7452F00B-C23C-4668-94C8-5A0FD3538E0B}" dt="2022-09-12T11:32:48.940" v="4290" actId="20577"/>
        <pc:sldMkLst>
          <pc:docMk/>
          <pc:sldMk cId="1950628522" sldId="429"/>
        </pc:sldMkLst>
        <pc:spChg chg="mod">
          <ac:chgData name="Russell Pangborn" userId="926e7a0a90445740" providerId="LiveId" clId="{7452F00B-C23C-4668-94C8-5A0FD3538E0B}" dt="2022-09-12T11:32:48.940" v="4290" actId="20577"/>
          <ac:spMkLst>
            <pc:docMk/>
            <pc:sldMk cId="1950628522" sldId="429"/>
            <ac:spMk id="2" creationId="{D9065416-5B36-1E1B-7EF2-5ED672D4539B}"/>
          </ac:spMkLst>
        </pc:spChg>
        <pc:spChg chg="del">
          <ac:chgData name="Russell Pangborn" userId="926e7a0a90445740" providerId="LiveId" clId="{7452F00B-C23C-4668-94C8-5A0FD3538E0B}" dt="2022-09-12T11:30:15.517" v="4275" actId="22"/>
          <ac:spMkLst>
            <pc:docMk/>
            <pc:sldMk cId="1950628522" sldId="429"/>
            <ac:spMk id="3" creationId="{D31E7297-BF02-852A-1C38-989C49492174}"/>
          </ac:spMkLst>
        </pc:spChg>
        <pc:spChg chg="add del mod">
          <ac:chgData name="Russell Pangborn" userId="926e7a0a90445740" providerId="LiveId" clId="{7452F00B-C23C-4668-94C8-5A0FD3538E0B}" dt="2022-09-12T11:32:14.868" v="4280" actId="22"/>
          <ac:spMkLst>
            <pc:docMk/>
            <pc:sldMk cId="1950628522" sldId="429"/>
            <ac:spMk id="6" creationId="{35E5E9DA-18E6-C50C-4507-827FD1251C16}"/>
          </ac:spMkLst>
        </pc:spChg>
        <pc:picChg chg="add del mod ord">
          <ac:chgData name="Russell Pangborn" userId="926e7a0a90445740" providerId="LiveId" clId="{7452F00B-C23C-4668-94C8-5A0FD3538E0B}" dt="2022-09-12T11:31:26.628" v="4277" actId="478"/>
          <ac:picMkLst>
            <pc:docMk/>
            <pc:sldMk cId="1950628522" sldId="429"/>
            <ac:picMk id="5" creationId="{98E85EF1-7AE3-1727-403F-F136D5F3B38C}"/>
          </ac:picMkLst>
        </pc:picChg>
        <pc:picChg chg="add mod">
          <ac:chgData name="Russell Pangborn" userId="926e7a0a90445740" providerId="LiveId" clId="{7452F00B-C23C-4668-94C8-5A0FD3538E0B}" dt="2022-09-12T11:32:39.762" v="4283" actId="1076"/>
          <ac:picMkLst>
            <pc:docMk/>
            <pc:sldMk cId="1950628522" sldId="429"/>
            <ac:picMk id="8" creationId="{A593B60A-05F8-4717-B4EC-CFD34BEA15AF}"/>
          </ac:picMkLst>
        </pc:picChg>
        <pc:picChg chg="add mod ord">
          <ac:chgData name="Russell Pangborn" userId="926e7a0a90445740" providerId="LiveId" clId="{7452F00B-C23C-4668-94C8-5A0FD3538E0B}" dt="2022-09-12T11:32:42.063" v="4284" actId="1076"/>
          <ac:picMkLst>
            <pc:docMk/>
            <pc:sldMk cId="1950628522" sldId="429"/>
            <ac:picMk id="10" creationId="{A3A350F7-1ECA-F6D2-7F53-D4538D85C9E4}"/>
          </ac:picMkLst>
        </pc:picChg>
      </pc:sldChg>
      <pc:sldChg chg="addSp delSp modSp new mod">
        <pc:chgData name="Russell Pangborn" userId="926e7a0a90445740" providerId="LiveId" clId="{7452F00B-C23C-4668-94C8-5A0FD3538E0B}" dt="2022-09-12T11:39:29.721" v="4300" actId="1076"/>
        <pc:sldMkLst>
          <pc:docMk/>
          <pc:sldMk cId="3204721361" sldId="430"/>
        </pc:sldMkLst>
        <pc:spChg chg="mod">
          <ac:chgData name="Russell Pangborn" userId="926e7a0a90445740" providerId="LiveId" clId="{7452F00B-C23C-4668-94C8-5A0FD3538E0B}" dt="2022-09-12T11:38:45.789" v="4296" actId="20577"/>
          <ac:spMkLst>
            <pc:docMk/>
            <pc:sldMk cId="3204721361" sldId="430"/>
            <ac:spMk id="2" creationId="{9E198AE3-6A97-5096-23CF-26A75D5581D2}"/>
          </ac:spMkLst>
        </pc:spChg>
        <pc:spChg chg="del">
          <ac:chgData name="Russell Pangborn" userId="926e7a0a90445740" providerId="LiveId" clId="{7452F00B-C23C-4668-94C8-5A0FD3538E0B}" dt="2022-09-12T11:38:36.769" v="4292" actId="22"/>
          <ac:spMkLst>
            <pc:docMk/>
            <pc:sldMk cId="3204721361" sldId="430"/>
            <ac:spMk id="3" creationId="{833356D7-40F9-BC5A-56FB-4FD51B5FF82F}"/>
          </ac:spMkLst>
        </pc:spChg>
        <pc:picChg chg="add mod ord">
          <ac:chgData name="Russell Pangborn" userId="926e7a0a90445740" providerId="LiveId" clId="{7452F00B-C23C-4668-94C8-5A0FD3538E0B}" dt="2022-09-12T11:39:27.361" v="4299" actId="1076"/>
          <ac:picMkLst>
            <pc:docMk/>
            <pc:sldMk cId="3204721361" sldId="430"/>
            <ac:picMk id="5" creationId="{A4FEF43C-E4C0-BAF9-3C49-5FC5552B9000}"/>
          </ac:picMkLst>
        </pc:picChg>
        <pc:picChg chg="add mod">
          <ac:chgData name="Russell Pangborn" userId="926e7a0a90445740" providerId="LiveId" clId="{7452F00B-C23C-4668-94C8-5A0FD3538E0B}" dt="2022-09-12T11:39:29.721" v="4300" actId="1076"/>
          <ac:picMkLst>
            <pc:docMk/>
            <pc:sldMk cId="3204721361" sldId="430"/>
            <ac:picMk id="7" creationId="{E63F7790-EC8C-E300-9A5D-1E94494273F3}"/>
          </ac:picMkLst>
        </pc:picChg>
      </pc:sldChg>
      <pc:sldChg chg="addSp delSp modSp new mod">
        <pc:chgData name="Russell Pangborn" userId="926e7a0a90445740" providerId="LiveId" clId="{7452F00B-C23C-4668-94C8-5A0FD3538E0B}" dt="2022-09-12T11:41:54.095" v="4312" actId="1076"/>
        <pc:sldMkLst>
          <pc:docMk/>
          <pc:sldMk cId="2603031879" sldId="431"/>
        </pc:sldMkLst>
        <pc:spChg chg="mod">
          <ac:chgData name="Russell Pangborn" userId="926e7a0a90445740" providerId="LiveId" clId="{7452F00B-C23C-4668-94C8-5A0FD3538E0B}" dt="2022-09-12T11:39:52.848" v="4308" actId="20577"/>
          <ac:spMkLst>
            <pc:docMk/>
            <pc:sldMk cId="2603031879" sldId="431"/>
            <ac:spMk id="2" creationId="{C78651E7-5019-95D4-1CD1-F098024395EB}"/>
          </ac:spMkLst>
        </pc:spChg>
        <pc:spChg chg="del">
          <ac:chgData name="Russell Pangborn" userId="926e7a0a90445740" providerId="LiveId" clId="{7452F00B-C23C-4668-94C8-5A0FD3538E0B}" dt="2022-09-12T11:41:12.137" v="4309" actId="22"/>
          <ac:spMkLst>
            <pc:docMk/>
            <pc:sldMk cId="2603031879" sldId="431"/>
            <ac:spMk id="3" creationId="{7A8E601D-82FF-C29F-0837-3D20BF9D60B5}"/>
          </ac:spMkLst>
        </pc:spChg>
        <pc:picChg chg="add mod ord">
          <ac:chgData name="Russell Pangborn" userId="926e7a0a90445740" providerId="LiveId" clId="{7452F00B-C23C-4668-94C8-5A0FD3538E0B}" dt="2022-09-12T11:41:16.161" v="4310" actId="1076"/>
          <ac:picMkLst>
            <pc:docMk/>
            <pc:sldMk cId="2603031879" sldId="431"/>
            <ac:picMk id="5" creationId="{0590D9B6-F5B6-1ADF-1E97-7DD51FDFE301}"/>
          </ac:picMkLst>
        </pc:picChg>
        <pc:picChg chg="add mod">
          <ac:chgData name="Russell Pangborn" userId="926e7a0a90445740" providerId="LiveId" clId="{7452F00B-C23C-4668-94C8-5A0FD3538E0B}" dt="2022-09-12T11:41:54.095" v="4312" actId="1076"/>
          <ac:picMkLst>
            <pc:docMk/>
            <pc:sldMk cId="2603031879" sldId="431"/>
            <ac:picMk id="7" creationId="{6B0A7CD6-9CD7-AA82-536D-8B33776A030F}"/>
          </ac:picMkLst>
        </pc:picChg>
      </pc:sldChg>
      <pc:sldChg chg="addSp modSp new mod modAnim">
        <pc:chgData name="Russell Pangborn" userId="926e7a0a90445740" providerId="LiveId" clId="{7452F00B-C23C-4668-94C8-5A0FD3538E0B}" dt="2022-09-12T11:46:22.370" v="4343" actId="1076"/>
        <pc:sldMkLst>
          <pc:docMk/>
          <pc:sldMk cId="1000874620" sldId="432"/>
        </pc:sldMkLst>
        <pc:spChg chg="mod">
          <ac:chgData name="Russell Pangborn" userId="926e7a0a90445740" providerId="LiveId" clId="{7452F00B-C23C-4668-94C8-5A0FD3538E0B}" dt="2022-09-12T11:45:50.456" v="4342" actId="20577"/>
          <ac:spMkLst>
            <pc:docMk/>
            <pc:sldMk cId="1000874620" sldId="432"/>
            <ac:spMk id="2" creationId="{7554DABC-0A35-5933-DEB4-9970659DCAD2}"/>
          </ac:spMkLst>
        </pc:spChg>
        <pc:spChg chg="mod">
          <ac:chgData name="Russell Pangborn" userId="926e7a0a90445740" providerId="LiveId" clId="{7452F00B-C23C-4668-94C8-5A0FD3538E0B}" dt="2022-09-12T11:43:40.271" v="4318" actId="313"/>
          <ac:spMkLst>
            <pc:docMk/>
            <pc:sldMk cId="1000874620" sldId="432"/>
            <ac:spMk id="3" creationId="{38166610-2E1F-F6D1-4222-A9FF360D532F}"/>
          </ac:spMkLst>
        </pc:spChg>
        <pc:picChg chg="add mod">
          <ac:chgData name="Russell Pangborn" userId="926e7a0a90445740" providerId="LiveId" clId="{7452F00B-C23C-4668-94C8-5A0FD3538E0B}" dt="2022-09-12T11:44:01.462" v="4320" actId="1076"/>
          <ac:picMkLst>
            <pc:docMk/>
            <pc:sldMk cId="1000874620" sldId="432"/>
            <ac:picMk id="5" creationId="{D99D41B6-B7F1-8307-9E4B-C7BFC20F2499}"/>
          </ac:picMkLst>
        </pc:picChg>
        <pc:picChg chg="add mod">
          <ac:chgData name="Russell Pangborn" userId="926e7a0a90445740" providerId="LiveId" clId="{7452F00B-C23C-4668-94C8-5A0FD3538E0B}" dt="2022-09-12T11:44:51.822" v="4323" actId="1076"/>
          <ac:picMkLst>
            <pc:docMk/>
            <pc:sldMk cId="1000874620" sldId="432"/>
            <ac:picMk id="7" creationId="{AD2CAC55-683A-7C2A-4D0C-4FBCEE1C9E3E}"/>
          </ac:picMkLst>
        </pc:picChg>
        <pc:picChg chg="add mod">
          <ac:chgData name="Russell Pangborn" userId="926e7a0a90445740" providerId="LiveId" clId="{7452F00B-C23C-4668-94C8-5A0FD3538E0B}" dt="2022-09-12T11:46:22.370" v="4343" actId="1076"/>
          <ac:picMkLst>
            <pc:docMk/>
            <pc:sldMk cId="1000874620" sldId="432"/>
            <ac:picMk id="9" creationId="{1F99F1AC-9454-3FC4-2AD1-1E6784BD300D}"/>
          </ac:picMkLst>
        </pc:picChg>
      </pc:sldChg>
      <pc:sldChg chg="addSp delSp modSp new mod modAnim">
        <pc:chgData name="Russell Pangborn" userId="926e7a0a90445740" providerId="LiveId" clId="{7452F00B-C23C-4668-94C8-5A0FD3538E0B}" dt="2022-09-12T11:51:35.127" v="4529"/>
        <pc:sldMkLst>
          <pc:docMk/>
          <pc:sldMk cId="126797329" sldId="433"/>
        </pc:sldMkLst>
        <pc:spChg chg="mod">
          <ac:chgData name="Russell Pangborn" userId="926e7a0a90445740" providerId="LiveId" clId="{7452F00B-C23C-4668-94C8-5A0FD3538E0B}" dt="2022-09-12T11:46:39.135" v="4360" actId="20577"/>
          <ac:spMkLst>
            <pc:docMk/>
            <pc:sldMk cId="126797329" sldId="433"/>
            <ac:spMk id="2" creationId="{06C5AC9E-9D64-E8E0-46D3-445EFA9BA6E7}"/>
          </ac:spMkLst>
        </pc:spChg>
        <pc:spChg chg="mod">
          <ac:chgData name="Russell Pangborn" userId="926e7a0a90445740" providerId="LiveId" clId="{7452F00B-C23C-4668-94C8-5A0FD3538E0B}" dt="2022-09-12T11:49:40.584" v="4518" actId="6549"/>
          <ac:spMkLst>
            <pc:docMk/>
            <pc:sldMk cId="126797329" sldId="433"/>
            <ac:spMk id="3" creationId="{ADC26E86-725E-5D42-4AB9-9A2C2A876EA3}"/>
          </ac:spMkLst>
        </pc:spChg>
        <pc:picChg chg="add del">
          <ac:chgData name="Russell Pangborn" userId="926e7a0a90445740" providerId="LiveId" clId="{7452F00B-C23C-4668-94C8-5A0FD3538E0B}" dt="2022-09-12T11:49:29.306" v="4504" actId="478"/>
          <ac:picMkLst>
            <pc:docMk/>
            <pc:sldMk cId="126797329" sldId="433"/>
            <ac:picMk id="5" creationId="{8B2D1C3F-9870-6BF6-909F-D973B7EEA109}"/>
          </ac:picMkLst>
        </pc:picChg>
        <pc:picChg chg="add mod">
          <ac:chgData name="Russell Pangborn" userId="926e7a0a90445740" providerId="LiveId" clId="{7452F00B-C23C-4668-94C8-5A0FD3538E0B}" dt="2022-09-12T11:50:06.572" v="4520" actId="1076"/>
          <ac:picMkLst>
            <pc:docMk/>
            <pc:sldMk cId="126797329" sldId="433"/>
            <ac:picMk id="7" creationId="{D6CCEED1-E96E-1799-251B-9834590AF1D6}"/>
          </ac:picMkLst>
        </pc:picChg>
        <pc:picChg chg="add del mod">
          <ac:chgData name="Russell Pangborn" userId="926e7a0a90445740" providerId="LiveId" clId="{7452F00B-C23C-4668-94C8-5A0FD3538E0B}" dt="2022-09-12T11:51:12.963" v="4523" actId="478"/>
          <ac:picMkLst>
            <pc:docMk/>
            <pc:sldMk cId="126797329" sldId="433"/>
            <ac:picMk id="9" creationId="{99933074-1F4A-FE4F-ED0F-28F1B8D17FAA}"/>
          </ac:picMkLst>
        </pc:picChg>
        <pc:picChg chg="add mod">
          <ac:chgData name="Russell Pangborn" userId="926e7a0a90445740" providerId="LiveId" clId="{7452F00B-C23C-4668-94C8-5A0FD3538E0B}" dt="2022-09-12T11:51:17.403" v="4525" actId="1076"/>
          <ac:picMkLst>
            <pc:docMk/>
            <pc:sldMk cId="126797329" sldId="433"/>
            <ac:picMk id="11" creationId="{EE3D2B0F-9913-F3AA-FCB6-91D2F35C01C9}"/>
          </ac:picMkLst>
        </pc:picChg>
      </pc:sldChg>
      <pc:sldChg chg="addSp delSp modSp new mod">
        <pc:chgData name="Russell Pangborn" userId="926e7a0a90445740" providerId="LiveId" clId="{7452F00B-C23C-4668-94C8-5A0FD3538E0B}" dt="2022-09-12T11:53:41.493" v="4539" actId="1076"/>
        <pc:sldMkLst>
          <pc:docMk/>
          <pc:sldMk cId="1927719705" sldId="434"/>
        </pc:sldMkLst>
        <pc:spChg chg="mod">
          <ac:chgData name="Russell Pangborn" userId="926e7a0a90445740" providerId="LiveId" clId="{7452F00B-C23C-4668-94C8-5A0FD3538E0B}" dt="2022-09-12T11:53:13.948" v="4534" actId="20577"/>
          <ac:spMkLst>
            <pc:docMk/>
            <pc:sldMk cId="1927719705" sldId="434"/>
            <ac:spMk id="2" creationId="{51D497B6-623D-99D5-C293-6C7A2F045206}"/>
          </ac:spMkLst>
        </pc:spChg>
        <pc:spChg chg="del mod">
          <ac:chgData name="Russell Pangborn" userId="926e7a0a90445740" providerId="LiveId" clId="{7452F00B-C23C-4668-94C8-5A0FD3538E0B}" dt="2022-09-12T11:53:18.745" v="4536" actId="22"/>
          <ac:spMkLst>
            <pc:docMk/>
            <pc:sldMk cId="1927719705" sldId="434"/>
            <ac:spMk id="3" creationId="{3D5EE329-98B4-0484-957D-A73692BBF41A}"/>
          </ac:spMkLst>
        </pc:spChg>
        <pc:picChg chg="add mod ord">
          <ac:chgData name="Russell Pangborn" userId="926e7a0a90445740" providerId="LiveId" clId="{7452F00B-C23C-4668-94C8-5A0FD3538E0B}" dt="2022-09-12T11:53:22.790" v="4537" actId="1076"/>
          <ac:picMkLst>
            <pc:docMk/>
            <pc:sldMk cId="1927719705" sldId="434"/>
            <ac:picMk id="5" creationId="{0C2F21E4-61BE-FE73-8D76-1DA344CB2A54}"/>
          </ac:picMkLst>
        </pc:picChg>
        <pc:picChg chg="add mod">
          <ac:chgData name="Russell Pangborn" userId="926e7a0a90445740" providerId="LiveId" clId="{7452F00B-C23C-4668-94C8-5A0FD3538E0B}" dt="2022-09-12T11:53:41.493" v="4539" actId="1076"/>
          <ac:picMkLst>
            <pc:docMk/>
            <pc:sldMk cId="1927719705" sldId="434"/>
            <ac:picMk id="6" creationId="{C310CE18-8188-AB61-FF49-8695BEC46E56}"/>
          </ac:picMkLst>
        </pc:picChg>
      </pc:sldChg>
      <pc:sldChg chg="addSp delSp modSp new mod modAnim">
        <pc:chgData name="Russell Pangborn" userId="926e7a0a90445740" providerId="LiveId" clId="{7452F00B-C23C-4668-94C8-5A0FD3538E0B}" dt="2022-09-12T12:00:14.791" v="4696"/>
        <pc:sldMkLst>
          <pc:docMk/>
          <pc:sldMk cId="3670709547" sldId="435"/>
        </pc:sldMkLst>
        <pc:spChg chg="mod">
          <ac:chgData name="Russell Pangborn" userId="926e7a0a90445740" providerId="LiveId" clId="{7452F00B-C23C-4668-94C8-5A0FD3538E0B}" dt="2022-09-12T11:54:43.535" v="4569" actId="20577"/>
          <ac:spMkLst>
            <pc:docMk/>
            <pc:sldMk cId="3670709547" sldId="435"/>
            <ac:spMk id="2" creationId="{D60FB559-C905-EE56-E312-121E39A30252}"/>
          </ac:spMkLst>
        </pc:spChg>
        <pc:spChg chg="mod">
          <ac:chgData name="Russell Pangborn" userId="926e7a0a90445740" providerId="LiveId" clId="{7452F00B-C23C-4668-94C8-5A0FD3538E0B}" dt="2022-09-12T11:58:40.033" v="4688" actId="255"/>
          <ac:spMkLst>
            <pc:docMk/>
            <pc:sldMk cId="3670709547" sldId="435"/>
            <ac:spMk id="3" creationId="{5EC24055-E2AE-A47E-86A7-97027CEAC161}"/>
          </ac:spMkLst>
        </pc:spChg>
        <pc:picChg chg="add mod">
          <ac:chgData name="Russell Pangborn" userId="926e7a0a90445740" providerId="LiveId" clId="{7452F00B-C23C-4668-94C8-5A0FD3538E0B}" dt="2022-09-12T11:55:57.224" v="4578" actId="1076"/>
          <ac:picMkLst>
            <pc:docMk/>
            <pc:sldMk cId="3670709547" sldId="435"/>
            <ac:picMk id="5" creationId="{B79447FA-9545-12B2-36CD-C8834045F534}"/>
          </ac:picMkLst>
        </pc:picChg>
        <pc:picChg chg="add del mod">
          <ac:chgData name="Russell Pangborn" userId="926e7a0a90445740" providerId="LiveId" clId="{7452F00B-C23C-4668-94C8-5A0FD3538E0B}" dt="2022-09-12T11:57:16.371" v="4584" actId="478"/>
          <ac:picMkLst>
            <pc:docMk/>
            <pc:sldMk cId="3670709547" sldId="435"/>
            <ac:picMk id="6" creationId="{CED09D7A-BC14-BC76-6ED0-3D95A2A61289}"/>
          </ac:picMkLst>
        </pc:picChg>
        <pc:picChg chg="add mod">
          <ac:chgData name="Russell Pangborn" userId="926e7a0a90445740" providerId="LiveId" clId="{7452F00B-C23C-4668-94C8-5A0FD3538E0B}" dt="2022-09-12T11:57:21.849" v="4586" actId="1076"/>
          <ac:picMkLst>
            <pc:docMk/>
            <pc:sldMk cId="3670709547" sldId="435"/>
            <ac:picMk id="8" creationId="{8EBBFDF2-FF3D-B5B3-E5F5-5A9D45C5FBC6}"/>
          </ac:picMkLst>
        </pc:picChg>
        <pc:picChg chg="add mod">
          <ac:chgData name="Russell Pangborn" userId="926e7a0a90445740" providerId="LiveId" clId="{7452F00B-C23C-4668-94C8-5A0FD3538E0B}" dt="2022-09-12T11:57:52.414" v="4588" actId="1076"/>
          <ac:picMkLst>
            <pc:docMk/>
            <pc:sldMk cId="3670709547" sldId="435"/>
            <ac:picMk id="10" creationId="{7B30FA86-3CB3-F9C5-1AF1-3A2505216095}"/>
          </ac:picMkLst>
        </pc:picChg>
        <pc:picChg chg="add mod">
          <ac:chgData name="Russell Pangborn" userId="926e7a0a90445740" providerId="LiveId" clId="{7452F00B-C23C-4668-94C8-5A0FD3538E0B}" dt="2022-09-12T11:59:45.852" v="4690" actId="1076"/>
          <ac:picMkLst>
            <pc:docMk/>
            <pc:sldMk cId="3670709547" sldId="435"/>
            <ac:picMk id="12" creationId="{ACC57C69-6494-C888-31E7-1C7254B9C4F9}"/>
          </ac:picMkLst>
        </pc:picChg>
      </pc:sldChg>
      <pc:sldChg chg="modSp new">
        <pc:chgData name="Russell Pangborn" userId="926e7a0a90445740" providerId="LiveId" clId="{7452F00B-C23C-4668-94C8-5A0FD3538E0B}" dt="2022-09-12T12:01:29.079" v="4802" actId="20577"/>
        <pc:sldMkLst>
          <pc:docMk/>
          <pc:sldMk cId="361561322" sldId="436"/>
        </pc:sldMkLst>
        <pc:spChg chg="mod">
          <ac:chgData name="Russell Pangborn" userId="926e7a0a90445740" providerId="LiveId" clId="{7452F00B-C23C-4668-94C8-5A0FD3538E0B}" dt="2022-09-12T12:00:48.840" v="4705" actId="20577"/>
          <ac:spMkLst>
            <pc:docMk/>
            <pc:sldMk cId="361561322" sldId="436"/>
            <ac:spMk id="2" creationId="{2B4BE707-789C-7155-3AF1-B8626CA6498D}"/>
          </ac:spMkLst>
        </pc:spChg>
        <pc:spChg chg="mod">
          <ac:chgData name="Russell Pangborn" userId="926e7a0a90445740" providerId="LiveId" clId="{7452F00B-C23C-4668-94C8-5A0FD3538E0B}" dt="2022-09-12T12:01:29.079" v="4802" actId="20577"/>
          <ac:spMkLst>
            <pc:docMk/>
            <pc:sldMk cId="361561322" sldId="436"/>
            <ac:spMk id="3" creationId="{4DCDC79B-A2DD-5393-010F-591409E41F2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8E7D0B59-E383-45F1-BE2E-5450678D0B38}" type="datetimeFigureOut">
              <a:rPr lang="en-US"/>
              <a:pPr>
                <a:defRPr/>
              </a:pPr>
              <a:t>1/25/2023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9E1C8901-C533-4EC0-AE6A-978FE03FBA45}"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ltLang="en-US"/>
          </a:p>
        </p:txBody>
      </p:sp>
      <p:sp>
        <p:nvSpPr>
          <p:cNvPr id="7065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6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066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en-US"/>
          </a:p>
        </p:txBody>
      </p:sp>
      <p:sp>
        <p:nvSpPr>
          <p:cNvPr id="7066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286F659F-9140-4031-B786-12DEEC25BC1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927100"/>
            <a:ext cx="8991600" cy="4495800"/>
            <a:chOff x="0" y="584"/>
            <a:chExt cx="5664" cy="2832"/>
          </a:xfrm>
        </p:grpSpPr>
        <p:sp>
          <p:nvSpPr>
            <p:cNvPr id="5"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6"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7" name="AutoShape 5"/>
            <p:cNvSpPr>
              <a:spLocks noChangeArrowheads="1"/>
            </p:cNvSpPr>
            <p:nvPr userDrawn="1"/>
          </p:nvSpPr>
          <p:spPr bwMode="blackWhite">
            <a:xfrm>
              <a:off x="0" y="872"/>
              <a:ext cx="5664" cy="1152"/>
            </a:xfrm>
            <a:custGeom>
              <a:avLst/>
              <a:gdLst>
                <a:gd name="T0" fmla="*/ 0 w 4917"/>
                <a:gd name="T1" fmla="*/ 0 h 1000"/>
                <a:gd name="T2" fmla="*/ 67314 w 4917"/>
                <a:gd name="T3" fmla="*/ 0 h 1000"/>
                <a:gd name="T4" fmla="*/ 74952 w 4917"/>
                <a:gd name="T5" fmla="*/ 1552 h 1000"/>
                <a:gd name="T6" fmla="*/ 67330 w 4917"/>
                <a:gd name="T7" fmla="*/ 3101 h 1000"/>
                <a:gd name="T8" fmla="*/ 0 w 4917"/>
                <a:gd name="T9" fmla="*/ 3101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Line 6"/>
            <p:cNvSpPr>
              <a:spLocks noChangeShapeType="1"/>
            </p:cNvSpPr>
            <p:nvPr userDrawn="1"/>
          </p:nvSpPr>
          <p:spPr bwMode="auto">
            <a:xfrm>
              <a:off x="0" y="1928"/>
              <a:ext cx="5232" cy="0"/>
            </a:xfrm>
            <a:prstGeom prst="line">
              <a:avLst/>
            </a:prstGeom>
            <a:noFill/>
            <a:ln w="508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1927" name="Rectangle 7"/>
          <p:cNvSpPr>
            <a:spLocks noGrp="1" noChangeArrowheads="1"/>
          </p:cNvSpPr>
          <p:nvPr>
            <p:ph type="ctrTitle"/>
          </p:nvPr>
        </p:nvSpPr>
        <p:spPr>
          <a:xfrm>
            <a:off x="228600" y="1427163"/>
            <a:ext cx="8077200" cy="1609725"/>
          </a:xfrm>
        </p:spPr>
        <p:txBody>
          <a:bodyPr/>
          <a:lstStyle>
            <a:lvl1pPr>
              <a:defRPr sz="4600"/>
            </a:lvl1pPr>
          </a:lstStyle>
          <a:p>
            <a:pPr lvl="0"/>
            <a:r>
              <a:rPr lang="en-US" altLang="en-US" noProof="0"/>
              <a:t>Click to edit Master title style</a:t>
            </a:r>
          </a:p>
        </p:txBody>
      </p:sp>
      <p:sp>
        <p:nvSpPr>
          <p:cNvPr id="81928"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pPr lvl="0"/>
            <a:r>
              <a:rPr lang="en-US" altLang="en-US" noProof="0"/>
              <a:t>Click to edit Master subtitle style</a:t>
            </a:r>
          </a:p>
        </p:txBody>
      </p:sp>
      <p:sp>
        <p:nvSpPr>
          <p:cNvPr id="9" name="Rectangle 9"/>
          <p:cNvSpPr>
            <a:spLocks noGrp="1" noChangeArrowheads="1"/>
          </p:cNvSpPr>
          <p:nvPr>
            <p:ph type="dt" sz="half" idx="10"/>
          </p:nvPr>
        </p:nvSpPr>
        <p:spPr>
          <a:xfrm>
            <a:off x="457200" y="6248400"/>
            <a:ext cx="2133600" cy="471488"/>
          </a:xfrm>
        </p:spPr>
        <p:txBody>
          <a:bodyPr/>
          <a:lstStyle>
            <a:lvl1pPr>
              <a:defRPr/>
            </a:lvl1pPr>
          </a:lstStyle>
          <a:p>
            <a:pPr>
              <a:defRPr/>
            </a:pPr>
            <a:endParaRPr lang="en-US" altLang="en-US"/>
          </a:p>
        </p:txBody>
      </p:sp>
      <p:sp>
        <p:nvSpPr>
          <p:cNvPr id="10" name="Rectangle 10"/>
          <p:cNvSpPr>
            <a:spLocks noGrp="1" noChangeArrowheads="1"/>
          </p:cNvSpPr>
          <p:nvPr>
            <p:ph type="ftr" sz="quarter" idx="11"/>
          </p:nvPr>
        </p:nvSpPr>
        <p:spPr>
          <a:xfrm>
            <a:off x="3124200" y="6253163"/>
            <a:ext cx="2895600" cy="457200"/>
          </a:xfrm>
        </p:spPr>
        <p:txBody>
          <a:bodyPr/>
          <a:lstStyle>
            <a:lvl1pPr>
              <a:defRPr/>
            </a:lvl1pPr>
          </a:lstStyle>
          <a:p>
            <a:pPr>
              <a:defRPr/>
            </a:pPr>
            <a:endParaRPr lang="en-US" altLang="en-US"/>
          </a:p>
        </p:txBody>
      </p:sp>
      <p:sp>
        <p:nvSpPr>
          <p:cNvPr id="11" name="Rectangle 11"/>
          <p:cNvSpPr>
            <a:spLocks noGrp="1" noChangeArrowheads="1"/>
          </p:cNvSpPr>
          <p:nvPr>
            <p:ph type="sldNum" sz="quarter" idx="12"/>
          </p:nvPr>
        </p:nvSpPr>
        <p:spPr>
          <a:xfrm>
            <a:off x="6553200" y="6248400"/>
            <a:ext cx="2133600" cy="471488"/>
          </a:xfrm>
        </p:spPr>
        <p:txBody>
          <a:bodyPr/>
          <a:lstStyle>
            <a:lvl1pPr>
              <a:defRPr smtClean="0"/>
            </a:lvl1pPr>
          </a:lstStyle>
          <a:p>
            <a:pPr>
              <a:defRPr/>
            </a:pPr>
            <a:fld id="{0B78E475-FDCB-4435-A56F-BF8FC61104EE}" type="slidenum">
              <a:rPr lang="en-US" altLang="en-US"/>
              <a:pPr>
                <a:defRPr/>
              </a:pPr>
              <a:t>‹#›</a:t>
            </a:fld>
            <a:endParaRPr lang="en-US" altLang="en-US"/>
          </a:p>
        </p:txBody>
      </p:sp>
    </p:spTree>
    <p:extLst>
      <p:ext uri="{BB962C8B-B14F-4D97-AF65-F5344CB8AC3E}">
        <p14:creationId xmlns:p14="http://schemas.microsoft.com/office/powerpoint/2010/main" val="337599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pPr>
              <a:defRPr/>
            </a:pPr>
            <a:fld id="{C3010045-B241-4151-BDEA-29AFB0809C31}" type="slidenum">
              <a:rPr lang="en-US" altLang="en-US"/>
              <a:pPr>
                <a:defRPr/>
              </a:pPr>
              <a:t>‹#›</a:t>
            </a:fld>
            <a:endParaRPr lang="en-US" altLang="en-US"/>
          </a:p>
        </p:txBody>
      </p:sp>
    </p:spTree>
    <p:extLst>
      <p:ext uri="{BB962C8B-B14F-4D97-AF65-F5344CB8AC3E}">
        <p14:creationId xmlns:p14="http://schemas.microsoft.com/office/powerpoint/2010/main" val="353827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0013" y="228600"/>
            <a:ext cx="2084387" cy="57912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95263" y="228600"/>
            <a:ext cx="61023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pPr>
              <a:defRPr/>
            </a:pPr>
            <a:fld id="{6BBD6682-DBE9-454D-93A6-C9C6C628F64E}" type="slidenum">
              <a:rPr lang="en-US" altLang="en-US"/>
              <a:pPr>
                <a:defRPr/>
              </a:pPr>
              <a:t>‹#›</a:t>
            </a:fld>
            <a:endParaRPr lang="en-US" altLang="en-US"/>
          </a:p>
        </p:txBody>
      </p:sp>
    </p:spTree>
    <p:extLst>
      <p:ext uri="{BB962C8B-B14F-4D97-AF65-F5344CB8AC3E}">
        <p14:creationId xmlns:p14="http://schemas.microsoft.com/office/powerpoint/2010/main" val="3348178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pPr>
              <a:defRPr/>
            </a:pPr>
            <a:fld id="{8D2186C8-C3A6-4547-B3A2-99C3FD924343}" type="slidenum">
              <a:rPr lang="en-US" altLang="en-US"/>
              <a:pPr>
                <a:defRPr/>
              </a:pPr>
              <a:t>‹#›</a:t>
            </a:fld>
            <a:endParaRPr lang="en-US" altLang="en-US"/>
          </a:p>
        </p:txBody>
      </p:sp>
    </p:spTree>
    <p:extLst>
      <p:ext uri="{BB962C8B-B14F-4D97-AF65-F5344CB8AC3E}">
        <p14:creationId xmlns:p14="http://schemas.microsoft.com/office/powerpoint/2010/main" val="294237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pPr>
              <a:defRPr/>
            </a:pPr>
            <a:fld id="{DCDE0F4F-C73A-4D1E-BC49-EBA6BDA003E2}" type="slidenum">
              <a:rPr lang="en-US" altLang="en-US"/>
              <a:pPr>
                <a:defRPr/>
              </a:pPr>
              <a:t>‹#›</a:t>
            </a:fld>
            <a:endParaRPr lang="en-US" altLang="en-US"/>
          </a:p>
        </p:txBody>
      </p:sp>
    </p:spTree>
    <p:extLst>
      <p:ext uri="{BB962C8B-B14F-4D97-AF65-F5344CB8AC3E}">
        <p14:creationId xmlns:p14="http://schemas.microsoft.com/office/powerpoint/2010/main" val="20168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
          <p:cNvSpPr>
            <a:spLocks noGrp="1" noChangeArrowheads="1"/>
          </p:cNvSpPr>
          <p:nvPr>
            <p:ph type="sldNum" sz="quarter" idx="12"/>
          </p:nvPr>
        </p:nvSpPr>
        <p:spPr>
          <a:ln/>
        </p:spPr>
        <p:txBody>
          <a:bodyPr/>
          <a:lstStyle>
            <a:lvl1pPr>
              <a:defRPr/>
            </a:lvl1pPr>
          </a:lstStyle>
          <a:p>
            <a:pPr>
              <a:defRPr/>
            </a:pPr>
            <a:fld id="{A032E79B-965A-4AB0-B135-9B25718F10CC}" type="slidenum">
              <a:rPr lang="en-US" altLang="en-US"/>
              <a:pPr>
                <a:defRPr/>
              </a:pPr>
              <a:t>‹#›</a:t>
            </a:fld>
            <a:endParaRPr lang="en-US" altLang="en-US"/>
          </a:p>
        </p:txBody>
      </p:sp>
    </p:spTree>
    <p:extLst>
      <p:ext uri="{BB962C8B-B14F-4D97-AF65-F5344CB8AC3E}">
        <p14:creationId xmlns:p14="http://schemas.microsoft.com/office/powerpoint/2010/main" val="386449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0"/>
          <p:cNvSpPr>
            <a:spLocks noGrp="1" noChangeArrowheads="1"/>
          </p:cNvSpPr>
          <p:nvPr>
            <p:ph type="sldNum" sz="quarter" idx="12"/>
          </p:nvPr>
        </p:nvSpPr>
        <p:spPr>
          <a:ln/>
        </p:spPr>
        <p:txBody>
          <a:bodyPr/>
          <a:lstStyle>
            <a:lvl1pPr>
              <a:defRPr/>
            </a:lvl1pPr>
          </a:lstStyle>
          <a:p>
            <a:pPr>
              <a:defRPr/>
            </a:pPr>
            <a:fld id="{6F123E06-9FE6-40B1-BC06-899A2742189A}" type="slidenum">
              <a:rPr lang="en-US" altLang="en-US"/>
              <a:pPr>
                <a:defRPr/>
              </a:pPr>
              <a:t>‹#›</a:t>
            </a:fld>
            <a:endParaRPr lang="en-US" altLang="en-US"/>
          </a:p>
        </p:txBody>
      </p:sp>
    </p:spTree>
    <p:extLst>
      <p:ext uri="{BB962C8B-B14F-4D97-AF65-F5344CB8AC3E}">
        <p14:creationId xmlns:p14="http://schemas.microsoft.com/office/powerpoint/2010/main" val="312115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0"/>
          <p:cNvSpPr>
            <a:spLocks noGrp="1" noChangeArrowheads="1"/>
          </p:cNvSpPr>
          <p:nvPr>
            <p:ph type="sldNum" sz="quarter" idx="12"/>
          </p:nvPr>
        </p:nvSpPr>
        <p:spPr>
          <a:ln/>
        </p:spPr>
        <p:txBody>
          <a:bodyPr/>
          <a:lstStyle>
            <a:lvl1pPr>
              <a:defRPr/>
            </a:lvl1pPr>
          </a:lstStyle>
          <a:p>
            <a:pPr>
              <a:defRPr/>
            </a:pPr>
            <a:fld id="{BD58AE39-7B0C-4B34-BA14-00C8924C4323}" type="slidenum">
              <a:rPr lang="en-US" altLang="en-US"/>
              <a:pPr>
                <a:defRPr/>
              </a:pPr>
              <a:t>‹#›</a:t>
            </a:fld>
            <a:endParaRPr lang="en-US" altLang="en-US"/>
          </a:p>
        </p:txBody>
      </p:sp>
    </p:spTree>
    <p:extLst>
      <p:ext uri="{BB962C8B-B14F-4D97-AF65-F5344CB8AC3E}">
        <p14:creationId xmlns:p14="http://schemas.microsoft.com/office/powerpoint/2010/main" val="343235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0"/>
          <p:cNvSpPr>
            <a:spLocks noGrp="1" noChangeArrowheads="1"/>
          </p:cNvSpPr>
          <p:nvPr>
            <p:ph type="sldNum" sz="quarter" idx="12"/>
          </p:nvPr>
        </p:nvSpPr>
        <p:spPr>
          <a:ln/>
        </p:spPr>
        <p:txBody>
          <a:bodyPr/>
          <a:lstStyle>
            <a:lvl1pPr>
              <a:defRPr/>
            </a:lvl1pPr>
          </a:lstStyle>
          <a:p>
            <a:pPr>
              <a:defRPr/>
            </a:pPr>
            <a:fld id="{0B5D6B20-5C38-4574-9FE6-432EF12DDDEA}" type="slidenum">
              <a:rPr lang="en-US" altLang="en-US"/>
              <a:pPr>
                <a:defRPr/>
              </a:pPr>
              <a:t>‹#›</a:t>
            </a:fld>
            <a:endParaRPr lang="en-US" altLang="en-US"/>
          </a:p>
        </p:txBody>
      </p:sp>
    </p:spTree>
    <p:extLst>
      <p:ext uri="{BB962C8B-B14F-4D97-AF65-F5344CB8AC3E}">
        <p14:creationId xmlns:p14="http://schemas.microsoft.com/office/powerpoint/2010/main" val="194993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
          <p:cNvSpPr>
            <a:spLocks noGrp="1" noChangeArrowheads="1"/>
          </p:cNvSpPr>
          <p:nvPr>
            <p:ph type="sldNum" sz="quarter" idx="12"/>
          </p:nvPr>
        </p:nvSpPr>
        <p:spPr>
          <a:ln/>
        </p:spPr>
        <p:txBody>
          <a:bodyPr/>
          <a:lstStyle>
            <a:lvl1pPr>
              <a:defRPr/>
            </a:lvl1pPr>
          </a:lstStyle>
          <a:p>
            <a:pPr>
              <a:defRPr/>
            </a:pPr>
            <a:fld id="{0DE5AAB5-5406-4AE6-AD16-96E450DA5F3F}" type="slidenum">
              <a:rPr lang="en-US" altLang="en-US"/>
              <a:pPr>
                <a:defRPr/>
              </a:pPr>
              <a:t>‹#›</a:t>
            </a:fld>
            <a:endParaRPr lang="en-US" altLang="en-US"/>
          </a:p>
        </p:txBody>
      </p:sp>
    </p:spTree>
    <p:extLst>
      <p:ext uri="{BB962C8B-B14F-4D97-AF65-F5344CB8AC3E}">
        <p14:creationId xmlns:p14="http://schemas.microsoft.com/office/powerpoint/2010/main" val="1547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
          <p:cNvSpPr>
            <a:spLocks noGrp="1" noChangeArrowheads="1"/>
          </p:cNvSpPr>
          <p:nvPr>
            <p:ph type="sldNum" sz="quarter" idx="12"/>
          </p:nvPr>
        </p:nvSpPr>
        <p:spPr>
          <a:ln/>
        </p:spPr>
        <p:txBody>
          <a:bodyPr/>
          <a:lstStyle>
            <a:lvl1pPr>
              <a:defRPr/>
            </a:lvl1pPr>
          </a:lstStyle>
          <a:p>
            <a:pPr>
              <a:defRPr/>
            </a:pPr>
            <a:fld id="{25309F87-AD4A-468B-8B02-F816C54AC06F}" type="slidenum">
              <a:rPr lang="en-US" altLang="en-US"/>
              <a:pPr>
                <a:defRPr/>
              </a:pPr>
              <a:t>‹#›</a:t>
            </a:fld>
            <a:endParaRPr lang="en-US" altLang="en-US"/>
          </a:p>
        </p:txBody>
      </p:sp>
    </p:spTree>
    <p:extLst>
      <p:ext uri="{BB962C8B-B14F-4D97-AF65-F5344CB8AC3E}">
        <p14:creationId xmlns:p14="http://schemas.microsoft.com/office/powerpoint/2010/main" val="330217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2400"/>
            <a:ext cx="8686800" cy="6096000"/>
            <a:chOff x="0" y="96"/>
            <a:chExt cx="5472" cy="3840"/>
          </a:xfrm>
        </p:grpSpPr>
        <p:sp>
          <p:nvSpPr>
            <p:cNvPr id="1032"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1033" name="AutoShape 4"/>
            <p:cNvSpPr>
              <a:spLocks noChangeArrowheads="1"/>
            </p:cNvSpPr>
            <p:nvPr/>
          </p:nvSpPr>
          <p:spPr bwMode="blackWhite">
            <a:xfrm>
              <a:off x="0" y="96"/>
              <a:ext cx="5376" cy="768"/>
            </a:xfrm>
            <a:custGeom>
              <a:avLst/>
              <a:gdLst>
                <a:gd name="T0" fmla="*/ 0 w 7000"/>
                <a:gd name="T1" fmla="*/ 0 h 1000"/>
                <a:gd name="T2" fmla="*/ 5506 w 7000"/>
                <a:gd name="T3" fmla="*/ 0 h 1000"/>
                <a:gd name="T4" fmla="*/ 5930 w 7000"/>
                <a:gd name="T5" fmla="*/ 61 h 1000"/>
                <a:gd name="T6" fmla="*/ 5507 w 7000"/>
                <a:gd name="T7" fmla="*/ 121 h 1000"/>
                <a:gd name="T8" fmla="*/ 0 w 7000"/>
                <a:gd name="T9" fmla="*/ 121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 name="Line 5"/>
            <p:cNvSpPr>
              <a:spLocks noChangeShapeType="1"/>
            </p:cNvSpPr>
            <p:nvPr/>
          </p:nvSpPr>
          <p:spPr bwMode="auto">
            <a:xfrm>
              <a:off x="0" y="768"/>
              <a:ext cx="5088"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7" name="Rectangle 6"/>
          <p:cNvSpPr>
            <a:spLocks noGrp="1" noChangeArrowheads="1"/>
          </p:cNvSpPr>
          <p:nvPr>
            <p:ph type="title"/>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7"/>
          <p:cNvSpPr>
            <a:spLocks noGrp="1" noChangeArrowheads="1"/>
          </p:cNvSpPr>
          <p:nvPr>
            <p:ph type="body" idx="1"/>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0904" name="Rectangle 8"/>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en-US"/>
          </a:p>
        </p:txBody>
      </p:sp>
      <p:sp>
        <p:nvSpPr>
          <p:cNvPr id="80905" name="Rectangle 9"/>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ltLang="en-US"/>
          </a:p>
        </p:txBody>
      </p:sp>
      <p:sp>
        <p:nvSpPr>
          <p:cNvPr id="80906" name="Rectangle 10"/>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714CF623-28E7-4314-ADB9-75049738672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4"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iscovery.hgdata.com/product/ibm-db2"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6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altLang="en-US"/>
              <a:t>DBS311: </a:t>
            </a:r>
            <a:br>
              <a:rPr lang="en-US" altLang="en-US"/>
            </a:br>
            <a:r>
              <a:rPr lang="en-US" altLang="en-US"/>
              <a:t>Advanced Database Services</a:t>
            </a:r>
            <a:endParaRPr lang="en-US" altLang="en-US" dirty="0"/>
          </a:p>
        </p:txBody>
      </p:sp>
      <p:sp>
        <p:nvSpPr>
          <p:cNvPr id="5123" name="Rectangle 3"/>
          <p:cNvSpPr>
            <a:spLocks noGrp="1" noChangeArrowheads="1"/>
          </p:cNvSpPr>
          <p:nvPr>
            <p:ph type="subTitle" idx="1"/>
          </p:nvPr>
        </p:nvSpPr>
        <p:spPr>
          <a:xfrm>
            <a:off x="1828800" y="3886200"/>
            <a:ext cx="6553200" cy="2133600"/>
          </a:xfrm>
        </p:spPr>
        <p:txBody>
          <a:bodyPr/>
          <a:lstStyle/>
          <a:p>
            <a:pPr eaLnBrk="1" hangingPunct="1"/>
            <a:r>
              <a:rPr lang="en-US" altLang="en-US"/>
              <a:t>Lecture 1 + 2 (Weeks 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9F1B-6122-8F74-7EF5-89B9D0BE60C5}"/>
              </a:ext>
            </a:extLst>
          </p:cNvPr>
          <p:cNvSpPr>
            <a:spLocks noGrp="1"/>
          </p:cNvSpPr>
          <p:nvPr>
            <p:ph type="title"/>
          </p:nvPr>
        </p:nvSpPr>
        <p:spPr/>
        <p:txBody>
          <a:bodyPr/>
          <a:lstStyle/>
          <a:p>
            <a:r>
              <a:rPr lang="en-CA"/>
              <a:t>Joins</a:t>
            </a:r>
          </a:p>
        </p:txBody>
      </p:sp>
      <p:sp>
        <p:nvSpPr>
          <p:cNvPr id="3" name="Content Placeholder 2">
            <a:extLst>
              <a:ext uri="{FF2B5EF4-FFF2-40B4-BE49-F238E27FC236}">
                <a16:creationId xmlns:a16="http://schemas.microsoft.com/office/drawing/2014/main" id="{1F14DBBF-F5D4-B4E6-BA67-B0D70EDDE914}"/>
              </a:ext>
            </a:extLst>
          </p:cNvPr>
          <p:cNvSpPr>
            <a:spLocks noGrp="1"/>
          </p:cNvSpPr>
          <p:nvPr>
            <p:ph idx="1"/>
          </p:nvPr>
        </p:nvSpPr>
        <p:spPr/>
        <p:txBody>
          <a:bodyPr/>
          <a:lstStyle/>
          <a:p>
            <a:r>
              <a:rPr lang="en-CA"/>
              <a:t>JOIN Example 3</a:t>
            </a:r>
          </a:p>
          <a:p>
            <a:pPr marL="0" indent="0">
              <a:buNone/>
            </a:pPr>
            <a:endParaRPr lang="en-CA"/>
          </a:p>
          <a:p>
            <a:pPr marL="0" indent="0">
              <a:buNone/>
            </a:pPr>
            <a:endParaRPr lang="en-CA"/>
          </a:p>
          <a:p>
            <a:r>
              <a:rPr lang="en-CA"/>
              <a:t>JOIN Example 4</a:t>
            </a:r>
          </a:p>
          <a:p>
            <a:pPr marL="0" indent="0">
              <a:buNone/>
            </a:pPr>
            <a:endParaRPr lang="en-CA"/>
          </a:p>
        </p:txBody>
      </p:sp>
      <p:pic>
        <p:nvPicPr>
          <p:cNvPr id="5" name="Picture 4">
            <a:extLst>
              <a:ext uri="{FF2B5EF4-FFF2-40B4-BE49-F238E27FC236}">
                <a16:creationId xmlns:a16="http://schemas.microsoft.com/office/drawing/2014/main" id="{70366671-CB68-D2B8-6D63-D9B328A8BD7F}"/>
              </a:ext>
            </a:extLst>
          </p:cNvPr>
          <p:cNvPicPr>
            <a:picLocks noChangeAspect="1"/>
          </p:cNvPicPr>
          <p:nvPr/>
        </p:nvPicPr>
        <p:blipFill>
          <a:blip r:embed="rId2"/>
          <a:stretch>
            <a:fillRect/>
          </a:stretch>
        </p:blipFill>
        <p:spPr>
          <a:xfrm>
            <a:off x="1143000" y="2362200"/>
            <a:ext cx="6858000" cy="798830"/>
          </a:xfrm>
          <a:prstGeom prst="rect">
            <a:avLst/>
          </a:prstGeom>
        </p:spPr>
      </p:pic>
      <p:pic>
        <p:nvPicPr>
          <p:cNvPr id="6" name="Picture 5" descr="Table&#10;&#10;Description automatically generated with medium confidence">
            <a:extLst>
              <a:ext uri="{FF2B5EF4-FFF2-40B4-BE49-F238E27FC236}">
                <a16:creationId xmlns:a16="http://schemas.microsoft.com/office/drawing/2014/main" id="{F64DD6A0-9B31-A3F5-D51A-489307F46824}"/>
              </a:ext>
            </a:extLst>
          </p:cNvPr>
          <p:cNvPicPr>
            <a:picLocks noChangeAspect="1"/>
          </p:cNvPicPr>
          <p:nvPr/>
        </p:nvPicPr>
        <p:blipFill>
          <a:blip r:embed="rId3"/>
          <a:stretch>
            <a:fillRect/>
          </a:stretch>
        </p:blipFill>
        <p:spPr>
          <a:xfrm>
            <a:off x="1066800" y="4136390"/>
            <a:ext cx="6858000" cy="958850"/>
          </a:xfrm>
          <a:prstGeom prst="rect">
            <a:avLst/>
          </a:prstGeom>
        </p:spPr>
      </p:pic>
    </p:spTree>
    <p:extLst>
      <p:ext uri="{BB962C8B-B14F-4D97-AF65-F5344CB8AC3E}">
        <p14:creationId xmlns:p14="http://schemas.microsoft.com/office/powerpoint/2010/main" val="142864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9F1B-6122-8F74-7EF5-89B9D0BE60C5}"/>
              </a:ext>
            </a:extLst>
          </p:cNvPr>
          <p:cNvSpPr>
            <a:spLocks noGrp="1"/>
          </p:cNvSpPr>
          <p:nvPr>
            <p:ph type="title"/>
          </p:nvPr>
        </p:nvSpPr>
        <p:spPr/>
        <p:txBody>
          <a:bodyPr/>
          <a:lstStyle/>
          <a:p>
            <a:r>
              <a:rPr lang="en-CA"/>
              <a:t>Joins</a:t>
            </a:r>
          </a:p>
        </p:txBody>
      </p:sp>
      <p:sp>
        <p:nvSpPr>
          <p:cNvPr id="3" name="Content Placeholder 2">
            <a:extLst>
              <a:ext uri="{FF2B5EF4-FFF2-40B4-BE49-F238E27FC236}">
                <a16:creationId xmlns:a16="http://schemas.microsoft.com/office/drawing/2014/main" id="{1F14DBBF-F5D4-B4E6-BA67-B0D70EDDE914}"/>
              </a:ext>
            </a:extLst>
          </p:cNvPr>
          <p:cNvSpPr>
            <a:spLocks noGrp="1"/>
          </p:cNvSpPr>
          <p:nvPr>
            <p:ph idx="1"/>
          </p:nvPr>
        </p:nvSpPr>
        <p:spPr/>
        <p:txBody>
          <a:bodyPr/>
          <a:lstStyle/>
          <a:p>
            <a:r>
              <a:rPr lang="en-CA"/>
              <a:t>JOIN Example 5</a:t>
            </a:r>
          </a:p>
          <a:p>
            <a:endParaRPr lang="en-CA"/>
          </a:p>
          <a:p>
            <a:r>
              <a:rPr lang="en-CA"/>
              <a:t>Which patients do not have insurance</a:t>
            </a:r>
            <a:endParaRPr lang="en-CA" sz="2800"/>
          </a:p>
          <a:p>
            <a:r>
              <a:rPr lang="en-CA"/>
              <a:t>JOIN Example 6</a:t>
            </a:r>
          </a:p>
          <a:p>
            <a:endParaRPr lang="en-CA"/>
          </a:p>
          <a:p>
            <a:r>
              <a:rPr lang="en-CA" sz="1800"/>
              <a:t>What insurance company does not insure any patients at our hospital</a:t>
            </a:r>
          </a:p>
          <a:p>
            <a:endParaRPr lang="en-CA"/>
          </a:p>
          <a:p>
            <a:endParaRPr lang="en-CA"/>
          </a:p>
          <a:p>
            <a:pPr marL="0" indent="0">
              <a:buNone/>
            </a:pPr>
            <a:endParaRPr lang="en-CA" sz="1800"/>
          </a:p>
          <a:p>
            <a:pPr marL="0" indent="0">
              <a:buNone/>
            </a:pPr>
            <a:endParaRPr lang="en-CA"/>
          </a:p>
        </p:txBody>
      </p:sp>
      <p:pic>
        <p:nvPicPr>
          <p:cNvPr id="4" name="Picture 3" descr="Text&#10;&#10;Description automatically generated with low confidence">
            <a:extLst>
              <a:ext uri="{FF2B5EF4-FFF2-40B4-BE49-F238E27FC236}">
                <a16:creationId xmlns:a16="http://schemas.microsoft.com/office/drawing/2014/main" id="{CF2BB297-1274-AC0B-D296-3518353A724A}"/>
              </a:ext>
            </a:extLst>
          </p:cNvPr>
          <p:cNvPicPr>
            <a:picLocks noChangeAspect="1"/>
          </p:cNvPicPr>
          <p:nvPr/>
        </p:nvPicPr>
        <p:blipFill>
          <a:blip r:embed="rId2"/>
          <a:stretch>
            <a:fillRect/>
          </a:stretch>
        </p:blipFill>
        <p:spPr>
          <a:xfrm>
            <a:off x="1143000" y="2374583"/>
            <a:ext cx="6858000" cy="479425"/>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EE7A2670-118F-69EA-C102-985B671FBC03}"/>
              </a:ext>
            </a:extLst>
          </p:cNvPr>
          <p:cNvPicPr>
            <a:picLocks noChangeAspect="1"/>
          </p:cNvPicPr>
          <p:nvPr/>
        </p:nvPicPr>
        <p:blipFill>
          <a:blip r:embed="rId3"/>
          <a:stretch>
            <a:fillRect/>
          </a:stretch>
        </p:blipFill>
        <p:spPr>
          <a:xfrm>
            <a:off x="914400" y="4113688"/>
            <a:ext cx="6858000" cy="323215"/>
          </a:xfrm>
          <a:prstGeom prst="rect">
            <a:avLst/>
          </a:prstGeom>
        </p:spPr>
      </p:pic>
    </p:spTree>
    <p:extLst>
      <p:ext uri="{BB962C8B-B14F-4D97-AF65-F5344CB8AC3E}">
        <p14:creationId xmlns:p14="http://schemas.microsoft.com/office/powerpoint/2010/main" val="323095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11F6-5F2D-5671-F8C1-238E156E5A50}"/>
              </a:ext>
            </a:extLst>
          </p:cNvPr>
          <p:cNvSpPr>
            <a:spLocks noGrp="1"/>
          </p:cNvSpPr>
          <p:nvPr>
            <p:ph type="title"/>
          </p:nvPr>
        </p:nvSpPr>
        <p:spPr/>
        <p:txBody>
          <a:bodyPr/>
          <a:lstStyle/>
          <a:p>
            <a:r>
              <a:rPr lang="en-CA"/>
              <a:t>Referential Integrity</a:t>
            </a:r>
          </a:p>
        </p:txBody>
      </p:sp>
      <p:sp>
        <p:nvSpPr>
          <p:cNvPr id="3" name="Content Placeholder 2">
            <a:extLst>
              <a:ext uri="{FF2B5EF4-FFF2-40B4-BE49-F238E27FC236}">
                <a16:creationId xmlns:a16="http://schemas.microsoft.com/office/drawing/2014/main" id="{61E6372E-ABD4-55CA-85A4-9AE9716DBAE8}"/>
              </a:ext>
            </a:extLst>
          </p:cNvPr>
          <p:cNvSpPr>
            <a:spLocks noGrp="1"/>
          </p:cNvSpPr>
          <p:nvPr>
            <p:ph idx="1"/>
          </p:nvPr>
        </p:nvSpPr>
        <p:spPr/>
        <p:txBody>
          <a:bodyPr/>
          <a:lstStyle/>
          <a:p>
            <a:r>
              <a:rPr lang="en-CA" sz="2000">
                <a:latin typeface="Calibri" panose="020F0502020204030204" pitchFamily="34" charset="0"/>
                <a:ea typeface="Calibri" panose="020F0502020204030204" pitchFamily="34" charset="0"/>
                <a:cs typeface="Times New Roman" panose="02020603050405020304" pitchFamily="18" charset="0"/>
              </a:rPr>
              <a:t>No constraints have been included with the PATIENT and INSURANCE table creation</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p>
            <a:r>
              <a:rPr lang="en-CA" sz="2000">
                <a:effectLst/>
                <a:latin typeface="Calibri" panose="020F0502020204030204" pitchFamily="34" charset="0"/>
                <a:ea typeface="Calibri" panose="020F0502020204030204" pitchFamily="34" charset="0"/>
                <a:cs typeface="Times New Roman" panose="02020603050405020304" pitchFamily="18" charset="0"/>
              </a:rPr>
              <a:t>WHAT HAS TO </a:t>
            </a:r>
            <a:r>
              <a:rPr lang="en-CA" sz="2000">
                <a:latin typeface="Calibri" panose="020F0502020204030204" pitchFamily="34" charset="0"/>
                <a:ea typeface="Calibri" panose="020F0502020204030204" pitchFamily="34" charset="0"/>
                <a:cs typeface="Times New Roman" panose="02020603050405020304" pitchFamily="18" charset="0"/>
              </a:rPr>
              <a:t>HAPPEN</a:t>
            </a:r>
            <a:r>
              <a:rPr lang="en-CA" sz="2000">
                <a:effectLst/>
                <a:latin typeface="Calibri" panose="020F0502020204030204" pitchFamily="34" charset="0"/>
                <a:ea typeface="Calibri" panose="020F0502020204030204" pitchFamily="34" charset="0"/>
                <a:cs typeface="Times New Roman" panose="02020603050405020304" pitchFamily="18" charset="0"/>
              </a:rPr>
              <a:t> FOR REFERENTIAL INTEGRITY TO BE ENFORCED?</a:t>
            </a:r>
          </a:p>
          <a:p>
            <a:r>
              <a:rPr lang="en-CA" sz="2000"/>
              <a:t>Remove the patient row that refers to a non existent insurance company</a:t>
            </a:r>
          </a:p>
          <a:p>
            <a:r>
              <a:rPr lang="en-CA" sz="2000"/>
              <a:t>What is the second step on the path to enforcing referential integrity?</a:t>
            </a:r>
          </a:p>
          <a:p>
            <a:r>
              <a:rPr lang="en-CA" sz="2000"/>
              <a:t>Make the insurance number the primary key for the insurance table</a:t>
            </a:r>
          </a:p>
          <a:p>
            <a:r>
              <a:rPr lang="en-CA" sz="2000"/>
              <a:t>What is the third step?</a:t>
            </a:r>
          </a:p>
          <a:p>
            <a:r>
              <a:rPr lang="en-CA" sz="2000"/>
              <a:t>Create a foreign key for insurance number in the PATIENT table</a:t>
            </a:r>
          </a:p>
          <a:p>
            <a:pPr marL="0" indent="0">
              <a:buNone/>
            </a:pPr>
            <a:endParaRPr lang="en-CA" sz="2800"/>
          </a:p>
        </p:txBody>
      </p:sp>
    </p:spTree>
    <p:extLst>
      <p:ext uri="{BB962C8B-B14F-4D97-AF65-F5344CB8AC3E}">
        <p14:creationId xmlns:p14="http://schemas.microsoft.com/office/powerpoint/2010/main" val="150539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9484-0F17-7D93-6156-CFE89BECD9CE}"/>
              </a:ext>
            </a:extLst>
          </p:cNvPr>
          <p:cNvSpPr>
            <a:spLocks noGrp="1"/>
          </p:cNvSpPr>
          <p:nvPr>
            <p:ph type="title"/>
          </p:nvPr>
        </p:nvSpPr>
        <p:spPr/>
        <p:txBody>
          <a:bodyPr/>
          <a:lstStyle/>
          <a:p>
            <a:r>
              <a:rPr lang="en-CA" sz="4000"/>
              <a:t>Single Row Functions &amp; Variables</a:t>
            </a:r>
          </a:p>
        </p:txBody>
      </p:sp>
      <p:sp>
        <p:nvSpPr>
          <p:cNvPr id="3" name="Content Placeholder 2">
            <a:extLst>
              <a:ext uri="{FF2B5EF4-FFF2-40B4-BE49-F238E27FC236}">
                <a16:creationId xmlns:a16="http://schemas.microsoft.com/office/drawing/2014/main" id="{2D1B28F6-3394-F313-F5F5-FA91B3FD3799}"/>
              </a:ext>
            </a:extLst>
          </p:cNvPr>
          <p:cNvSpPr>
            <a:spLocks noGrp="1"/>
          </p:cNvSpPr>
          <p:nvPr>
            <p:ph idx="1"/>
          </p:nvPr>
        </p:nvSpPr>
        <p:spPr/>
        <p:txBody>
          <a:bodyPr/>
          <a:lstStyle/>
          <a:p>
            <a:r>
              <a:rPr lang="en-CA"/>
              <a:t>Character Functions </a:t>
            </a:r>
          </a:p>
          <a:p>
            <a:r>
              <a:rPr lang="en-CA"/>
              <a:t>Numeric Functions </a:t>
            </a:r>
          </a:p>
          <a:p>
            <a:r>
              <a:rPr lang="en-CA"/>
              <a:t>Datetime Functions </a:t>
            </a:r>
          </a:p>
          <a:p>
            <a:r>
              <a:rPr lang="en-CA"/>
              <a:t>Conversion Functions </a:t>
            </a:r>
          </a:p>
          <a:p>
            <a:r>
              <a:rPr lang="en-CA"/>
              <a:t>General Comparison Functions</a:t>
            </a:r>
          </a:p>
          <a:p>
            <a:r>
              <a:rPr lang="en-CA"/>
              <a:t>Assigning Variables </a:t>
            </a:r>
          </a:p>
        </p:txBody>
      </p:sp>
    </p:spTree>
    <p:extLst>
      <p:ext uri="{BB962C8B-B14F-4D97-AF65-F5344CB8AC3E}">
        <p14:creationId xmlns:p14="http://schemas.microsoft.com/office/powerpoint/2010/main" val="118284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912B-2E33-4507-7D86-80B382144CA7}"/>
              </a:ext>
            </a:extLst>
          </p:cNvPr>
          <p:cNvSpPr>
            <a:spLocks noGrp="1"/>
          </p:cNvSpPr>
          <p:nvPr>
            <p:ph type="title"/>
          </p:nvPr>
        </p:nvSpPr>
        <p:spPr/>
        <p:txBody>
          <a:bodyPr/>
          <a:lstStyle/>
          <a:p>
            <a:r>
              <a:rPr lang="en-CA"/>
              <a:t>SQL Functions</a:t>
            </a:r>
          </a:p>
        </p:txBody>
      </p:sp>
      <p:sp>
        <p:nvSpPr>
          <p:cNvPr id="3" name="Content Placeholder 2">
            <a:extLst>
              <a:ext uri="{FF2B5EF4-FFF2-40B4-BE49-F238E27FC236}">
                <a16:creationId xmlns:a16="http://schemas.microsoft.com/office/drawing/2014/main" id="{03037BCF-C9B8-31FA-B085-A50CDD638EE8}"/>
              </a:ext>
            </a:extLst>
          </p:cNvPr>
          <p:cNvSpPr>
            <a:spLocks noGrp="1"/>
          </p:cNvSpPr>
          <p:nvPr>
            <p:ph idx="1"/>
          </p:nvPr>
        </p:nvSpPr>
        <p:spPr/>
        <p:txBody>
          <a:bodyPr/>
          <a:lstStyle/>
          <a:p>
            <a:r>
              <a:rPr lang="en-US"/>
              <a:t>There are two types of functions: </a:t>
            </a:r>
          </a:p>
          <a:p>
            <a:r>
              <a:rPr lang="en-US"/>
              <a:t>      Single-row</a:t>
            </a:r>
          </a:p>
          <a:p>
            <a:r>
              <a:rPr lang="en-US"/>
              <a:t>       Multiple-row</a:t>
            </a:r>
          </a:p>
          <a:p>
            <a:r>
              <a:rPr lang="en-US" sz="2000"/>
              <a:t>A single-row function returns one result for each row. These functions operate on single rows only and return one result for every row acted on.</a:t>
            </a:r>
          </a:p>
          <a:p>
            <a:r>
              <a:rPr lang="en-US" sz="2000"/>
              <a:t>A multiple-row function returns one result per set of rows. Functions can manipulate groups of rows to give one result per group of rows. These functions are also called group functions.</a:t>
            </a:r>
            <a:endParaRPr lang="en-CA" sz="2000"/>
          </a:p>
        </p:txBody>
      </p:sp>
    </p:spTree>
    <p:extLst>
      <p:ext uri="{BB962C8B-B14F-4D97-AF65-F5344CB8AC3E}">
        <p14:creationId xmlns:p14="http://schemas.microsoft.com/office/powerpoint/2010/main" val="402022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5F5A-9B96-597C-A04C-5541EEEFDB65}"/>
              </a:ext>
            </a:extLst>
          </p:cNvPr>
          <p:cNvSpPr>
            <a:spLocks noGrp="1"/>
          </p:cNvSpPr>
          <p:nvPr>
            <p:ph type="title"/>
          </p:nvPr>
        </p:nvSpPr>
        <p:spPr/>
        <p:txBody>
          <a:bodyPr/>
          <a:lstStyle/>
          <a:p>
            <a:r>
              <a:rPr lang="en-CA"/>
              <a:t>SQL Functions</a:t>
            </a:r>
          </a:p>
        </p:txBody>
      </p:sp>
      <p:sp>
        <p:nvSpPr>
          <p:cNvPr id="3" name="Content Placeholder 2">
            <a:extLst>
              <a:ext uri="{FF2B5EF4-FFF2-40B4-BE49-F238E27FC236}">
                <a16:creationId xmlns:a16="http://schemas.microsoft.com/office/drawing/2014/main" id="{DD211F14-3CC4-8CDC-9167-925FE1296C7A}"/>
              </a:ext>
            </a:extLst>
          </p:cNvPr>
          <p:cNvSpPr>
            <a:spLocks noGrp="1"/>
          </p:cNvSpPr>
          <p:nvPr>
            <p:ph idx="1"/>
          </p:nvPr>
        </p:nvSpPr>
        <p:spPr/>
        <p:txBody>
          <a:bodyPr/>
          <a:lstStyle/>
          <a:p>
            <a:r>
              <a:rPr lang="en-US" sz="1800"/>
              <a:t>Single-row functions return a single result for each row in the result set.</a:t>
            </a:r>
          </a:p>
          <a:p>
            <a:r>
              <a:rPr lang="en-US" sz="1600"/>
              <a:t>Single-row functions can be used in</a:t>
            </a:r>
            <a:endParaRPr lang="en-US" sz="2800"/>
          </a:p>
          <a:p>
            <a:r>
              <a:rPr lang="en-CA" sz="1600"/>
              <a:t>     SELECT </a:t>
            </a:r>
            <a:endParaRPr lang="en-US"/>
          </a:p>
          <a:p>
            <a:r>
              <a:rPr lang="en-CA" sz="1600"/>
              <a:t>     WHERE</a:t>
            </a:r>
            <a:endParaRPr lang="en-US" sz="2800"/>
          </a:p>
          <a:p>
            <a:r>
              <a:rPr lang="en-CA" sz="1600"/>
              <a:t>     HAVING</a:t>
            </a:r>
            <a:endParaRPr lang="en-US" sz="2800"/>
          </a:p>
          <a:p>
            <a:r>
              <a:rPr lang="en-CA" sz="1600"/>
              <a:t>     ORDER BY</a:t>
            </a:r>
          </a:p>
          <a:p>
            <a:r>
              <a:rPr lang="en-US" sz="1800"/>
              <a:t>Functions can be used to </a:t>
            </a:r>
            <a:endParaRPr lang="en-CA" sz="1800"/>
          </a:p>
          <a:p>
            <a:r>
              <a:rPr lang="en-CA" sz="1600"/>
              <a:t>     Perform calculations on data</a:t>
            </a:r>
          </a:p>
          <a:p>
            <a:r>
              <a:rPr lang="en-CA" sz="1600"/>
              <a:t>     Modify individual data items</a:t>
            </a:r>
          </a:p>
          <a:p>
            <a:r>
              <a:rPr lang="en-US" sz="1600"/>
              <a:t>     Manipulate output for groups of rows</a:t>
            </a:r>
            <a:endParaRPr lang="en-CA" sz="1600"/>
          </a:p>
          <a:p>
            <a:r>
              <a:rPr lang="en-US" sz="1600"/>
              <a:t>     Format dates and numbers for display</a:t>
            </a:r>
            <a:endParaRPr lang="en-CA" sz="1600"/>
          </a:p>
          <a:p>
            <a:r>
              <a:rPr lang="en-CA" sz="1600"/>
              <a:t>     Convert column data types</a:t>
            </a:r>
          </a:p>
          <a:p>
            <a:r>
              <a:rPr lang="en-US" sz="1800"/>
              <a:t>SQL functions may take arguments and always return a value. </a:t>
            </a:r>
            <a:endParaRPr lang="en-CA" sz="1800"/>
          </a:p>
        </p:txBody>
      </p:sp>
    </p:spTree>
    <p:extLst>
      <p:ext uri="{BB962C8B-B14F-4D97-AF65-F5344CB8AC3E}">
        <p14:creationId xmlns:p14="http://schemas.microsoft.com/office/powerpoint/2010/main" val="15608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9484-0F17-7D93-6156-CFE89BECD9CE}"/>
              </a:ext>
            </a:extLst>
          </p:cNvPr>
          <p:cNvSpPr>
            <a:spLocks noGrp="1"/>
          </p:cNvSpPr>
          <p:nvPr>
            <p:ph type="title"/>
          </p:nvPr>
        </p:nvSpPr>
        <p:spPr/>
        <p:txBody>
          <a:bodyPr/>
          <a:lstStyle/>
          <a:p>
            <a:r>
              <a:rPr lang="en-CA" sz="4000"/>
              <a:t>Single Row Functions</a:t>
            </a:r>
          </a:p>
        </p:txBody>
      </p:sp>
      <p:sp>
        <p:nvSpPr>
          <p:cNvPr id="3" name="Content Placeholder 2">
            <a:extLst>
              <a:ext uri="{FF2B5EF4-FFF2-40B4-BE49-F238E27FC236}">
                <a16:creationId xmlns:a16="http://schemas.microsoft.com/office/drawing/2014/main" id="{2D1B28F6-3394-F313-F5F5-FA91B3FD3799}"/>
              </a:ext>
            </a:extLst>
          </p:cNvPr>
          <p:cNvSpPr>
            <a:spLocks noGrp="1"/>
          </p:cNvSpPr>
          <p:nvPr>
            <p:ph idx="1"/>
          </p:nvPr>
        </p:nvSpPr>
        <p:spPr/>
        <p:txBody>
          <a:bodyPr/>
          <a:lstStyle/>
          <a:p>
            <a:r>
              <a:rPr lang="en-CA"/>
              <a:t>These functions manipulate data items</a:t>
            </a:r>
          </a:p>
          <a:p>
            <a:r>
              <a:rPr lang="en-CA" sz="2000"/>
              <a:t>Used in one or more arguments and return a single value for each row that is retrieved by the query</a:t>
            </a:r>
          </a:p>
          <a:p>
            <a:r>
              <a:rPr lang="en-CA"/>
              <a:t>An argument can be one of the following: </a:t>
            </a:r>
          </a:p>
          <a:p>
            <a:r>
              <a:rPr lang="en-CA" sz="2000"/>
              <a:t>     User supplied constant</a:t>
            </a:r>
          </a:p>
          <a:p>
            <a:r>
              <a:rPr lang="en-CA" sz="2000"/>
              <a:t>     Variable value</a:t>
            </a:r>
          </a:p>
          <a:p>
            <a:r>
              <a:rPr lang="en-CA" sz="2000"/>
              <a:t>     Column name</a:t>
            </a:r>
          </a:p>
          <a:p>
            <a:r>
              <a:rPr lang="en-CA" sz="2000"/>
              <a:t>     Expression </a:t>
            </a:r>
          </a:p>
        </p:txBody>
      </p:sp>
    </p:spTree>
    <p:extLst>
      <p:ext uri="{BB962C8B-B14F-4D97-AF65-F5344CB8AC3E}">
        <p14:creationId xmlns:p14="http://schemas.microsoft.com/office/powerpoint/2010/main" val="131778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9484-0F17-7D93-6156-CFE89BECD9CE}"/>
              </a:ext>
            </a:extLst>
          </p:cNvPr>
          <p:cNvSpPr>
            <a:spLocks noGrp="1"/>
          </p:cNvSpPr>
          <p:nvPr>
            <p:ph type="title"/>
          </p:nvPr>
        </p:nvSpPr>
        <p:spPr/>
        <p:txBody>
          <a:bodyPr/>
          <a:lstStyle/>
          <a:p>
            <a:r>
              <a:rPr lang="en-CA" sz="4000"/>
              <a:t>Single Row Functions</a:t>
            </a:r>
          </a:p>
        </p:txBody>
      </p:sp>
      <p:sp>
        <p:nvSpPr>
          <p:cNvPr id="3" name="Content Placeholder 2">
            <a:extLst>
              <a:ext uri="{FF2B5EF4-FFF2-40B4-BE49-F238E27FC236}">
                <a16:creationId xmlns:a16="http://schemas.microsoft.com/office/drawing/2014/main" id="{2D1B28F6-3394-F313-F5F5-FA91B3FD3799}"/>
              </a:ext>
            </a:extLst>
          </p:cNvPr>
          <p:cNvSpPr>
            <a:spLocks noGrp="1"/>
          </p:cNvSpPr>
          <p:nvPr>
            <p:ph idx="1"/>
          </p:nvPr>
        </p:nvSpPr>
        <p:spPr/>
        <p:txBody>
          <a:bodyPr/>
          <a:lstStyle/>
          <a:p>
            <a:r>
              <a:rPr lang="en-CA" sz="2800"/>
              <a:t>The actions of a single row function include</a:t>
            </a:r>
            <a:r>
              <a:rPr lang="en-CA"/>
              <a:t>: </a:t>
            </a:r>
          </a:p>
          <a:p>
            <a:r>
              <a:rPr lang="en-CA" sz="2000"/>
              <a:t>     Acts on each row that is returned by the query</a:t>
            </a:r>
          </a:p>
          <a:p>
            <a:r>
              <a:rPr lang="en-CA" sz="2000"/>
              <a:t>     Returns one result per row</a:t>
            </a:r>
          </a:p>
          <a:p>
            <a:r>
              <a:rPr lang="en-CA" sz="2000"/>
              <a:t>     May possibly return a different data type than the one that is         referenced</a:t>
            </a:r>
          </a:p>
          <a:p>
            <a:r>
              <a:rPr lang="en-CA" sz="2000"/>
              <a:t>     The function expects one or more arguments </a:t>
            </a:r>
          </a:p>
          <a:p>
            <a:r>
              <a:rPr lang="en-CA" sz="2000"/>
              <a:t>Let us look at Character Functions</a:t>
            </a:r>
          </a:p>
        </p:txBody>
      </p:sp>
    </p:spTree>
    <p:extLst>
      <p:ext uri="{BB962C8B-B14F-4D97-AF65-F5344CB8AC3E}">
        <p14:creationId xmlns:p14="http://schemas.microsoft.com/office/powerpoint/2010/main" val="189582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9484-0F17-7D93-6156-CFE89BECD9CE}"/>
              </a:ext>
            </a:extLst>
          </p:cNvPr>
          <p:cNvSpPr>
            <a:spLocks noGrp="1"/>
          </p:cNvSpPr>
          <p:nvPr>
            <p:ph type="title"/>
          </p:nvPr>
        </p:nvSpPr>
        <p:spPr/>
        <p:txBody>
          <a:bodyPr/>
          <a:lstStyle/>
          <a:p>
            <a:r>
              <a:rPr lang="en-CA" sz="4000"/>
              <a:t>Character Functions</a:t>
            </a:r>
          </a:p>
        </p:txBody>
      </p:sp>
      <p:sp>
        <p:nvSpPr>
          <p:cNvPr id="3" name="Content Placeholder 2">
            <a:extLst>
              <a:ext uri="{FF2B5EF4-FFF2-40B4-BE49-F238E27FC236}">
                <a16:creationId xmlns:a16="http://schemas.microsoft.com/office/drawing/2014/main" id="{2D1B28F6-3394-F313-F5F5-FA91B3FD3799}"/>
              </a:ext>
            </a:extLst>
          </p:cNvPr>
          <p:cNvSpPr>
            <a:spLocks noGrp="1"/>
          </p:cNvSpPr>
          <p:nvPr>
            <p:ph idx="1"/>
          </p:nvPr>
        </p:nvSpPr>
        <p:spPr>
          <a:xfrm>
            <a:off x="609600" y="1600200"/>
            <a:ext cx="7924800" cy="4800600"/>
          </a:xfrm>
        </p:spPr>
        <p:txBody>
          <a:bodyPr/>
          <a:lstStyle/>
          <a:p>
            <a:r>
              <a:rPr lang="en-CA" sz="2000"/>
              <a:t>These functions accept character type arguments and return character or numeric values</a:t>
            </a:r>
          </a:p>
          <a:p>
            <a:r>
              <a:rPr lang="en-CA" sz="2400"/>
              <a:t>Character Functions</a:t>
            </a:r>
            <a:r>
              <a:rPr lang="en-CA"/>
              <a:t> </a:t>
            </a:r>
          </a:p>
          <a:p>
            <a:r>
              <a:rPr lang="en-CA" sz="1800"/>
              <a:t>     LOWER</a:t>
            </a:r>
          </a:p>
          <a:p>
            <a:r>
              <a:rPr lang="en-CA" sz="1800"/>
              <a:t>     UPPER</a:t>
            </a:r>
          </a:p>
          <a:p>
            <a:r>
              <a:rPr lang="en-CA" sz="1800"/>
              <a:t>     INITCAP </a:t>
            </a:r>
          </a:p>
          <a:p>
            <a:r>
              <a:rPr lang="en-CA" sz="2400"/>
              <a:t>Character manipulation</a:t>
            </a:r>
          </a:p>
          <a:p>
            <a:r>
              <a:rPr lang="en-CA" sz="2000"/>
              <a:t>     </a:t>
            </a:r>
            <a:r>
              <a:rPr lang="en-CA" sz="1800"/>
              <a:t>SUBSTR</a:t>
            </a:r>
          </a:p>
          <a:p>
            <a:r>
              <a:rPr lang="en-CA" sz="1800"/>
              <a:t>      CONCAT</a:t>
            </a:r>
          </a:p>
          <a:p>
            <a:r>
              <a:rPr lang="en-CA" sz="1800"/>
              <a:t>      LENGTH</a:t>
            </a:r>
          </a:p>
          <a:p>
            <a:r>
              <a:rPr lang="en-CA" sz="1800"/>
              <a:t>      INSTR</a:t>
            </a:r>
          </a:p>
          <a:p>
            <a:r>
              <a:rPr lang="en-CA" sz="1800"/>
              <a:t>      TRIM</a:t>
            </a:r>
          </a:p>
          <a:p>
            <a:r>
              <a:rPr lang="en-CA" sz="1800"/>
              <a:t>       REPLACE</a:t>
            </a:r>
          </a:p>
          <a:p>
            <a:endParaRPr lang="en-CA" sz="2000"/>
          </a:p>
          <a:p>
            <a:endParaRPr lang="en-CA" sz="2000"/>
          </a:p>
        </p:txBody>
      </p:sp>
    </p:spTree>
    <p:extLst>
      <p:ext uri="{BB962C8B-B14F-4D97-AF65-F5344CB8AC3E}">
        <p14:creationId xmlns:p14="http://schemas.microsoft.com/office/powerpoint/2010/main" val="345407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AA287-F10F-715D-0EC7-5F916245098D}"/>
              </a:ext>
            </a:extLst>
          </p:cNvPr>
          <p:cNvSpPr>
            <a:spLocks noGrp="1"/>
          </p:cNvSpPr>
          <p:nvPr>
            <p:ph type="title"/>
          </p:nvPr>
        </p:nvSpPr>
        <p:spPr/>
        <p:txBody>
          <a:bodyPr/>
          <a:lstStyle/>
          <a:p>
            <a:r>
              <a:rPr lang="en-CA"/>
              <a:t>Case Manipulation Functions </a:t>
            </a:r>
          </a:p>
        </p:txBody>
      </p:sp>
      <p:graphicFrame>
        <p:nvGraphicFramePr>
          <p:cNvPr id="4" name="Table 4">
            <a:extLst>
              <a:ext uri="{FF2B5EF4-FFF2-40B4-BE49-F238E27FC236}">
                <a16:creationId xmlns:a16="http://schemas.microsoft.com/office/drawing/2014/main" id="{E5856CC3-C5A5-AE13-C7AF-C58F28C9BFED}"/>
              </a:ext>
            </a:extLst>
          </p:cNvPr>
          <p:cNvGraphicFramePr>
            <a:graphicFrameLocks noGrp="1"/>
          </p:cNvGraphicFramePr>
          <p:nvPr>
            <p:ph idx="1"/>
            <p:extLst>
              <p:ext uri="{D42A27DB-BD31-4B8C-83A1-F6EECF244321}">
                <p14:modId xmlns:p14="http://schemas.microsoft.com/office/powerpoint/2010/main" val="2661436604"/>
              </p:ext>
            </p:extLst>
          </p:nvPr>
        </p:nvGraphicFramePr>
        <p:xfrm>
          <a:off x="457200" y="2286000"/>
          <a:ext cx="7924800" cy="147320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332834304"/>
                    </a:ext>
                  </a:extLst>
                </a:gridCol>
                <a:gridCol w="3962400">
                  <a:extLst>
                    <a:ext uri="{9D8B030D-6E8A-4147-A177-3AD203B41FA5}">
                      <a16:colId xmlns:a16="http://schemas.microsoft.com/office/drawing/2014/main" val="2907322661"/>
                    </a:ext>
                  </a:extLst>
                </a:gridCol>
              </a:tblGrid>
              <a:tr h="142240">
                <a:tc>
                  <a:txBody>
                    <a:bodyPr/>
                    <a:lstStyle/>
                    <a:p>
                      <a:r>
                        <a:rPr lang="en-CA" baseline="0">
                          <a:solidFill>
                            <a:schemeClr val="tx1"/>
                          </a:solidFill>
                        </a:rPr>
                        <a:t>Function</a:t>
                      </a:r>
                    </a:p>
                  </a:txBody>
                  <a:tcPr/>
                </a:tc>
                <a:tc>
                  <a:txBody>
                    <a:bodyPr/>
                    <a:lstStyle/>
                    <a:p>
                      <a:r>
                        <a:rPr lang="en-CA" baseline="0">
                          <a:solidFill>
                            <a:schemeClr val="tx1"/>
                          </a:solidFill>
                        </a:rPr>
                        <a:t>Returning Result</a:t>
                      </a:r>
                    </a:p>
                  </a:txBody>
                  <a:tcPr/>
                </a:tc>
                <a:extLst>
                  <a:ext uri="{0D108BD9-81ED-4DB2-BD59-A6C34878D82A}">
                    <a16:rowId xmlns:a16="http://schemas.microsoft.com/office/drawing/2014/main" val="3925443744"/>
                  </a:ext>
                </a:extLst>
              </a:tr>
              <a:tr h="370840">
                <a:tc>
                  <a:txBody>
                    <a:bodyPr/>
                    <a:lstStyle/>
                    <a:p>
                      <a:r>
                        <a:rPr lang="en-CA"/>
                        <a:t>LOWER(‘DATABASE systems’)</a:t>
                      </a:r>
                    </a:p>
                  </a:txBody>
                  <a:tcPr/>
                </a:tc>
                <a:tc>
                  <a:txBody>
                    <a:bodyPr/>
                    <a:lstStyle/>
                    <a:p>
                      <a:r>
                        <a:rPr lang="en-CA"/>
                        <a:t>database systems</a:t>
                      </a:r>
                    </a:p>
                  </a:txBody>
                  <a:tcPr/>
                </a:tc>
                <a:extLst>
                  <a:ext uri="{0D108BD9-81ED-4DB2-BD59-A6C34878D82A}">
                    <a16:rowId xmlns:a16="http://schemas.microsoft.com/office/drawing/2014/main" val="17641876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UPPER(‘DATABASE systems’)</a:t>
                      </a:r>
                    </a:p>
                  </a:txBody>
                  <a:tcPr/>
                </a:tc>
                <a:tc>
                  <a:txBody>
                    <a:bodyPr/>
                    <a:lstStyle/>
                    <a:p>
                      <a:r>
                        <a:rPr lang="en-CA"/>
                        <a:t>DATABASE SYSTEMS</a:t>
                      </a:r>
                    </a:p>
                  </a:txBody>
                  <a:tcPr/>
                </a:tc>
                <a:extLst>
                  <a:ext uri="{0D108BD9-81ED-4DB2-BD59-A6C34878D82A}">
                    <a16:rowId xmlns:a16="http://schemas.microsoft.com/office/drawing/2014/main" val="4037048795"/>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INITCAP(‘DATABASE systems’)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Database Systems</a:t>
                      </a:r>
                    </a:p>
                  </a:txBody>
                  <a:tcPr/>
                </a:tc>
                <a:extLst>
                  <a:ext uri="{0D108BD9-81ED-4DB2-BD59-A6C34878D82A}">
                    <a16:rowId xmlns:a16="http://schemas.microsoft.com/office/drawing/2014/main" val="3820995343"/>
                  </a:ext>
                </a:extLst>
              </a:tr>
            </a:tbl>
          </a:graphicData>
        </a:graphic>
      </p:graphicFrame>
    </p:spTree>
    <p:extLst>
      <p:ext uri="{BB962C8B-B14F-4D97-AF65-F5344CB8AC3E}">
        <p14:creationId xmlns:p14="http://schemas.microsoft.com/office/powerpoint/2010/main" val="352884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DBS311</a:t>
            </a:r>
            <a:endParaRPr lang="en-US" altLang="en-US" dirty="0"/>
          </a:p>
        </p:txBody>
      </p:sp>
      <p:sp>
        <p:nvSpPr>
          <p:cNvPr id="6147" name="Rectangle 3"/>
          <p:cNvSpPr>
            <a:spLocks noGrp="1" noChangeArrowheads="1"/>
          </p:cNvSpPr>
          <p:nvPr>
            <p:ph type="body" idx="1"/>
          </p:nvPr>
        </p:nvSpPr>
        <p:spPr/>
        <p:txBody>
          <a:bodyPr/>
          <a:lstStyle/>
          <a:p>
            <a:pPr marL="0" indent="0" eaLnBrk="1" hangingPunct="1">
              <a:buNone/>
            </a:pPr>
            <a:endParaRPr lang="en-US" altLang="en-US" sz="2800" dirty="0"/>
          </a:p>
          <a:p>
            <a:pPr eaLnBrk="1" hangingPunct="1"/>
            <a:r>
              <a:rPr lang="en-US" altLang="en-US" sz="2800"/>
              <a:t>Oracle accounts supplied</a:t>
            </a:r>
          </a:p>
          <a:p>
            <a:pPr eaLnBrk="1" hangingPunct="1"/>
            <a:r>
              <a:rPr lang="en-US" altLang="en-US" sz="2800"/>
              <a:t>Examples presented with DB2</a:t>
            </a:r>
            <a:endParaRPr lang="en-US" altLang="en-US" sz="2800" dirty="0"/>
          </a:p>
          <a:p>
            <a:pPr marL="0" indent="0" eaLnBrk="1" hangingPunct="1">
              <a:buNone/>
            </a:pPr>
            <a:endParaRPr lang="en-US" altLang="en-US" sz="2800" dirty="0"/>
          </a:p>
          <a:p>
            <a:pPr marL="0" indent="0" eaLnBrk="1" hangingPunct="1">
              <a:buNone/>
            </a:pPr>
            <a:endParaRPr lang="en-US" altLang="en-US" sz="2800" dirty="0"/>
          </a:p>
        </p:txBody>
      </p:sp>
      <p:sp>
        <p:nvSpPr>
          <p:cNvPr id="6148" name="AutoShape 4"/>
          <p:cNvSpPr>
            <a:spLocks noChangeArrowheads="1"/>
          </p:cNvSpPr>
          <p:nvPr/>
        </p:nvSpPr>
        <p:spPr bwMode="auto">
          <a:xfrm>
            <a:off x="-125361" y="2133600"/>
            <a:ext cx="762000" cy="457200"/>
          </a:xfrm>
          <a:prstGeom prst="rightArrow">
            <a:avLst>
              <a:gd name="adj1" fmla="val 50000"/>
              <a:gd name="adj2" fmla="val 41667"/>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endParaRPr lang="en-CA" altLang="en-US" sz="180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3" y="3124200"/>
            <a:ext cx="9144000" cy="2756848"/>
          </a:xfrm>
          <a:prstGeom prst="rect">
            <a:avLst/>
          </a:prstGeom>
        </p:spPr>
      </p:pic>
    </p:spTree>
    <p:extLst>
      <p:ext uri="{BB962C8B-B14F-4D97-AF65-F5344CB8AC3E}">
        <p14:creationId xmlns:p14="http://schemas.microsoft.com/office/powerpoint/2010/main" val="174345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 calcmode="lin" valueType="num">
                                      <p:cBhvr additive="base">
                                        <p:cTn id="7"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 calcmode="lin" valueType="num">
                                      <p:cBhvr additive="base">
                                        <p:cTn id="13"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8969-353E-6FF7-1AC4-5B77148C973E}"/>
              </a:ext>
            </a:extLst>
          </p:cNvPr>
          <p:cNvSpPr>
            <a:spLocks noGrp="1"/>
          </p:cNvSpPr>
          <p:nvPr>
            <p:ph type="title"/>
          </p:nvPr>
        </p:nvSpPr>
        <p:spPr/>
        <p:txBody>
          <a:bodyPr/>
          <a:lstStyle/>
          <a:p>
            <a:r>
              <a:rPr lang="en-CA"/>
              <a:t>Case Manipulation Functions </a:t>
            </a:r>
          </a:p>
        </p:txBody>
      </p:sp>
      <p:sp>
        <p:nvSpPr>
          <p:cNvPr id="3" name="Content Placeholder 2">
            <a:extLst>
              <a:ext uri="{FF2B5EF4-FFF2-40B4-BE49-F238E27FC236}">
                <a16:creationId xmlns:a16="http://schemas.microsoft.com/office/drawing/2014/main" id="{77187536-108E-EDE4-1FEF-9915758D66AF}"/>
              </a:ext>
            </a:extLst>
          </p:cNvPr>
          <p:cNvSpPr>
            <a:spLocks noGrp="1"/>
          </p:cNvSpPr>
          <p:nvPr>
            <p:ph idx="1"/>
          </p:nvPr>
        </p:nvSpPr>
        <p:spPr/>
        <p:txBody>
          <a:bodyPr/>
          <a:lstStyle/>
          <a:p>
            <a:r>
              <a:rPr lang="en-CA"/>
              <a:t>LOWER()</a:t>
            </a:r>
          </a:p>
          <a:p>
            <a:r>
              <a:rPr lang="en-US" sz="2000"/>
              <a:t>returns the character argument with all lower case letters. </a:t>
            </a:r>
          </a:p>
          <a:p>
            <a:r>
              <a:rPr lang="en-CA"/>
              <a:t>UPPER()</a:t>
            </a:r>
          </a:p>
          <a:p>
            <a:r>
              <a:rPr lang="en-US" sz="2000"/>
              <a:t>returns the character argument with all upper case letters.</a:t>
            </a:r>
          </a:p>
          <a:p>
            <a:r>
              <a:rPr lang="en-CA"/>
              <a:t>INITCAP()</a:t>
            </a:r>
          </a:p>
          <a:p>
            <a:r>
              <a:rPr lang="en-US" sz="2000"/>
              <a:t>returns each word with the first letter capital and other letters lower case.</a:t>
            </a:r>
          </a:p>
          <a:p>
            <a:r>
              <a:rPr lang="en-US" sz="2000"/>
              <a:t>Words are delimited by white space or characters that are not alphanumeric.</a:t>
            </a:r>
            <a:endParaRPr lang="en-CA" sz="2000"/>
          </a:p>
          <a:p>
            <a:endParaRPr lang="en-CA"/>
          </a:p>
        </p:txBody>
      </p:sp>
    </p:spTree>
    <p:extLst>
      <p:ext uri="{BB962C8B-B14F-4D97-AF65-F5344CB8AC3E}">
        <p14:creationId xmlns:p14="http://schemas.microsoft.com/office/powerpoint/2010/main" val="386233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AA287-F10F-715D-0EC7-5F916245098D}"/>
              </a:ext>
            </a:extLst>
          </p:cNvPr>
          <p:cNvSpPr>
            <a:spLocks noGrp="1"/>
          </p:cNvSpPr>
          <p:nvPr>
            <p:ph type="title"/>
          </p:nvPr>
        </p:nvSpPr>
        <p:spPr/>
        <p:txBody>
          <a:bodyPr/>
          <a:lstStyle/>
          <a:p>
            <a:r>
              <a:rPr lang="en-CA"/>
              <a:t>Case Manipulation Functions </a:t>
            </a:r>
          </a:p>
        </p:txBody>
      </p:sp>
      <p:graphicFrame>
        <p:nvGraphicFramePr>
          <p:cNvPr id="7" name="Table 7">
            <a:extLst>
              <a:ext uri="{FF2B5EF4-FFF2-40B4-BE49-F238E27FC236}">
                <a16:creationId xmlns:a16="http://schemas.microsoft.com/office/drawing/2014/main" id="{003D635C-A5AE-4121-4CF3-F44326B883B1}"/>
              </a:ext>
            </a:extLst>
          </p:cNvPr>
          <p:cNvGraphicFramePr>
            <a:graphicFrameLocks noGrp="1"/>
          </p:cNvGraphicFramePr>
          <p:nvPr>
            <p:ph idx="1"/>
            <p:extLst>
              <p:ext uri="{D42A27DB-BD31-4B8C-83A1-F6EECF244321}">
                <p14:modId xmlns:p14="http://schemas.microsoft.com/office/powerpoint/2010/main" val="3163655904"/>
              </p:ext>
            </p:extLst>
          </p:nvPr>
        </p:nvGraphicFramePr>
        <p:xfrm>
          <a:off x="609600" y="1600200"/>
          <a:ext cx="7924800" cy="296672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63102938"/>
                    </a:ext>
                  </a:extLst>
                </a:gridCol>
                <a:gridCol w="3962400">
                  <a:extLst>
                    <a:ext uri="{9D8B030D-6E8A-4147-A177-3AD203B41FA5}">
                      <a16:colId xmlns:a16="http://schemas.microsoft.com/office/drawing/2014/main" val="1343196850"/>
                    </a:ext>
                  </a:extLst>
                </a:gridCol>
              </a:tblGrid>
              <a:tr h="370840">
                <a:tc>
                  <a:txBody>
                    <a:bodyPr/>
                    <a:lstStyle/>
                    <a:p>
                      <a:r>
                        <a:rPr lang="en-CA" baseline="0">
                          <a:solidFill>
                            <a:schemeClr val="tx1"/>
                          </a:solidFill>
                        </a:rPr>
                        <a:t>Function</a:t>
                      </a:r>
                    </a:p>
                  </a:txBody>
                  <a:tcPr/>
                </a:tc>
                <a:tc>
                  <a:txBody>
                    <a:bodyPr/>
                    <a:lstStyle/>
                    <a:p>
                      <a:r>
                        <a:rPr lang="en-CA" baseline="0">
                          <a:solidFill>
                            <a:schemeClr val="tx1"/>
                          </a:solidFill>
                        </a:rPr>
                        <a:t>Returning Result</a:t>
                      </a:r>
                    </a:p>
                  </a:txBody>
                  <a:tcPr/>
                </a:tc>
                <a:extLst>
                  <a:ext uri="{0D108BD9-81ED-4DB2-BD59-A6C34878D82A}">
                    <a16:rowId xmlns:a16="http://schemas.microsoft.com/office/drawing/2014/main" val="3174127250"/>
                  </a:ext>
                </a:extLst>
              </a:tr>
              <a:tr h="370840">
                <a:tc>
                  <a:txBody>
                    <a:bodyPr/>
                    <a:lstStyle/>
                    <a:p>
                      <a:r>
                        <a:rPr lang="en-CA"/>
                        <a:t>CONCAT(‘Database’, ‘Systems’)</a:t>
                      </a:r>
                    </a:p>
                  </a:txBody>
                  <a:tcPr/>
                </a:tc>
                <a:tc>
                  <a:txBody>
                    <a:bodyPr/>
                    <a:lstStyle/>
                    <a:p>
                      <a:r>
                        <a:rPr lang="en-CA"/>
                        <a:t>DatabaseSystems</a:t>
                      </a:r>
                    </a:p>
                  </a:txBody>
                  <a:tcPr/>
                </a:tc>
                <a:extLst>
                  <a:ext uri="{0D108BD9-81ED-4DB2-BD59-A6C34878D82A}">
                    <a16:rowId xmlns:a16="http://schemas.microsoft.com/office/drawing/2014/main" val="112981437"/>
                  </a:ext>
                </a:extLst>
              </a:tr>
              <a:tr h="370840">
                <a:tc>
                  <a:txBody>
                    <a:bodyPr/>
                    <a:lstStyle/>
                    <a:p>
                      <a:r>
                        <a:rPr lang="en-CA"/>
                        <a:t>SUBSTR (‘DatabaseSystems’,1,4)</a:t>
                      </a:r>
                    </a:p>
                  </a:txBody>
                  <a:tcPr/>
                </a:tc>
                <a:tc>
                  <a:txBody>
                    <a:bodyPr/>
                    <a:lstStyle/>
                    <a:p>
                      <a:r>
                        <a:rPr lang="en-CA"/>
                        <a:t>Data</a:t>
                      </a:r>
                    </a:p>
                  </a:txBody>
                  <a:tcPr/>
                </a:tc>
                <a:extLst>
                  <a:ext uri="{0D108BD9-81ED-4DB2-BD59-A6C34878D82A}">
                    <a16:rowId xmlns:a16="http://schemas.microsoft.com/office/drawing/2014/main" val="2572322494"/>
                  </a:ext>
                </a:extLst>
              </a:tr>
              <a:tr h="370840">
                <a:tc>
                  <a:txBody>
                    <a:bodyPr/>
                    <a:lstStyle/>
                    <a:p>
                      <a:r>
                        <a:rPr lang="en-CA"/>
                        <a:t>LENGTH(‘DatabaseSystems’) </a:t>
                      </a:r>
                    </a:p>
                  </a:txBody>
                  <a:tcPr/>
                </a:tc>
                <a:tc>
                  <a:txBody>
                    <a:bodyPr/>
                    <a:lstStyle/>
                    <a:p>
                      <a:r>
                        <a:rPr lang="en-CA"/>
                        <a:t>15</a:t>
                      </a:r>
                    </a:p>
                  </a:txBody>
                  <a:tcPr/>
                </a:tc>
                <a:extLst>
                  <a:ext uri="{0D108BD9-81ED-4DB2-BD59-A6C34878D82A}">
                    <a16:rowId xmlns:a16="http://schemas.microsoft.com/office/drawing/2014/main" val="169712604"/>
                  </a:ext>
                </a:extLst>
              </a:tr>
              <a:tr h="370840">
                <a:tc>
                  <a:txBody>
                    <a:bodyPr/>
                    <a:lstStyle/>
                    <a:p>
                      <a:r>
                        <a:rPr lang="en-CA"/>
                        <a:t>INSTR(‘DatabaseSystems’, ‘b’)</a:t>
                      </a:r>
                    </a:p>
                  </a:txBody>
                  <a:tcPr/>
                </a:tc>
                <a:tc>
                  <a:txBody>
                    <a:bodyPr/>
                    <a:lstStyle/>
                    <a:p>
                      <a:r>
                        <a:rPr lang="en-CA"/>
                        <a:t>5</a:t>
                      </a:r>
                    </a:p>
                  </a:txBody>
                  <a:tcPr/>
                </a:tc>
                <a:extLst>
                  <a:ext uri="{0D108BD9-81ED-4DB2-BD59-A6C34878D82A}">
                    <a16:rowId xmlns:a16="http://schemas.microsoft.com/office/drawing/2014/main" val="1199035003"/>
                  </a:ext>
                </a:extLst>
              </a:tr>
              <a:tr h="370840">
                <a:tc>
                  <a:txBody>
                    <a:bodyPr/>
                    <a:lstStyle/>
                    <a:p>
                      <a:r>
                        <a:rPr lang="en-CA"/>
                        <a:t>LPAD(‘Tommy’, 10, ‘*’) </a:t>
                      </a:r>
                    </a:p>
                  </a:txBody>
                  <a:tcPr/>
                </a:tc>
                <a:tc>
                  <a:txBody>
                    <a:bodyPr/>
                    <a:lstStyle/>
                    <a:p>
                      <a:r>
                        <a:rPr lang="en-CA"/>
                        <a:t>*****Tommy</a:t>
                      </a:r>
                    </a:p>
                  </a:txBody>
                  <a:tcPr/>
                </a:tc>
                <a:extLst>
                  <a:ext uri="{0D108BD9-81ED-4DB2-BD59-A6C34878D82A}">
                    <a16:rowId xmlns:a16="http://schemas.microsoft.com/office/drawing/2014/main" val="3940651454"/>
                  </a:ext>
                </a:extLst>
              </a:tr>
              <a:tr h="370840">
                <a:tc>
                  <a:txBody>
                    <a:bodyPr/>
                    <a:lstStyle/>
                    <a:p>
                      <a:r>
                        <a:rPr lang="en-CA"/>
                        <a:t>RPAD(‘Tommy’, 10, ‘*’) </a:t>
                      </a:r>
                    </a:p>
                  </a:txBody>
                  <a:tcPr/>
                </a:tc>
                <a:tc>
                  <a:txBody>
                    <a:bodyPr/>
                    <a:lstStyle/>
                    <a:p>
                      <a:r>
                        <a:rPr lang="en-CA"/>
                        <a:t>Tommy*****</a:t>
                      </a:r>
                    </a:p>
                  </a:txBody>
                  <a:tcPr/>
                </a:tc>
                <a:extLst>
                  <a:ext uri="{0D108BD9-81ED-4DB2-BD59-A6C34878D82A}">
                    <a16:rowId xmlns:a16="http://schemas.microsoft.com/office/drawing/2014/main" val="3853144581"/>
                  </a:ext>
                </a:extLst>
              </a:tr>
              <a:tr h="370840">
                <a:tc>
                  <a:txBody>
                    <a:bodyPr/>
                    <a:lstStyle/>
                    <a:p>
                      <a:r>
                        <a:rPr lang="en-US"/>
                        <a:t>REPLACE(‘Jack and Jue’, ‘J’, ‘Bl’)</a:t>
                      </a:r>
                      <a:endParaRPr lang="en-CA"/>
                    </a:p>
                  </a:txBody>
                  <a:tcPr/>
                </a:tc>
                <a:tc>
                  <a:txBody>
                    <a:bodyPr/>
                    <a:lstStyle/>
                    <a:p>
                      <a:r>
                        <a:rPr lang="en-CA"/>
                        <a:t>Black and Blue</a:t>
                      </a:r>
                    </a:p>
                  </a:txBody>
                  <a:tcPr/>
                </a:tc>
                <a:extLst>
                  <a:ext uri="{0D108BD9-81ED-4DB2-BD59-A6C34878D82A}">
                    <a16:rowId xmlns:a16="http://schemas.microsoft.com/office/drawing/2014/main" val="1111523024"/>
                  </a:ext>
                </a:extLst>
              </a:tr>
            </a:tbl>
          </a:graphicData>
        </a:graphic>
      </p:graphicFrame>
      <p:graphicFrame>
        <p:nvGraphicFramePr>
          <p:cNvPr id="8" name="Table 8">
            <a:extLst>
              <a:ext uri="{FF2B5EF4-FFF2-40B4-BE49-F238E27FC236}">
                <a16:creationId xmlns:a16="http://schemas.microsoft.com/office/drawing/2014/main" id="{3911C2F6-540C-0FDB-6917-10E9A187474E}"/>
              </a:ext>
            </a:extLst>
          </p:cNvPr>
          <p:cNvGraphicFramePr>
            <a:graphicFrameLocks noGrp="1"/>
          </p:cNvGraphicFramePr>
          <p:nvPr>
            <p:extLst>
              <p:ext uri="{D42A27DB-BD31-4B8C-83A1-F6EECF244321}">
                <p14:modId xmlns:p14="http://schemas.microsoft.com/office/powerpoint/2010/main" val="3572269372"/>
              </p:ext>
            </p:extLst>
          </p:nvPr>
        </p:nvGraphicFramePr>
        <p:xfrm>
          <a:off x="594360" y="4653280"/>
          <a:ext cx="7924800" cy="74168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1545612347"/>
                    </a:ext>
                  </a:extLst>
                </a:gridCol>
                <a:gridCol w="3962400">
                  <a:extLst>
                    <a:ext uri="{9D8B030D-6E8A-4147-A177-3AD203B41FA5}">
                      <a16:colId xmlns:a16="http://schemas.microsoft.com/office/drawing/2014/main" val="789833288"/>
                    </a:ext>
                  </a:extLst>
                </a:gridCol>
              </a:tblGrid>
              <a:tr h="370840">
                <a:tc>
                  <a:txBody>
                    <a:bodyPr/>
                    <a:lstStyle/>
                    <a:p>
                      <a:r>
                        <a:rPr lang="en-CA" baseline="0">
                          <a:solidFill>
                            <a:schemeClr val="tx1"/>
                          </a:solidFill>
                        </a:rPr>
                        <a:t>TRIM(‘D’ FROM ‘Database’)</a:t>
                      </a:r>
                    </a:p>
                  </a:txBody>
                  <a:tcPr/>
                </a:tc>
                <a:tc>
                  <a:txBody>
                    <a:bodyPr/>
                    <a:lstStyle/>
                    <a:p>
                      <a:r>
                        <a:rPr lang="en-CA" baseline="0">
                          <a:solidFill>
                            <a:schemeClr val="tx1"/>
                          </a:solidFill>
                        </a:rPr>
                        <a:t>atabase</a:t>
                      </a:r>
                    </a:p>
                  </a:txBody>
                  <a:tcPr/>
                </a:tc>
                <a:extLst>
                  <a:ext uri="{0D108BD9-81ED-4DB2-BD59-A6C34878D82A}">
                    <a16:rowId xmlns:a16="http://schemas.microsoft.com/office/drawing/2014/main" val="2382854197"/>
                  </a:ext>
                </a:extLst>
              </a:tr>
              <a:tr h="370840">
                <a:tc>
                  <a:txBody>
                    <a:bodyPr/>
                    <a:lstStyle/>
                    <a:p>
                      <a:r>
                        <a:rPr lang="en-CA"/>
                        <a:t>NVL(&lt;column&gt;,&lt;replacement&gt;</a:t>
                      </a:r>
                    </a:p>
                  </a:txBody>
                  <a:tcPr/>
                </a:tc>
                <a:tc>
                  <a:txBody>
                    <a:bodyPr/>
                    <a:lstStyle/>
                    <a:p>
                      <a:r>
                        <a:rPr lang="en-CA"/>
                        <a:t>Replaces NULL with &lt;rep&gt; in &lt;col&gt;</a:t>
                      </a:r>
                    </a:p>
                  </a:txBody>
                  <a:tcPr/>
                </a:tc>
                <a:extLst>
                  <a:ext uri="{0D108BD9-81ED-4DB2-BD59-A6C34878D82A}">
                    <a16:rowId xmlns:a16="http://schemas.microsoft.com/office/drawing/2014/main" val="3274834849"/>
                  </a:ext>
                </a:extLst>
              </a:tr>
            </a:tbl>
          </a:graphicData>
        </a:graphic>
      </p:graphicFrame>
    </p:spTree>
    <p:extLst>
      <p:ext uri="{BB962C8B-B14F-4D97-AF65-F5344CB8AC3E}">
        <p14:creationId xmlns:p14="http://schemas.microsoft.com/office/powerpoint/2010/main" val="2657068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1631-E972-0624-F10E-4CAB9E7D2839}"/>
              </a:ext>
            </a:extLst>
          </p:cNvPr>
          <p:cNvSpPr>
            <a:spLocks noGrp="1"/>
          </p:cNvSpPr>
          <p:nvPr>
            <p:ph type="title"/>
          </p:nvPr>
        </p:nvSpPr>
        <p:spPr/>
        <p:txBody>
          <a:bodyPr/>
          <a:lstStyle/>
          <a:p>
            <a:r>
              <a:rPr lang="en-CA"/>
              <a:t>SUBSTR</a:t>
            </a:r>
          </a:p>
        </p:txBody>
      </p:sp>
      <p:sp>
        <p:nvSpPr>
          <p:cNvPr id="3" name="Content Placeholder 2">
            <a:extLst>
              <a:ext uri="{FF2B5EF4-FFF2-40B4-BE49-F238E27FC236}">
                <a16:creationId xmlns:a16="http://schemas.microsoft.com/office/drawing/2014/main" id="{BC6F597A-83F0-55EA-1564-B2DB2C68DFDF}"/>
              </a:ext>
            </a:extLst>
          </p:cNvPr>
          <p:cNvSpPr>
            <a:spLocks noGrp="1"/>
          </p:cNvSpPr>
          <p:nvPr>
            <p:ph idx="1"/>
          </p:nvPr>
        </p:nvSpPr>
        <p:spPr/>
        <p:txBody>
          <a:bodyPr/>
          <a:lstStyle/>
          <a:p>
            <a:endParaRPr lang="en-CA"/>
          </a:p>
          <a:p>
            <a:endParaRPr lang="en-CA"/>
          </a:p>
        </p:txBody>
      </p:sp>
      <p:pic>
        <p:nvPicPr>
          <p:cNvPr id="5" name="Picture 4">
            <a:extLst>
              <a:ext uri="{FF2B5EF4-FFF2-40B4-BE49-F238E27FC236}">
                <a16:creationId xmlns:a16="http://schemas.microsoft.com/office/drawing/2014/main" id="{B6B365A0-1069-AF35-861C-3DA4C5E3A55A}"/>
              </a:ext>
            </a:extLst>
          </p:cNvPr>
          <p:cNvPicPr>
            <a:picLocks noChangeAspect="1"/>
          </p:cNvPicPr>
          <p:nvPr/>
        </p:nvPicPr>
        <p:blipFill>
          <a:blip r:embed="rId2"/>
          <a:stretch>
            <a:fillRect/>
          </a:stretch>
        </p:blipFill>
        <p:spPr>
          <a:xfrm>
            <a:off x="1524000" y="4756150"/>
            <a:ext cx="4914900" cy="1238250"/>
          </a:xfrm>
          <a:prstGeom prst="rect">
            <a:avLst/>
          </a:prstGeom>
        </p:spPr>
      </p:pic>
      <p:pic>
        <p:nvPicPr>
          <p:cNvPr id="7" name="Picture 6">
            <a:extLst>
              <a:ext uri="{FF2B5EF4-FFF2-40B4-BE49-F238E27FC236}">
                <a16:creationId xmlns:a16="http://schemas.microsoft.com/office/drawing/2014/main" id="{8CD2E6D2-2C2A-AC25-C095-7DF9B065E340}"/>
              </a:ext>
            </a:extLst>
          </p:cNvPr>
          <p:cNvPicPr>
            <a:picLocks noChangeAspect="1"/>
          </p:cNvPicPr>
          <p:nvPr/>
        </p:nvPicPr>
        <p:blipFill>
          <a:blip r:embed="rId3"/>
          <a:stretch>
            <a:fillRect/>
          </a:stretch>
        </p:blipFill>
        <p:spPr>
          <a:xfrm>
            <a:off x="1447800" y="3023552"/>
            <a:ext cx="4829175" cy="1381125"/>
          </a:xfrm>
          <a:prstGeom prst="rect">
            <a:avLst/>
          </a:prstGeom>
        </p:spPr>
      </p:pic>
      <p:pic>
        <p:nvPicPr>
          <p:cNvPr id="9" name="Picture 8">
            <a:extLst>
              <a:ext uri="{FF2B5EF4-FFF2-40B4-BE49-F238E27FC236}">
                <a16:creationId xmlns:a16="http://schemas.microsoft.com/office/drawing/2014/main" id="{8A3DA647-9E2D-583D-D76C-B52ABEE5197F}"/>
              </a:ext>
            </a:extLst>
          </p:cNvPr>
          <p:cNvPicPr>
            <a:picLocks noChangeAspect="1"/>
          </p:cNvPicPr>
          <p:nvPr/>
        </p:nvPicPr>
        <p:blipFill>
          <a:blip r:embed="rId4"/>
          <a:stretch>
            <a:fillRect/>
          </a:stretch>
        </p:blipFill>
        <p:spPr>
          <a:xfrm>
            <a:off x="1007110" y="1580515"/>
            <a:ext cx="6172200" cy="1238250"/>
          </a:xfrm>
          <a:prstGeom prst="rect">
            <a:avLst/>
          </a:prstGeom>
        </p:spPr>
      </p:pic>
    </p:spTree>
    <p:extLst>
      <p:ext uri="{BB962C8B-B14F-4D97-AF65-F5344CB8AC3E}">
        <p14:creationId xmlns:p14="http://schemas.microsoft.com/office/powerpoint/2010/main" val="153718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EA76-BBD0-CA30-41EF-DE65167AED72}"/>
              </a:ext>
            </a:extLst>
          </p:cNvPr>
          <p:cNvSpPr>
            <a:spLocks noGrp="1"/>
          </p:cNvSpPr>
          <p:nvPr>
            <p:ph type="title"/>
          </p:nvPr>
        </p:nvSpPr>
        <p:spPr/>
        <p:txBody>
          <a:bodyPr/>
          <a:lstStyle/>
          <a:p>
            <a:r>
              <a:rPr lang="en-CA"/>
              <a:t>LENGTH</a:t>
            </a:r>
          </a:p>
        </p:txBody>
      </p:sp>
      <p:pic>
        <p:nvPicPr>
          <p:cNvPr id="5" name="Content Placeholder 4">
            <a:extLst>
              <a:ext uri="{FF2B5EF4-FFF2-40B4-BE49-F238E27FC236}">
                <a16:creationId xmlns:a16="http://schemas.microsoft.com/office/drawing/2014/main" id="{E92BD994-7920-B4F7-CA37-BA117E8DDA87}"/>
              </a:ext>
            </a:extLst>
          </p:cNvPr>
          <p:cNvPicPr>
            <a:picLocks noGrp="1" noChangeAspect="1"/>
          </p:cNvPicPr>
          <p:nvPr>
            <p:ph idx="1"/>
          </p:nvPr>
        </p:nvPicPr>
        <p:blipFill>
          <a:blip r:embed="rId2"/>
          <a:stretch>
            <a:fillRect/>
          </a:stretch>
        </p:blipFill>
        <p:spPr>
          <a:xfrm>
            <a:off x="1219200" y="2721610"/>
            <a:ext cx="3343275" cy="1104900"/>
          </a:xfrm>
        </p:spPr>
      </p:pic>
      <p:pic>
        <p:nvPicPr>
          <p:cNvPr id="7" name="Picture 6">
            <a:extLst>
              <a:ext uri="{FF2B5EF4-FFF2-40B4-BE49-F238E27FC236}">
                <a16:creationId xmlns:a16="http://schemas.microsoft.com/office/drawing/2014/main" id="{5A0FDDFE-4907-9C3D-E1CE-B656B68B2F10}"/>
              </a:ext>
            </a:extLst>
          </p:cNvPr>
          <p:cNvPicPr>
            <a:picLocks noChangeAspect="1"/>
          </p:cNvPicPr>
          <p:nvPr/>
        </p:nvPicPr>
        <p:blipFill>
          <a:blip r:embed="rId3"/>
          <a:stretch>
            <a:fillRect/>
          </a:stretch>
        </p:blipFill>
        <p:spPr>
          <a:xfrm>
            <a:off x="762000" y="1447800"/>
            <a:ext cx="4914900" cy="1238250"/>
          </a:xfrm>
          <a:prstGeom prst="rect">
            <a:avLst/>
          </a:prstGeom>
        </p:spPr>
      </p:pic>
      <p:pic>
        <p:nvPicPr>
          <p:cNvPr id="9" name="Picture 8">
            <a:extLst>
              <a:ext uri="{FF2B5EF4-FFF2-40B4-BE49-F238E27FC236}">
                <a16:creationId xmlns:a16="http://schemas.microsoft.com/office/drawing/2014/main" id="{9BD4D613-9FB9-C164-86D5-A5FA8D598B11}"/>
              </a:ext>
            </a:extLst>
          </p:cNvPr>
          <p:cNvPicPr>
            <a:picLocks noChangeAspect="1"/>
          </p:cNvPicPr>
          <p:nvPr/>
        </p:nvPicPr>
        <p:blipFill>
          <a:blip r:embed="rId4"/>
          <a:stretch>
            <a:fillRect/>
          </a:stretch>
        </p:blipFill>
        <p:spPr>
          <a:xfrm>
            <a:off x="1219200" y="3962400"/>
            <a:ext cx="4914900" cy="1238250"/>
          </a:xfrm>
          <a:prstGeom prst="rect">
            <a:avLst/>
          </a:prstGeom>
        </p:spPr>
      </p:pic>
    </p:spTree>
    <p:extLst>
      <p:ext uri="{BB962C8B-B14F-4D97-AF65-F5344CB8AC3E}">
        <p14:creationId xmlns:p14="http://schemas.microsoft.com/office/powerpoint/2010/main" val="3243010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2CDA-9BDB-747F-B1C0-3BD6930C50C7}"/>
              </a:ext>
            </a:extLst>
          </p:cNvPr>
          <p:cNvSpPr>
            <a:spLocks noGrp="1"/>
          </p:cNvSpPr>
          <p:nvPr>
            <p:ph type="title"/>
          </p:nvPr>
        </p:nvSpPr>
        <p:spPr/>
        <p:txBody>
          <a:bodyPr/>
          <a:lstStyle/>
          <a:p>
            <a:r>
              <a:rPr lang="en-CA"/>
              <a:t>WHY 6 FOR PHONE ?</a:t>
            </a:r>
          </a:p>
        </p:txBody>
      </p:sp>
      <p:sp>
        <p:nvSpPr>
          <p:cNvPr id="3" name="Content Placeholder 2">
            <a:extLst>
              <a:ext uri="{FF2B5EF4-FFF2-40B4-BE49-F238E27FC236}">
                <a16:creationId xmlns:a16="http://schemas.microsoft.com/office/drawing/2014/main" id="{4C8DDA25-529A-A1CA-A80C-B4622E9D5D6D}"/>
              </a:ext>
            </a:extLst>
          </p:cNvPr>
          <p:cNvSpPr>
            <a:spLocks noGrp="1"/>
          </p:cNvSpPr>
          <p:nvPr>
            <p:ph idx="1"/>
          </p:nvPr>
        </p:nvSpPr>
        <p:spPr/>
        <p:txBody>
          <a:bodyPr/>
          <a:lstStyle/>
          <a:p>
            <a:r>
              <a:rPr lang="en-CA"/>
              <a:t>EBCDIC representation </a:t>
            </a:r>
          </a:p>
          <a:p>
            <a:r>
              <a:rPr lang="en-CA"/>
              <a:t>NUMERIC OR ZONED </a:t>
            </a:r>
          </a:p>
          <a:p>
            <a:r>
              <a:rPr lang="en-CA"/>
              <a:t>F1 F1 F1 F1 F1 F1 F1 F1 F1 F1</a:t>
            </a:r>
          </a:p>
          <a:p>
            <a:r>
              <a:rPr lang="en-CA"/>
              <a:t>DECIMAL OR PACKED</a:t>
            </a:r>
          </a:p>
          <a:p>
            <a:r>
              <a:rPr lang="en-CA"/>
              <a:t>1 11 11 11 11 1F</a:t>
            </a:r>
          </a:p>
          <a:p>
            <a:r>
              <a:rPr lang="en-CA"/>
              <a:t>F1 broken down into bits is 1111  0001</a:t>
            </a:r>
          </a:p>
          <a:p>
            <a:r>
              <a:rPr lang="en-CA" sz="2000"/>
              <a:t>F1 displays as a 1   in all interfaces</a:t>
            </a:r>
          </a:p>
          <a:p>
            <a:r>
              <a:rPr lang="en-CA" sz="2000"/>
              <a:t>11 doesn’t display very well in some interfaces </a:t>
            </a:r>
          </a:p>
          <a:p>
            <a:pPr marL="0" indent="0">
              <a:buNone/>
            </a:pPr>
            <a:endParaRPr lang="en-CA"/>
          </a:p>
        </p:txBody>
      </p:sp>
    </p:spTree>
    <p:extLst>
      <p:ext uri="{BB962C8B-B14F-4D97-AF65-F5344CB8AC3E}">
        <p14:creationId xmlns:p14="http://schemas.microsoft.com/office/powerpoint/2010/main" val="30973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CE49-B1D2-FDC9-0AA2-165DDDA37A1A}"/>
              </a:ext>
            </a:extLst>
          </p:cNvPr>
          <p:cNvSpPr>
            <a:spLocks noGrp="1"/>
          </p:cNvSpPr>
          <p:nvPr>
            <p:ph type="title"/>
          </p:nvPr>
        </p:nvSpPr>
        <p:spPr/>
        <p:txBody>
          <a:bodyPr/>
          <a:lstStyle/>
          <a:p>
            <a:r>
              <a:rPr lang="en-CA"/>
              <a:t>INSTR</a:t>
            </a:r>
          </a:p>
        </p:txBody>
      </p:sp>
      <p:sp>
        <p:nvSpPr>
          <p:cNvPr id="3" name="Content Placeholder 2">
            <a:extLst>
              <a:ext uri="{FF2B5EF4-FFF2-40B4-BE49-F238E27FC236}">
                <a16:creationId xmlns:a16="http://schemas.microsoft.com/office/drawing/2014/main" id="{73B42DF0-F9A3-BCAF-7CCB-5D4CBF7CD37F}"/>
              </a:ext>
            </a:extLst>
          </p:cNvPr>
          <p:cNvSpPr>
            <a:spLocks noGrp="1"/>
          </p:cNvSpPr>
          <p:nvPr>
            <p:ph idx="1"/>
          </p:nvPr>
        </p:nvSpPr>
        <p:spPr/>
        <p:txBody>
          <a:bodyPr/>
          <a:lstStyle/>
          <a:p>
            <a:r>
              <a:rPr lang="en-US" sz="1800"/>
              <a:t>The INSTR function returns the starting position of a string (called the </a:t>
            </a:r>
            <a:r>
              <a:rPr lang="en-US" sz="1800" i="1"/>
              <a:t>search-string</a:t>
            </a:r>
            <a:r>
              <a:rPr lang="en-US" sz="1800"/>
              <a:t>) within another string (called the </a:t>
            </a:r>
            <a:r>
              <a:rPr lang="en-US" sz="1800" i="1"/>
              <a:t>source-string</a:t>
            </a:r>
            <a:r>
              <a:rPr lang="en-US" sz="1800"/>
              <a:t>). If the </a:t>
            </a:r>
            <a:r>
              <a:rPr lang="en-US" sz="1800" i="1"/>
              <a:t>search-string</a:t>
            </a:r>
            <a:r>
              <a:rPr lang="en-US" sz="1800"/>
              <a:t> is not found and neither argument is null, the result is zero.</a:t>
            </a:r>
          </a:p>
          <a:p>
            <a:r>
              <a:rPr lang="en-US" sz="1800"/>
              <a:t>If the </a:t>
            </a:r>
            <a:r>
              <a:rPr lang="en-US" sz="1800" i="1"/>
              <a:t>search-string</a:t>
            </a:r>
            <a:r>
              <a:rPr lang="en-US" sz="1800"/>
              <a:t> is found, the result is a number from 1 to the actual length of the </a:t>
            </a:r>
            <a:r>
              <a:rPr lang="en-US" sz="1800" i="1"/>
              <a:t>source-string</a:t>
            </a:r>
            <a:r>
              <a:rPr lang="en-US" sz="1100"/>
              <a:t>.</a:t>
            </a:r>
          </a:p>
          <a:p>
            <a:endParaRPr lang="en-US" sz="1800"/>
          </a:p>
          <a:p>
            <a:pPr marL="0" indent="0">
              <a:buNone/>
            </a:pPr>
            <a:endParaRPr lang="en-CA" sz="1800"/>
          </a:p>
        </p:txBody>
      </p:sp>
      <p:pic>
        <p:nvPicPr>
          <p:cNvPr id="4" name="Content Placeholder 4">
            <a:extLst>
              <a:ext uri="{FF2B5EF4-FFF2-40B4-BE49-F238E27FC236}">
                <a16:creationId xmlns:a16="http://schemas.microsoft.com/office/drawing/2014/main" id="{4AC96BF2-EC99-5988-2C13-5613ED96D03C}"/>
              </a:ext>
            </a:extLst>
          </p:cNvPr>
          <p:cNvPicPr>
            <a:picLocks noChangeAspect="1"/>
          </p:cNvPicPr>
          <p:nvPr/>
        </p:nvPicPr>
        <p:blipFill>
          <a:blip r:embed="rId2"/>
          <a:stretch>
            <a:fillRect/>
          </a:stretch>
        </p:blipFill>
        <p:spPr bwMode="auto">
          <a:xfrm>
            <a:off x="609600" y="3124200"/>
            <a:ext cx="7924800" cy="1471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7A08360D-75D2-81AC-772A-19E4F28154BD}"/>
              </a:ext>
            </a:extLst>
          </p:cNvPr>
          <p:cNvPicPr>
            <a:picLocks noChangeAspect="1"/>
          </p:cNvPicPr>
          <p:nvPr/>
        </p:nvPicPr>
        <p:blipFill>
          <a:blip r:embed="rId3"/>
          <a:stretch>
            <a:fillRect/>
          </a:stretch>
        </p:blipFill>
        <p:spPr>
          <a:xfrm>
            <a:off x="1066800" y="4595948"/>
            <a:ext cx="3962400" cy="1657350"/>
          </a:xfrm>
          <a:prstGeom prst="rect">
            <a:avLst/>
          </a:prstGeom>
        </p:spPr>
      </p:pic>
    </p:spTree>
    <p:extLst>
      <p:ext uri="{BB962C8B-B14F-4D97-AF65-F5344CB8AC3E}">
        <p14:creationId xmlns:p14="http://schemas.microsoft.com/office/powerpoint/2010/main" val="1564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21BF-4F9B-1A1B-C10B-CF61AD5A49DC}"/>
              </a:ext>
            </a:extLst>
          </p:cNvPr>
          <p:cNvSpPr>
            <a:spLocks noGrp="1"/>
          </p:cNvSpPr>
          <p:nvPr>
            <p:ph type="title"/>
          </p:nvPr>
        </p:nvSpPr>
        <p:spPr/>
        <p:txBody>
          <a:bodyPr/>
          <a:lstStyle/>
          <a:p>
            <a:r>
              <a:rPr lang="en-CA"/>
              <a:t>INSTR in a different clause</a:t>
            </a:r>
          </a:p>
        </p:txBody>
      </p:sp>
      <p:sp>
        <p:nvSpPr>
          <p:cNvPr id="3" name="Content Placeholder 2">
            <a:extLst>
              <a:ext uri="{FF2B5EF4-FFF2-40B4-BE49-F238E27FC236}">
                <a16:creationId xmlns:a16="http://schemas.microsoft.com/office/drawing/2014/main" id="{708D9336-98F2-ABDE-4FB9-0223EFB00CCC}"/>
              </a:ext>
            </a:extLst>
          </p:cNvPr>
          <p:cNvSpPr>
            <a:spLocks noGrp="1"/>
          </p:cNvSpPr>
          <p:nvPr>
            <p:ph idx="1"/>
          </p:nvPr>
        </p:nvSpPr>
        <p:spPr/>
        <p:txBody>
          <a:bodyPr/>
          <a:lstStyle/>
          <a:p>
            <a:r>
              <a:rPr lang="en-CA" sz="2400"/>
              <a:t>We can move the function from the Select clause to a different clause</a:t>
            </a:r>
          </a:p>
          <a:p>
            <a:r>
              <a:rPr lang="en-CA" sz="2400"/>
              <a:t>Patients who have an a in their last name</a:t>
            </a:r>
          </a:p>
          <a:p>
            <a:endParaRPr lang="en-CA"/>
          </a:p>
          <a:p>
            <a:endParaRPr lang="en-CA"/>
          </a:p>
        </p:txBody>
      </p:sp>
      <p:pic>
        <p:nvPicPr>
          <p:cNvPr id="5" name="Picture 4">
            <a:extLst>
              <a:ext uri="{FF2B5EF4-FFF2-40B4-BE49-F238E27FC236}">
                <a16:creationId xmlns:a16="http://schemas.microsoft.com/office/drawing/2014/main" id="{204B627B-62DA-58B0-009E-4A86CB256081}"/>
              </a:ext>
            </a:extLst>
          </p:cNvPr>
          <p:cNvPicPr>
            <a:picLocks noChangeAspect="1"/>
          </p:cNvPicPr>
          <p:nvPr/>
        </p:nvPicPr>
        <p:blipFill>
          <a:blip r:embed="rId2"/>
          <a:stretch>
            <a:fillRect/>
          </a:stretch>
        </p:blipFill>
        <p:spPr>
          <a:xfrm>
            <a:off x="945515" y="2876550"/>
            <a:ext cx="3590925" cy="1657350"/>
          </a:xfrm>
          <a:prstGeom prst="rect">
            <a:avLst/>
          </a:prstGeom>
        </p:spPr>
      </p:pic>
      <p:pic>
        <p:nvPicPr>
          <p:cNvPr id="7" name="Picture 6">
            <a:extLst>
              <a:ext uri="{FF2B5EF4-FFF2-40B4-BE49-F238E27FC236}">
                <a16:creationId xmlns:a16="http://schemas.microsoft.com/office/drawing/2014/main" id="{C135A086-C1C0-A5A0-6BE1-6A8CD4E4C4D3}"/>
              </a:ext>
            </a:extLst>
          </p:cNvPr>
          <p:cNvPicPr>
            <a:picLocks noChangeAspect="1"/>
          </p:cNvPicPr>
          <p:nvPr/>
        </p:nvPicPr>
        <p:blipFill>
          <a:blip r:embed="rId3"/>
          <a:stretch>
            <a:fillRect/>
          </a:stretch>
        </p:blipFill>
        <p:spPr>
          <a:xfrm>
            <a:off x="685800" y="4762500"/>
            <a:ext cx="6286500" cy="990600"/>
          </a:xfrm>
          <a:prstGeom prst="rect">
            <a:avLst/>
          </a:prstGeom>
        </p:spPr>
      </p:pic>
    </p:spTree>
    <p:extLst>
      <p:ext uri="{BB962C8B-B14F-4D97-AF65-F5344CB8AC3E}">
        <p14:creationId xmlns:p14="http://schemas.microsoft.com/office/powerpoint/2010/main" val="192698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471A-6D3C-62D3-86B3-F391DFF5581B}"/>
              </a:ext>
            </a:extLst>
          </p:cNvPr>
          <p:cNvSpPr>
            <a:spLocks noGrp="1"/>
          </p:cNvSpPr>
          <p:nvPr>
            <p:ph type="title"/>
          </p:nvPr>
        </p:nvSpPr>
        <p:spPr/>
        <p:txBody>
          <a:bodyPr/>
          <a:lstStyle/>
          <a:p>
            <a:r>
              <a:rPr lang="en-CA"/>
              <a:t>LPAD</a:t>
            </a:r>
          </a:p>
        </p:txBody>
      </p:sp>
      <p:sp>
        <p:nvSpPr>
          <p:cNvPr id="3" name="Content Placeholder 2">
            <a:extLst>
              <a:ext uri="{FF2B5EF4-FFF2-40B4-BE49-F238E27FC236}">
                <a16:creationId xmlns:a16="http://schemas.microsoft.com/office/drawing/2014/main" id="{79524198-B20F-C3A6-0916-654DFE9C2B94}"/>
              </a:ext>
            </a:extLst>
          </p:cNvPr>
          <p:cNvSpPr>
            <a:spLocks noGrp="1"/>
          </p:cNvSpPr>
          <p:nvPr>
            <p:ph idx="1"/>
          </p:nvPr>
        </p:nvSpPr>
        <p:spPr/>
        <p:txBody>
          <a:bodyPr/>
          <a:lstStyle/>
          <a:p>
            <a:r>
              <a:rPr lang="en-US" sz="1800"/>
              <a:t>The LPAD function returns a string composed of </a:t>
            </a:r>
            <a:r>
              <a:rPr lang="en-US" sz="1800" i="1"/>
              <a:t>expression</a:t>
            </a:r>
            <a:r>
              <a:rPr lang="en-US" sz="1800"/>
              <a:t> that is padded on the left. </a:t>
            </a:r>
            <a:endParaRPr lang="en-CA" sz="1800"/>
          </a:p>
          <a:p>
            <a:r>
              <a:rPr lang="en-US" sz="1800"/>
              <a:t>The LPAD function treats leading or trailing blanks in </a:t>
            </a:r>
            <a:r>
              <a:rPr lang="en-US" sz="1800" i="1"/>
              <a:t>expression</a:t>
            </a:r>
            <a:r>
              <a:rPr lang="en-US" sz="1800"/>
              <a:t> as significant. Padding will only occur if the actual length of </a:t>
            </a:r>
            <a:r>
              <a:rPr lang="en-US" sz="1800" i="1"/>
              <a:t>expression</a:t>
            </a:r>
            <a:r>
              <a:rPr lang="en-US" sz="1800"/>
              <a:t> is less than </a:t>
            </a:r>
            <a:r>
              <a:rPr lang="en-US" sz="1800" i="1"/>
              <a:t>length</a:t>
            </a:r>
            <a:r>
              <a:rPr lang="en-US" sz="1800"/>
              <a:t>, and </a:t>
            </a:r>
            <a:r>
              <a:rPr lang="en-US" sz="1800" i="1"/>
              <a:t>pad</a:t>
            </a:r>
            <a:r>
              <a:rPr lang="en-US" sz="1800"/>
              <a:t> is not an empty string.</a:t>
            </a:r>
            <a:endParaRPr lang="en-CA" sz="1800"/>
          </a:p>
          <a:p>
            <a:endParaRPr lang="en-CA"/>
          </a:p>
        </p:txBody>
      </p:sp>
      <p:pic>
        <p:nvPicPr>
          <p:cNvPr id="5" name="Picture 4">
            <a:extLst>
              <a:ext uri="{FF2B5EF4-FFF2-40B4-BE49-F238E27FC236}">
                <a16:creationId xmlns:a16="http://schemas.microsoft.com/office/drawing/2014/main" id="{1B0FDA07-A41E-0B34-2E48-6B7933CC3F72}"/>
              </a:ext>
            </a:extLst>
          </p:cNvPr>
          <p:cNvPicPr>
            <a:picLocks noChangeAspect="1"/>
          </p:cNvPicPr>
          <p:nvPr/>
        </p:nvPicPr>
        <p:blipFill>
          <a:blip r:embed="rId2"/>
          <a:stretch>
            <a:fillRect/>
          </a:stretch>
        </p:blipFill>
        <p:spPr>
          <a:xfrm>
            <a:off x="1371600" y="3224530"/>
            <a:ext cx="5943600" cy="1238250"/>
          </a:xfrm>
          <a:prstGeom prst="rect">
            <a:avLst/>
          </a:prstGeom>
        </p:spPr>
      </p:pic>
      <p:pic>
        <p:nvPicPr>
          <p:cNvPr id="7" name="Picture 6">
            <a:extLst>
              <a:ext uri="{FF2B5EF4-FFF2-40B4-BE49-F238E27FC236}">
                <a16:creationId xmlns:a16="http://schemas.microsoft.com/office/drawing/2014/main" id="{29741BBB-0F12-9F84-7842-ED6143D785C7}"/>
              </a:ext>
            </a:extLst>
          </p:cNvPr>
          <p:cNvPicPr>
            <a:picLocks noChangeAspect="1"/>
          </p:cNvPicPr>
          <p:nvPr/>
        </p:nvPicPr>
        <p:blipFill>
          <a:blip r:embed="rId3"/>
          <a:stretch>
            <a:fillRect/>
          </a:stretch>
        </p:blipFill>
        <p:spPr>
          <a:xfrm>
            <a:off x="1752600" y="4879340"/>
            <a:ext cx="4705350" cy="1104900"/>
          </a:xfrm>
          <a:prstGeom prst="rect">
            <a:avLst/>
          </a:prstGeom>
        </p:spPr>
      </p:pic>
    </p:spTree>
    <p:extLst>
      <p:ext uri="{BB962C8B-B14F-4D97-AF65-F5344CB8AC3E}">
        <p14:creationId xmlns:p14="http://schemas.microsoft.com/office/powerpoint/2010/main" val="218606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471A-6D3C-62D3-86B3-F391DFF5581B}"/>
              </a:ext>
            </a:extLst>
          </p:cNvPr>
          <p:cNvSpPr>
            <a:spLocks noGrp="1"/>
          </p:cNvSpPr>
          <p:nvPr>
            <p:ph type="title"/>
          </p:nvPr>
        </p:nvSpPr>
        <p:spPr/>
        <p:txBody>
          <a:bodyPr/>
          <a:lstStyle/>
          <a:p>
            <a:r>
              <a:rPr lang="en-CA"/>
              <a:t>RPAD</a:t>
            </a:r>
          </a:p>
        </p:txBody>
      </p:sp>
      <p:sp>
        <p:nvSpPr>
          <p:cNvPr id="3" name="Content Placeholder 2">
            <a:extLst>
              <a:ext uri="{FF2B5EF4-FFF2-40B4-BE49-F238E27FC236}">
                <a16:creationId xmlns:a16="http://schemas.microsoft.com/office/drawing/2014/main" id="{79524198-B20F-C3A6-0916-654DFE9C2B94}"/>
              </a:ext>
            </a:extLst>
          </p:cNvPr>
          <p:cNvSpPr>
            <a:spLocks noGrp="1"/>
          </p:cNvSpPr>
          <p:nvPr>
            <p:ph idx="1"/>
          </p:nvPr>
        </p:nvSpPr>
        <p:spPr/>
        <p:txBody>
          <a:bodyPr/>
          <a:lstStyle/>
          <a:p>
            <a:r>
              <a:rPr lang="en-CA" sz="1800"/>
              <a:t>Right pad up to 30 characters with * all the last names without an ‘a’ anywhere in the name</a:t>
            </a:r>
          </a:p>
          <a:p>
            <a:endParaRPr lang="en-CA"/>
          </a:p>
        </p:txBody>
      </p:sp>
      <p:pic>
        <p:nvPicPr>
          <p:cNvPr id="6" name="Picture 5">
            <a:extLst>
              <a:ext uri="{FF2B5EF4-FFF2-40B4-BE49-F238E27FC236}">
                <a16:creationId xmlns:a16="http://schemas.microsoft.com/office/drawing/2014/main" id="{24F3708C-C4AD-AAC7-CDEB-551CA8BFA8BE}"/>
              </a:ext>
            </a:extLst>
          </p:cNvPr>
          <p:cNvPicPr>
            <a:picLocks noChangeAspect="1"/>
          </p:cNvPicPr>
          <p:nvPr/>
        </p:nvPicPr>
        <p:blipFill>
          <a:blip r:embed="rId2"/>
          <a:stretch>
            <a:fillRect/>
          </a:stretch>
        </p:blipFill>
        <p:spPr>
          <a:xfrm>
            <a:off x="1600200" y="2428875"/>
            <a:ext cx="3714750" cy="1381125"/>
          </a:xfrm>
          <a:prstGeom prst="rect">
            <a:avLst/>
          </a:prstGeom>
        </p:spPr>
      </p:pic>
      <p:pic>
        <p:nvPicPr>
          <p:cNvPr id="9" name="Picture 8">
            <a:extLst>
              <a:ext uri="{FF2B5EF4-FFF2-40B4-BE49-F238E27FC236}">
                <a16:creationId xmlns:a16="http://schemas.microsoft.com/office/drawing/2014/main" id="{68AC1BF0-C617-0AD4-FEA3-9132F584E867}"/>
              </a:ext>
            </a:extLst>
          </p:cNvPr>
          <p:cNvPicPr>
            <a:picLocks noChangeAspect="1"/>
          </p:cNvPicPr>
          <p:nvPr/>
        </p:nvPicPr>
        <p:blipFill>
          <a:blip r:embed="rId3"/>
          <a:stretch>
            <a:fillRect/>
          </a:stretch>
        </p:blipFill>
        <p:spPr>
          <a:xfrm>
            <a:off x="1371600" y="4171950"/>
            <a:ext cx="5943600" cy="742950"/>
          </a:xfrm>
          <a:prstGeom prst="rect">
            <a:avLst/>
          </a:prstGeom>
        </p:spPr>
      </p:pic>
    </p:spTree>
    <p:extLst>
      <p:ext uri="{BB962C8B-B14F-4D97-AF65-F5344CB8AC3E}">
        <p14:creationId xmlns:p14="http://schemas.microsoft.com/office/powerpoint/2010/main" val="84172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F4A3-EB5F-F9E2-BDF8-1DD503FE8931}"/>
              </a:ext>
            </a:extLst>
          </p:cNvPr>
          <p:cNvSpPr>
            <a:spLocks noGrp="1"/>
          </p:cNvSpPr>
          <p:nvPr>
            <p:ph type="title"/>
          </p:nvPr>
        </p:nvSpPr>
        <p:spPr/>
        <p:txBody>
          <a:bodyPr/>
          <a:lstStyle/>
          <a:p>
            <a:r>
              <a:rPr lang="en-CA"/>
              <a:t>Fixing our RPAD</a:t>
            </a:r>
          </a:p>
        </p:txBody>
      </p:sp>
      <p:sp>
        <p:nvSpPr>
          <p:cNvPr id="3" name="Content Placeholder 2">
            <a:extLst>
              <a:ext uri="{FF2B5EF4-FFF2-40B4-BE49-F238E27FC236}">
                <a16:creationId xmlns:a16="http://schemas.microsoft.com/office/drawing/2014/main" id="{F3090821-6245-35F1-6756-B3EEF808A8B2}"/>
              </a:ext>
            </a:extLst>
          </p:cNvPr>
          <p:cNvSpPr>
            <a:spLocks noGrp="1"/>
          </p:cNvSpPr>
          <p:nvPr>
            <p:ph idx="1"/>
          </p:nvPr>
        </p:nvSpPr>
        <p:spPr/>
        <p:txBody>
          <a:bodyPr/>
          <a:lstStyle/>
          <a:p>
            <a:r>
              <a:rPr lang="en-CA" sz="1800"/>
              <a:t>You really wanted this:</a:t>
            </a:r>
          </a:p>
          <a:p>
            <a:pPr marL="0" indent="0">
              <a:buNone/>
            </a:pPr>
            <a:endParaRPr lang="en-CA" sz="1800"/>
          </a:p>
          <a:p>
            <a:pPr marL="0" indent="0">
              <a:buNone/>
            </a:pPr>
            <a:endParaRPr lang="en-CA" sz="1800"/>
          </a:p>
          <a:p>
            <a:pPr marL="0" indent="0">
              <a:buNone/>
            </a:pPr>
            <a:endParaRPr lang="en-CA" sz="1800"/>
          </a:p>
          <a:p>
            <a:pPr marL="0" indent="0">
              <a:buNone/>
            </a:pPr>
            <a:endParaRPr lang="en-CA" sz="1800"/>
          </a:p>
          <a:p>
            <a:r>
              <a:rPr lang="en-CA" sz="1800"/>
              <a:t>How can you achieve this?</a:t>
            </a:r>
          </a:p>
          <a:p>
            <a:r>
              <a:rPr lang="en-CA" sz="1800"/>
              <a:t>Use the Trim character manipulation function</a:t>
            </a:r>
          </a:p>
          <a:p>
            <a:endParaRPr lang="en-CA" sz="1800"/>
          </a:p>
          <a:p>
            <a:endParaRPr lang="en-CA" sz="1800"/>
          </a:p>
          <a:p>
            <a:endParaRPr lang="en-CA" sz="1800"/>
          </a:p>
          <a:p>
            <a:endParaRPr lang="en-CA" sz="1800"/>
          </a:p>
          <a:p>
            <a:r>
              <a:rPr lang="en-US" sz="1800"/>
              <a:t>The TRIM function removes blanks or another specified character from the end, from the beginning, or from both of a string expression</a:t>
            </a:r>
            <a:endParaRPr lang="en-CA" sz="1800"/>
          </a:p>
          <a:p>
            <a:endParaRPr lang="en-CA" sz="1800"/>
          </a:p>
        </p:txBody>
      </p:sp>
      <p:pic>
        <p:nvPicPr>
          <p:cNvPr id="5" name="Picture 4">
            <a:extLst>
              <a:ext uri="{FF2B5EF4-FFF2-40B4-BE49-F238E27FC236}">
                <a16:creationId xmlns:a16="http://schemas.microsoft.com/office/drawing/2014/main" id="{6F8ED52B-5072-4391-9CC8-04FDD18549B8}"/>
              </a:ext>
            </a:extLst>
          </p:cNvPr>
          <p:cNvPicPr>
            <a:picLocks noChangeAspect="1"/>
          </p:cNvPicPr>
          <p:nvPr/>
        </p:nvPicPr>
        <p:blipFill>
          <a:blip r:embed="rId2"/>
          <a:stretch>
            <a:fillRect/>
          </a:stretch>
        </p:blipFill>
        <p:spPr>
          <a:xfrm>
            <a:off x="1143000" y="2133600"/>
            <a:ext cx="5943600" cy="990600"/>
          </a:xfrm>
          <a:prstGeom prst="rect">
            <a:avLst/>
          </a:prstGeom>
        </p:spPr>
      </p:pic>
      <p:pic>
        <p:nvPicPr>
          <p:cNvPr id="7" name="Picture 6">
            <a:extLst>
              <a:ext uri="{FF2B5EF4-FFF2-40B4-BE49-F238E27FC236}">
                <a16:creationId xmlns:a16="http://schemas.microsoft.com/office/drawing/2014/main" id="{95014202-F6E4-E441-4206-A60750E01048}"/>
              </a:ext>
            </a:extLst>
          </p:cNvPr>
          <p:cNvPicPr>
            <a:picLocks noChangeAspect="1"/>
          </p:cNvPicPr>
          <p:nvPr/>
        </p:nvPicPr>
        <p:blipFill>
          <a:blip r:embed="rId3"/>
          <a:stretch>
            <a:fillRect/>
          </a:stretch>
        </p:blipFill>
        <p:spPr>
          <a:xfrm>
            <a:off x="1295400" y="4034790"/>
            <a:ext cx="4333875" cy="1104900"/>
          </a:xfrm>
          <a:prstGeom prst="rect">
            <a:avLst/>
          </a:prstGeom>
        </p:spPr>
      </p:pic>
    </p:spTree>
    <p:extLst>
      <p:ext uri="{BB962C8B-B14F-4D97-AF65-F5344CB8AC3E}">
        <p14:creationId xmlns:p14="http://schemas.microsoft.com/office/powerpoint/2010/main" val="191234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800" dirty="0"/>
              <a:t>Number of Companies worldwide using DB2</a:t>
            </a:r>
          </a:p>
        </p:txBody>
      </p:sp>
      <p:sp>
        <p:nvSpPr>
          <p:cNvPr id="6147" name="Rectangle 3"/>
          <p:cNvSpPr>
            <a:spLocks noGrp="1" noChangeArrowheads="1"/>
          </p:cNvSpPr>
          <p:nvPr>
            <p:ph type="body" idx="1"/>
          </p:nvPr>
        </p:nvSpPr>
        <p:spPr/>
        <p:txBody>
          <a:bodyPr/>
          <a:lstStyle/>
          <a:p>
            <a:pPr marL="0" indent="0" eaLnBrk="1" hangingPunct="1">
              <a:buNone/>
            </a:pPr>
            <a:r>
              <a:rPr lang="en-US" dirty="0"/>
              <a:t>with revenue above 1 billion  – 	6,585</a:t>
            </a:r>
          </a:p>
          <a:p>
            <a:pPr marL="0" indent="0" eaLnBrk="1" hangingPunct="1">
              <a:buNone/>
            </a:pPr>
            <a:r>
              <a:rPr lang="en-US" dirty="0"/>
              <a:t>with revenue 500m - 1 billion – 	1,915</a:t>
            </a:r>
          </a:p>
          <a:p>
            <a:pPr marL="0" indent="0" eaLnBrk="1" hangingPunct="1">
              <a:buNone/>
            </a:pPr>
            <a:r>
              <a:rPr lang="en-US" dirty="0"/>
              <a:t>with revenue 50m – 500m     –		7,228</a:t>
            </a:r>
          </a:p>
          <a:p>
            <a:pPr marL="0" indent="0" eaLnBrk="1" hangingPunct="1">
              <a:buNone/>
            </a:pPr>
            <a:r>
              <a:rPr lang="en-US" dirty="0"/>
              <a:t>with revenue 1m – 50m         – 	23,382</a:t>
            </a:r>
          </a:p>
          <a:p>
            <a:pPr marL="0" indent="0" eaLnBrk="1" hangingPunct="1">
              <a:buNone/>
            </a:pPr>
            <a:r>
              <a:rPr lang="en-US" dirty="0"/>
              <a:t>with revenue below 1m          –  	2,680</a:t>
            </a:r>
            <a:endParaRPr lang="en-US" altLang="en-US" sz="2800" dirty="0"/>
          </a:p>
          <a:p>
            <a:pPr eaLnBrk="1" hangingPunct="1"/>
            <a:r>
              <a:rPr lang="en-US" altLang="en-US" sz="2800" dirty="0">
                <a:hlinkClick r:id="rId2"/>
              </a:rPr>
              <a:t>https://</a:t>
            </a:r>
            <a:r>
              <a:rPr lang="en-US" altLang="en-US" sz="2800" dirty="0" err="1">
                <a:hlinkClick r:id="rId2"/>
              </a:rPr>
              <a:t>discovery.hgdata.com</a:t>
            </a:r>
            <a:r>
              <a:rPr lang="en-US" altLang="en-US" sz="2800" dirty="0">
                <a:hlinkClick r:id="rId2"/>
              </a:rPr>
              <a:t>/product/ibm-db2</a:t>
            </a:r>
            <a:endParaRPr lang="en-US" altLang="en-US" sz="2800" dirty="0"/>
          </a:p>
          <a:p>
            <a:pPr eaLnBrk="1" hangingPunct="1"/>
            <a:endParaRPr lang="en-US" altLang="en-US" sz="2800" dirty="0"/>
          </a:p>
          <a:p>
            <a:pPr marL="0" indent="0" eaLnBrk="1" hangingPunct="1">
              <a:buNone/>
            </a:pPr>
            <a:endParaRPr lang="en-US" altLang="en-US" sz="2800" dirty="0"/>
          </a:p>
          <a:p>
            <a:pPr eaLnBrk="1" hangingPunct="1"/>
            <a:endParaRPr lang="en-US" altLang="en-US" sz="2800" dirty="0"/>
          </a:p>
        </p:txBody>
      </p:sp>
    </p:spTree>
    <p:extLst>
      <p:ext uri="{BB962C8B-B14F-4D97-AF65-F5344CB8AC3E}">
        <p14:creationId xmlns:p14="http://schemas.microsoft.com/office/powerpoint/2010/main" val="4151651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FBCAE-B9E4-551C-341E-7DFE96E145FB}"/>
              </a:ext>
            </a:extLst>
          </p:cNvPr>
          <p:cNvSpPr>
            <a:spLocks noGrp="1"/>
          </p:cNvSpPr>
          <p:nvPr>
            <p:ph type="title"/>
          </p:nvPr>
        </p:nvSpPr>
        <p:spPr/>
        <p:txBody>
          <a:bodyPr/>
          <a:lstStyle/>
          <a:p>
            <a:r>
              <a:rPr lang="en-CA"/>
              <a:t>TRIM</a:t>
            </a:r>
          </a:p>
        </p:txBody>
      </p:sp>
      <p:sp>
        <p:nvSpPr>
          <p:cNvPr id="3" name="Content Placeholder 2">
            <a:extLst>
              <a:ext uri="{FF2B5EF4-FFF2-40B4-BE49-F238E27FC236}">
                <a16:creationId xmlns:a16="http://schemas.microsoft.com/office/drawing/2014/main" id="{562BABE7-DCBF-469C-96D2-885CF90A05F3}"/>
              </a:ext>
            </a:extLst>
          </p:cNvPr>
          <p:cNvSpPr>
            <a:spLocks noGrp="1"/>
          </p:cNvSpPr>
          <p:nvPr>
            <p:ph idx="1"/>
          </p:nvPr>
        </p:nvSpPr>
        <p:spPr/>
        <p:txBody>
          <a:bodyPr/>
          <a:lstStyle/>
          <a:p>
            <a:r>
              <a:rPr lang="en-US" sz="1800"/>
              <a:t>The first argument, if specified, indicates whether characters are removed from the end or beginning of the string. If the first argument is not specified, then the characters are removed from both the end and the beginning of the string.</a:t>
            </a:r>
          </a:p>
          <a:p>
            <a:r>
              <a:rPr lang="en-US" sz="1800"/>
              <a:t>TRIM (&lt;BOTH&gt;&lt;LEADING&gt;&lt;TRAILING&gt; strip character FROM argument</a:t>
            </a:r>
          </a:p>
          <a:p>
            <a:endParaRPr lang="en-US" sz="1800"/>
          </a:p>
          <a:p>
            <a:endParaRPr lang="en-CA" sz="1800"/>
          </a:p>
        </p:txBody>
      </p:sp>
      <p:pic>
        <p:nvPicPr>
          <p:cNvPr id="5" name="Picture 4">
            <a:extLst>
              <a:ext uri="{FF2B5EF4-FFF2-40B4-BE49-F238E27FC236}">
                <a16:creationId xmlns:a16="http://schemas.microsoft.com/office/drawing/2014/main" id="{7DAC9981-BFF5-A71B-BFF9-EB61DA74142B}"/>
              </a:ext>
            </a:extLst>
          </p:cNvPr>
          <p:cNvPicPr>
            <a:picLocks noChangeAspect="1"/>
          </p:cNvPicPr>
          <p:nvPr/>
        </p:nvPicPr>
        <p:blipFill>
          <a:blip r:embed="rId2"/>
          <a:stretch>
            <a:fillRect/>
          </a:stretch>
        </p:blipFill>
        <p:spPr>
          <a:xfrm>
            <a:off x="990600" y="3429000"/>
            <a:ext cx="4953000" cy="1104900"/>
          </a:xfrm>
          <a:prstGeom prst="rect">
            <a:avLst/>
          </a:prstGeom>
        </p:spPr>
      </p:pic>
      <p:pic>
        <p:nvPicPr>
          <p:cNvPr id="7" name="Picture 6">
            <a:extLst>
              <a:ext uri="{FF2B5EF4-FFF2-40B4-BE49-F238E27FC236}">
                <a16:creationId xmlns:a16="http://schemas.microsoft.com/office/drawing/2014/main" id="{AEA0436E-909F-4006-C092-E31B1918AA8C}"/>
              </a:ext>
            </a:extLst>
          </p:cNvPr>
          <p:cNvPicPr>
            <a:picLocks noChangeAspect="1"/>
          </p:cNvPicPr>
          <p:nvPr/>
        </p:nvPicPr>
        <p:blipFill>
          <a:blip r:embed="rId3"/>
          <a:stretch>
            <a:fillRect/>
          </a:stretch>
        </p:blipFill>
        <p:spPr>
          <a:xfrm>
            <a:off x="914400" y="4672965"/>
            <a:ext cx="4343400" cy="1238250"/>
          </a:xfrm>
          <a:prstGeom prst="rect">
            <a:avLst/>
          </a:prstGeom>
        </p:spPr>
      </p:pic>
    </p:spTree>
    <p:extLst>
      <p:ext uri="{BB962C8B-B14F-4D97-AF65-F5344CB8AC3E}">
        <p14:creationId xmlns:p14="http://schemas.microsoft.com/office/powerpoint/2010/main" val="76287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3E53-1638-E400-7F19-24B7BCEE80D9}"/>
              </a:ext>
            </a:extLst>
          </p:cNvPr>
          <p:cNvSpPr>
            <a:spLocks noGrp="1"/>
          </p:cNvSpPr>
          <p:nvPr>
            <p:ph type="title"/>
          </p:nvPr>
        </p:nvSpPr>
        <p:spPr/>
        <p:txBody>
          <a:bodyPr/>
          <a:lstStyle/>
          <a:p>
            <a:r>
              <a:rPr lang="en-CA"/>
              <a:t>REPLACE</a:t>
            </a:r>
          </a:p>
        </p:txBody>
      </p:sp>
      <p:sp>
        <p:nvSpPr>
          <p:cNvPr id="3" name="Content Placeholder 2">
            <a:extLst>
              <a:ext uri="{FF2B5EF4-FFF2-40B4-BE49-F238E27FC236}">
                <a16:creationId xmlns:a16="http://schemas.microsoft.com/office/drawing/2014/main" id="{451B484E-FC7A-7291-B1E4-959D48EF342C}"/>
              </a:ext>
            </a:extLst>
          </p:cNvPr>
          <p:cNvSpPr>
            <a:spLocks noGrp="1"/>
          </p:cNvSpPr>
          <p:nvPr>
            <p:ph idx="1"/>
          </p:nvPr>
        </p:nvSpPr>
        <p:spPr/>
        <p:txBody>
          <a:bodyPr/>
          <a:lstStyle/>
          <a:p>
            <a:r>
              <a:rPr lang="en-US" sz="1800"/>
              <a:t>The REPLACE function replaces all occurrences of search-string in source-string with replace-string. If search-string is not found in source-string, source-string is returned unchanged.</a:t>
            </a:r>
          </a:p>
          <a:p>
            <a:endParaRPr lang="en-CA" sz="1800"/>
          </a:p>
        </p:txBody>
      </p:sp>
      <p:pic>
        <p:nvPicPr>
          <p:cNvPr id="5" name="Picture 4">
            <a:extLst>
              <a:ext uri="{FF2B5EF4-FFF2-40B4-BE49-F238E27FC236}">
                <a16:creationId xmlns:a16="http://schemas.microsoft.com/office/drawing/2014/main" id="{1BB806FC-D6FC-FAA6-7E27-A58EC81215D5}"/>
              </a:ext>
            </a:extLst>
          </p:cNvPr>
          <p:cNvPicPr>
            <a:picLocks noChangeAspect="1"/>
          </p:cNvPicPr>
          <p:nvPr/>
        </p:nvPicPr>
        <p:blipFill>
          <a:blip r:embed="rId2"/>
          <a:stretch>
            <a:fillRect/>
          </a:stretch>
        </p:blipFill>
        <p:spPr>
          <a:xfrm>
            <a:off x="1066800" y="2590800"/>
            <a:ext cx="4333875" cy="1381125"/>
          </a:xfrm>
          <a:prstGeom prst="rect">
            <a:avLst/>
          </a:prstGeom>
        </p:spPr>
      </p:pic>
      <p:pic>
        <p:nvPicPr>
          <p:cNvPr id="7" name="Picture 6">
            <a:extLst>
              <a:ext uri="{FF2B5EF4-FFF2-40B4-BE49-F238E27FC236}">
                <a16:creationId xmlns:a16="http://schemas.microsoft.com/office/drawing/2014/main" id="{45D8E895-A734-F874-F443-F557A7FE1A8C}"/>
              </a:ext>
            </a:extLst>
          </p:cNvPr>
          <p:cNvPicPr>
            <a:picLocks noChangeAspect="1"/>
          </p:cNvPicPr>
          <p:nvPr/>
        </p:nvPicPr>
        <p:blipFill>
          <a:blip r:embed="rId3"/>
          <a:stretch>
            <a:fillRect/>
          </a:stretch>
        </p:blipFill>
        <p:spPr>
          <a:xfrm>
            <a:off x="678180" y="4267200"/>
            <a:ext cx="7886700" cy="1238250"/>
          </a:xfrm>
          <a:prstGeom prst="rect">
            <a:avLst/>
          </a:prstGeom>
        </p:spPr>
      </p:pic>
    </p:spTree>
    <p:extLst>
      <p:ext uri="{BB962C8B-B14F-4D97-AF65-F5344CB8AC3E}">
        <p14:creationId xmlns:p14="http://schemas.microsoft.com/office/powerpoint/2010/main" val="264171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2DDE-00B4-E61A-DC7D-EFD24BC433FE}"/>
              </a:ext>
            </a:extLst>
          </p:cNvPr>
          <p:cNvSpPr>
            <a:spLocks noGrp="1"/>
          </p:cNvSpPr>
          <p:nvPr>
            <p:ph type="title"/>
          </p:nvPr>
        </p:nvSpPr>
        <p:spPr/>
        <p:txBody>
          <a:bodyPr/>
          <a:lstStyle/>
          <a:p>
            <a:r>
              <a:rPr lang="en-CA"/>
              <a:t>Numeric Functions </a:t>
            </a:r>
          </a:p>
        </p:txBody>
      </p:sp>
      <p:graphicFrame>
        <p:nvGraphicFramePr>
          <p:cNvPr id="4" name="Table 4">
            <a:extLst>
              <a:ext uri="{FF2B5EF4-FFF2-40B4-BE49-F238E27FC236}">
                <a16:creationId xmlns:a16="http://schemas.microsoft.com/office/drawing/2014/main" id="{B6797225-2047-EC89-EF28-AED5A5AFDDAC}"/>
              </a:ext>
            </a:extLst>
          </p:cNvPr>
          <p:cNvGraphicFramePr>
            <a:graphicFrameLocks noGrp="1"/>
          </p:cNvGraphicFramePr>
          <p:nvPr>
            <p:ph idx="1"/>
            <p:extLst>
              <p:ext uri="{D42A27DB-BD31-4B8C-83A1-F6EECF244321}">
                <p14:modId xmlns:p14="http://schemas.microsoft.com/office/powerpoint/2010/main" val="1954889898"/>
              </p:ext>
            </p:extLst>
          </p:nvPr>
        </p:nvGraphicFramePr>
        <p:xfrm>
          <a:off x="609600" y="1752600"/>
          <a:ext cx="6400800" cy="1483360"/>
        </p:xfrm>
        <a:graphic>
          <a:graphicData uri="http://schemas.openxmlformats.org/drawingml/2006/table">
            <a:tbl>
              <a:tblPr firstRow="1" bandRow="1">
                <a:tableStyleId>{5C22544A-7EE6-4342-B048-85BDC9FD1C3A}</a:tableStyleId>
              </a:tblPr>
              <a:tblGrid>
                <a:gridCol w="2584938">
                  <a:extLst>
                    <a:ext uri="{9D8B030D-6E8A-4147-A177-3AD203B41FA5}">
                      <a16:colId xmlns:a16="http://schemas.microsoft.com/office/drawing/2014/main" val="1342565068"/>
                    </a:ext>
                  </a:extLst>
                </a:gridCol>
                <a:gridCol w="3815862">
                  <a:extLst>
                    <a:ext uri="{9D8B030D-6E8A-4147-A177-3AD203B41FA5}">
                      <a16:colId xmlns:a16="http://schemas.microsoft.com/office/drawing/2014/main" val="1133132554"/>
                    </a:ext>
                  </a:extLst>
                </a:gridCol>
              </a:tblGrid>
              <a:tr h="370840">
                <a:tc>
                  <a:txBody>
                    <a:bodyPr/>
                    <a:lstStyle/>
                    <a:p>
                      <a:r>
                        <a:rPr lang="en-CA" baseline="0">
                          <a:solidFill>
                            <a:schemeClr val="tx1"/>
                          </a:solidFill>
                        </a:rPr>
                        <a:t>Function</a:t>
                      </a:r>
                    </a:p>
                  </a:txBody>
                  <a:tcPr/>
                </a:tc>
                <a:tc>
                  <a:txBody>
                    <a:bodyPr/>
                    <a:lstStyle/>
                    <a:p>
                      <a:r>
                        <a:rPr lang="en-CA" baseline="0">
                          <a:solidFill>
                            <a:schemeClr val="tx1"/>
                          </a:solidFill>
                        </a:rPr>
                        <a:t>Returning Result</a:t>
                      </a:r>
                    </a:p>
                  </a:txBody>
                  <a:tcPr/>
                </a:tc>
                <a:extLst>
                  <a:ext uri="{0D108BD9-81ED-4DB2-BD59-A6C34878D82A}">
                    <a16:rowId xmlns:a16="http://schemas.microsoft.com/office/drawing/2014/main" val="23947388"/>
                  </a:ext>
                </a:extLst>
              </a:tr>
              <a:tr h="370840">
                <a:tc>
                  <a:txBody>
                    <a:bodyPr/>
                    <a:lstStyle/>
                    <a:p>
                      <a:r>
                        <a:rPr lang="en-CA"/>
                        <a:t>ROUND(5.678, 2) </a:t>
                      </a:r>
                    </a:p>
                  </a:txBody>
                  <a:tcPr/>
                </a:tc>
                <a:tc>
                  <a:txBody>
                    <a:bodyPr/>
                    <a:lstStyle/>
                    <a:p>
                      <a:r>
                        <a:rPr lang="en-CA"/>
                        <a:t>5.68</a:t>
                      </a:r>
                    </a:p>
                  </a:txBody>
                  <a:tcPr/>
                </a:tc>
                <a:extLst>
                  <a:ext uri="{0D108BD9-81ED-4DB2-BD59-A6C34878D82A}">
                    <a16:rowId xmlns:a16="http://schemas.microsoft.com/office/drawing/2014/main" val="3336608788"/>
                  </a:ext>
                </a:extLst>
              </a:tr>
              <a:tr h="370840">
                <a:tc>
                  <a:txBody>
                    <a:bodyPr/>
                    <a:lstStyle/>
                    <a:p>
                      <a:r>
                        <a:rPr lang="en-CA"/>
                        <a:t>TRUNC(5.678, 2) </a:t>
                      </a:r>
                    </a:p>
                  </a:txBody>
                  <a:tcPr/>
                </a:tc>
                <a:tc>
                  <a:txBody>
                    <a:bodyPr/>
                    <a:lstStyle/>
                    <a:p>
                      <a:r>
                        <a:rPr lang="en-CA"/>
                        <a:t>5.67</a:t>
                      </a:r>
                    </a:p>
                  </a:txBody>
                  <a:tcPr/>
                </a:tc>
                <a:extLst>
                  <a:ext uri="{0D108BD9-81ED-4DB2-BD59-A6C34878D82A}">
                    <a16:rowId xmlns:a16="http://schemas.microsoft.com/office/drawing/2014/main" val="3138242727"/>
                  </a:ext>
                </a:extLst>
              </a:tr>
              <a:tr h="370840">
                <a:tc>
                  <a:txBody>
                    <a:bodyPr/>
                    <a:lstStyle/>
                    <a:p>
                      <a:r>
                        <a:rPr lang="en-CA"/>
                        <a:t>MOD(10, 3) </a:t>
                      </a:r>
                    </a:p>
                  </a:txBody>
                  <a:tcPr/>
                </a:tc>
                <a:tc>
                  <a:txBody>
                    <a:bodyPr/>
                    <a:lstStyle/>
                    <a:p>
                      <a:r>
                        <a:rPr lang="en-CA"/>
                        <a:t>1</a:t>
                      </a:r>
                    </a:p>
                  </a:txBody>
                  <a:tcPr/>
                </a:tc>
                <a:extLst>
                  <a:ext uri="{0D108BD9-81ED-4DB2-BD59-A6C34878D82A}">
                    <a16:rowId xmlns:a16="http://schemas.microsoft.com/office/drawing/2014/main" val="2022446355"/>
                  </a:ext>
                </a:extLst>
              </a:tr>
            </a:tbl>
          </a:graphicData>
        </a:graphic>
      </p:graphicFrame>
      <p:sp>
        <p:nvSpPr>
          <p:cNvPr id="6" name="TextBox 5">
            <a:extLst>
              <a:ext uri="{FF2B5EF4-FFF2-40B4-BE49-F238E27FC236}">
                <a16:creationId xmlns:a16="http://schemas.microsoft.com/office/drawing/2014/main" id="{E43E7930-9180-C6EC-588E-8E40CA285E1E}"/>
              </a:ext>
            </a:extLst>
          </p:cNvPr>
          <p:cNvSpPr txBox="1"/>
          <p:nvPr/>
        </p:nvSpPr>
        <p:spPr>
          <a:xfrm>
            <a:off x="609600" y="3402351"/>
            <a:ext cx="7924800" cy="1938992"/>
          </a:xfrm>
          <a:prstGeom prst="rect">
            <a:avLst/>
          </a:prstGeom>
          <a:noFill/>
        </p:spPr>
        <p:txBody>
          <a:bodyPr wrap="square">
            <a:spAutoFit/>
          </a:bodyPr>
          <a:lstStyle/>
          <a:p>
            <a:r>
              <a:rPr lang="en-CA"/>
              <a:t>ROUND(v, n)</a:t>
            </a:r>
          </a:p>
          <a:p>
            <a:r>
              <a:rPr lang="en-CA"/>
              <a:t>    It receives two arguments</a:t>
            </a:r>
          </a:p>
          <a:p>
            <a:r>
              <a:rPr lang="en-CA"/>
              <a:t>	v is a value of any numeric type</a:t>
            </a:r>
          </a:p>
          <a:p>
            <a:r>
              <a:rPr lang="en-CA"/>
              <a:t>	n is an integer value</a:t>
            </a:r>
          </a:p>
          <a:p>
            <a:r>
              <a:rPr lang="en-US" sz="1600"/>
              <a:t>returns the argument value v rounded to n places to the right of the decimal point.</a:t>
            </a:r>
          </a:p>
          <a:p>
            <a:r>
              <a:rPr lang="en-US" sz="1600"/>
              <a:t>If you use 0 or no value for the second argument, n is rounded to 0 decimal places</a:t>
            </a:r>
          </a:p>
          <a:p>
            <a:r>
              <a:rPr lang="en-CA" sz="1600"/>
              <a:t>ROUND(22.96) → 23 </a:t>
            </a:r>
          </a:p>
        </p:txBody>
      </p:sp>
      <p:sp>
        <p:nvSpPr>
          <p:cNvPr id="7" name="TextBox 6">
            <a:extLst>
              <a:ext uri="{FF2B5EF4-FFF2-40B4-BE49-F238E27FC236}">
                <a16:creationId xmlns:a16="http://schemas.microsoft.com/office/drawing/2014/main" id="{3358B133-310F-22A2-33A4-6F2A4DDC8E73}"/>
              </a:ext>
            </a:extLst>
          </p:cNvPr>
          <p:cNvSpPr txBox="1"/>
          <p:nvPr/>
        </p:nvSpPr>
        <p:spPr>
          <a:xfrm>
            <a:off x="3810000" y="3429000"/>
            <a:ext cx="914400" cy="914400"/>
          </a:xfrm>
          <a:prstGeom prst="rect">
            <a:avLst/>
          </a:prstGeom>
          <a:noFill/>
        </p:spPr>
        <p:txBody>
          <a:bodyPr wrap="square" rtlCol="0">
            <a:spAutoFit/>
          </a:bodyPr>
          <a:lstStyle/>
          <a:p>
            <a:endParaRPr lang="en-CA"/>
          </a:p>
        </p:txBody>
      </p:sp>
    </p:spTree>
    <p:extLst>
      <p:ext uri="{BB962C8B-B14F-4D97-AF65-F5344CB8AC3E}">
        <p14:creationId xmlns:p14="http://schemas.microsoft.com/office/powerpoint/2010/main" val="22235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 calcmode="lin" valueType="num">
                                      <p:cBhvr additive="base">
                                        <p:cTn id="3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5ECD-5550-425A-43EB-6628FCA93086}"/>
              </a:ext>
            </a:extLst>
          </p:cNvPr>
          <p:cNvSpPr>
            <a:spLocks noGrp="1"/>
          </p:cNvSpPr>
          <p:nvPr>
            <p:ph type="title"/>
          </p:nvPr>
        </p:nvSpPr>
        <p:spPr/>
        <p:txBody>
          <a:bodyPr/>
          <a:lstStyle/>
          <a:p>
            <a:r>
              <a:rPr lang="en-CA"/>
              <a:t>ROUND()</a:t>
            </a:r>
          </a:p>
        </p:txBody>
      </p:sp>
      <p:sp>
        <p:nvSpPr>
          <p:cNvPr id="3" name="Content Placeholder 2">
            <a:extLst>
              <a:ext uri="{FF2B5EF4-FFF2-40B4-BE49-F238E27FC236}">
                <a16:creationId xmlns:a16="http://schemas.microsoft.com/office/drawing/2014/main" id="{D19A9EA3-BF77-D520-018D-B8B8AAAAE1BC}"/>
              </a:ext>
            </a:extLst>
          </p:cNvPr>
          <p:cNvSpPr>
            <a:spLocks noGrp="1"/>
          </p:cNvSpPr>
          <p:nvPr>
            <p:ph idx="1"/>
          </p:nvPr>
        </p:nvSpPr>
        <p:spPr/>
        <p:txBody>
          <a:bodyPr/>
          <a:lstStyle/>
          <a:p>
            <a:r>
              <a:rPr lang="en-CA"/>
              <a:t>DB2</a:t>
            </a:r>
          </a:p>
        </p:txBody>
      </p:sp>
      <p:pic>
        <p:nvPicPr>
          <p:cNvPr id="5" name="Picture 4">
            <a:extLst>
              <a:ext uri="{FF2B5EF4-FFF2-40B4-BE49-F238E27FC236}">
                <a16:creationId xmlns:a16="http://schemas.microsoft.com/office/drawing/2014/main" id="{726B69CD-DEA3-0B3F-DD3A-ADA8721A748A}"/>
              </a:ext>
            </a:extLst>
          </p:cNvPr>
          <p:cNvPicPr>
            <a:picLocks noChangeAspect="1"/>
          </p:cNvPicPr>
          <p:nvPr/>
        </p:nvPicPr>
        <p:blipFill>
          <a:blip r:embed="rId2"/>
          <a:stretch>
            <a:fillRect/>
          </a:stretch>
        </p:blipFill>
        <p:spPr>
          <a:xfrm>
            <a:off x="914400" y="3581400"/>
            <a:ext cx="5257800" cy="1238250"/>
          </a:xfrm>
          <a:prstGeom prst="rect">
            <a:avLst/>
          </a:prstGeom>
        </p:spPr>
      </p:pic>
      <p:pic>
        <p:nvPicPr>
          <p:cNvPr id="7" name="Picture 6">
            <a:extLst>
              <a:ext uri="{FF2B5EF4-FFF2-40B4-BE49-F238E27FC236}">
                <a16:creationId xmlns:a16="http://schemas.microsoft.com/office/drawing/2014/main" id="{0659ABFF-675E-B608-EB1E-0F2E530791F0}"/>
              </a:ext>
            </a:extLst>
          </p:cNvPr>
          <p:cNvPicPr>
            <a:picLocks noChangeAspect="1"/>
          </p:cNvPicPr>
          <p:nvPr/>
        </p:nvPicPr>
        <p:blipFill>
          <a:blip r:embed="rId3"/>
          <a:stretch>
            <a:fillRect/>
          </a:stretch>
        </p:blipFill>
        <p:spPr>
          <a:xfrm>
            <a:off x="1143000" y="2298700"/>
            <a:ext cx="3590925" cy="1104900"/>
          </a:xfrm>
          <a:prstGeom prst="rect">
            <a:avLst/>
          </a:prstGeom>
        </p:spPr>
      </p:pic>
    </p:spTree>
    <p:extLst>
      <p:ext uri="{BB962C8B-B14F-4D97-AF65-F5344CB8AC3E}">
        <p14:creationId xmlns:p14="http://schemas.microsoft.com/office/powerpoint/2010/main" val="375632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5ECD-5550-425A-43EB-6628FCA93086}"/>
              </a:ext>
            </a:extLst>
          </p:cNvPr>
          <p:cNvSpPr>
            <a:spLocks noGrp="1"/>
          </p:cNvSpPr>
          <p:nvPr>
            <p:ph type="title"/>
          </p:nvPr>
        </p:nvSpPr>
        <p:spPr/>
        <p:txBody>
          <a:bodyPr/>
          <a:lstStyle/>
          <a:p>
            <a:r>
              <a:rPr lang="en-CA"/>
              <a:t>ROUND (ORACLE)</a:t>
            </a:r>
          </a:p>
        </p:txBody>
      </p:sp>
      <p:sp>
        <p:nvSpPr>
          <p:cNvPr id="3" name="Content Placeholder 2">
            <a:extLst>
              <a:ext uri="{FF2B5EF4-FFF2-40B4-BE49-F238E27FC236}">
                <a16:creationId xmlns:a16="http://schemas.microsoft.com/office/drawing/2014/main" id="{D19A9EA3-BF77-D520-018D-B8B8AAAAE1BC}"/>
              </a:ext>
            </a:extLst>
          </p:cNvPr>
          <p:cNvSpPr>
            <a:spLocks noGrp="1"/>
          </p:cNvSpPr>
          <p:nvPr>
            <p:ph idx="1"/>
          </p:nvPr>
        </p:nvSpPr>
        <p:spPr/>
        <p:txBody>
          <a:bodyPr/>
          <a:lstStyle/>
          <a:p>
            <a:pPr marL="0" indent="0">
              <a:buNone/>
            </a:pPr>
            <a:endParaRPr lang="en-CA"/>
          </a:p>
        </p:txBody>
      </p:sp>
      <p:pic>
        <p:nvPicPr>
          <p:cNvPr id="6" name="Picture 5">
            <a:extLst>
              <a:ext uri="{FF2B5EF4-FFF2-40B4-BE49-F238E27FC236}">
                <a16:creationId xmlns:a16="http://schemas.microsoft.com/office/drawing/2014/main" id="{7E2F65AA-37B5-932F-71D8-240C158F3561}"/>
              </a:ext>
            </a:extLst>
          </p:cNvPr>
          <p:cNvPicPr>
            <a:picLocks noChangeAspect="1"/>
          </p:cNvPicPr>
          <p:nvPr/>
        </p:nvPicPr>
        <p:blipFill>
          <a:blip r:embed="rId2"/>
          <a:stretch>
            <a:fillRect/>
          </a:stretch>
        </p:blipFill>
        <p:spPr>
          <a:xfrm>
            <a:off x="914400" y="1600200"/>
            <a:ext cx="3590925" cy="1104900"/>
          </a:xfrm>
          <a:prstGeom prst="rect">
            <a:avLst/>
          </a:prstGeom>
        </p:spPr>
      </p:pic>
      <p:pic>
        <p:nvPicPr>
          <p:cNvPr id="9" name="Picture 8">
            <a:extLst>
              <a:ext uri="{FF2B5EF4-FFF2-40B4-BE49-F238E27FC236}">
                <a16:creationId xmlns:a16="http://schemas.microsoft.com/office/drawing/2014/main" id="{1B2BBC41-EED3-8640-014B-F30E3372F232}"/>
              </a:ext>
            </a:extLst>
          </p:cNvPr>
          <p:cNvPicPr>
            <a:picLocks noChangeAspect="1"/>
          </p:cNvPicPr>
          <p:nvPr/>
        </p:nvPicPr>
        <p:blipFill>
          <a:blip r:embed="rId3"/>
          <a:stretch>
            <a:fillRect/>
          </a:stretch>
        </p:blipFill>
        <p:spPr>
          <a:xfrm>
            <a:off x="1524000" y="2705100"/>
            <a:ext cx="4152900" cy="4181475"/>
          </a:xfrm>
          <a:prstGeom prst="rect">
            <a:avLst/>
          </a:prstGeom>
        </p:spPr>
      </p:pic>
    </p:spTree>
    <p:extLst>
      <p:ext uri="{BB962C8B-B14F-4D97-AF65-F5344CB8AC3E}">
        <p14:creationId xmlns:p14="http://schemas.microsoft.com/office/powerpoint/2010/main" val="212635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2552-722F-9A65-9D60-D2980104E877}"/>
              </a:ext>
            </a:extLst>
          </p:cNvPr>
          <p:cNvSpPr>
            <a:spLocks noGrp="1"/>
          </p:cNvSpPr>
          <p:nvPr>
            <p:ph type="title"/>
          </p:nvPr>
        </p:nvSpPr>
        <p:spPr/>
        <p:txBody>
          <a:bodyPr/>
          <a:lstStyle/>
          <a:p>
            <a:r>
              <a:rPr lang="en-CA"/>
              <a:t>TRUNC()</a:t>
            </a:r>
          </a:p>
        </p:txBody>
      </p:sp>
      <p:sp>
        <p:nvSpPr>
          <p:cNvPr id="3" name="Content Placeholder 2">
            <a:extLst>
              <a:ext uri="{FF2B5EF4-FFF2-40B4-BE49-F238E27FC236}">
                <a16:creationId xmlns:a16="http://schemas.microsoft.com/office/drawing/2014/main" id="{C2AE3420-94FA-0606-98B7-4927D55C252A}"/>
              </a:ext>
            </a:extLst>
          </p:cNvPr>
          <p:cNvSpPr>
            <a:spLocks noGrp="1"/>
          </p:cNvSpPr>
          <p:nvPr>
            <p:ph idx="1"/>
          </p:nvPr>
        </p:nvSpPr>
        <p:spPr/>
        <p:txBody>
          <a:bodyPr/>
          <a:lstStyle/>
          <a:p>
            <a:r>
              <a:rPr lang="en-CA"/>
              <a:t>TRUNC(v,n)</a:t>
            </a:r>
          </a:p>
          <a:p>
            <a:r>
              <a:rPr lang="en-CA"/>
              <a:t>  </a:t>
            </a:r>
            <a:r>
              <a:rPr lang="en-CA" sz="2000"/>
              <a:t>truncates a number v to n decimal places</a:t>
            </a:r>
          </a:p>
          <a:p>
            <a:r>
              <a:rPr lang="en-CA" sz="1800"/>
              <a:t>TRUNC(15.193, 2) → 15.19</a:t>
            </a:r>
          </a:p>
          <a:p>
            <a:r>
              <a:rPr lang="en-CA" sz="1800"/>
              <a:t>TRUNC(15.193, 3) → 15.193 </a:t>
            </a:r>
          </a:p>
          <a:p>
            <a:r>
              <a:rPr lang="en-CA" sz="1800"/>
              <a:t>TRUNC(15.193, 1) →15.1</a:t>
            </a:r>
          </a:p>
          <a:p>
            <a:r>
              <a:rPr lang="en-CA"/>
              <a:t>TRUNC(n)</a:t>
            </a:r>
            <a:r>
              <a:rPr lang="en-CA" sz="1800"/>
              <a:t> </a:t>
            </a:r>
          </a:p>
          <a:p>
            <a:r>
              <a:rPr lang="en-CA" sz="1800"/>
              <a:t>truncate a number n to zero decimal places.</a:t>
            </a:r>
          </a:p>
          <a:p>
            <a:r>
              <a:rPr lang="en-CA" sz="1800"/>
              <a:t>TRUNC(15.193) → 15 </a:t>
            </a:r>
          </a:p>
        </p:txBody>
      </p:sp>
    </p:spTree>
    <p:extLst>
      <p:ext uri="{BB962C8B-B14F-4D97-AF65-F5344CB8AC3E}">
        <p14:creationId xmlns:p14="http://schemas.microsoft.com/office/powerpoint/2010/main" val="226255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5AE77-E645-9048-63A2-2FDDECA230BC}"/>
              </a:ext>
            </a:extLst>
          </p:cNvPr>
          <p:cNvSpPr>
            <a:spLocks noGrp="1"/>
          </p:cNvSpPr>
          <p:nvPr>
            <p:ph type="title"/>
          </p:nvPr>
        </p:nvSpPr>
        <p:spPr/>
        <p:txBody>
          <a:bodyPr/>
          <a:lstStyle/>
          <a:p>
            <a:r>
              <a:rPr lang="en-CA"/>
              <a:t>Number Functions</a:t>
            </a:r>
          </a:p>
        </p:txBody>
      </p:sp>
      <p:pic>
        <p:nvPicPr>
          <p:cNvPr id="5" name="Content Placeholder 4">
            <a:extLst>
              <a:ext uri="{FF2B5EF4-FFF2-40B4-BE49-F238E27FC236}">
                <a16:creationId xmlns:a16="http://schemas.microsoft.com/office/drawing/2014/main" id="{548564D0-7C6A-8E1B-052B-58DE86052D34}"/>
              </a:ext>
            </a:extLst>
          </p:cNvPr>
          <p:cNvPicPr>
            <a:picLocks noGrp="1" noChangeAspect="1"/>
          </p:cNvPicPr>
          <p:nvPr>
            <p:ph idx="1"/>
          </p:nvPr>
        </p:nvPicPr>
        <p:blipFill>
          <a:blip r:embed="rId2"/>
          <a:stretch>
            <a:fillRect/>
          </a:stretch>
        </p:blipFill>
        <p:spPr>
          <a:xfrm>
            <a:off x="831056" y="3790951"/>
            <a:ext cx="6743700" cy="1485900"/>
          </a:xfrm>
        </p:spPr>
      </p:pic>
      <p:pic>
        <p:nvPicPr>
          <p:cNvPr id="7" name="Picture 6">
            <a:extLst>
              <a:ext uri="{FF2B5EF4-FFF2-40B4-BE49-F238E27FC236}">
                <a16:creationId xmlns:a16="http://schemas.microsoft.com/office/drawing/2014/main" id="{FB248D28-F9C5-326F-5984-B7461D14AD6E}"/>
              </a:ext>
            </a:extLst>
          </p:cNvPr>
          <p:cNvPicPr>
            <a:picLocks noChangeAspect="1"/>
          </p:cNvPicPr>
          <p:nvPr/>
        </p:nvPicPr>
        <p:blipFill>
          <a:blip r:embed="rId3"/>
          <a:stretch>
            <a:fillRect/>
          </a:stretch>
        </p:blipFill>
        <p:spPr>
          <a:xfrm>
            <a:off x="990600" y="1653540"/>
            <a:ext cx="3962400" cy="1657350"/>
          </a:xfrm>
          <a:prstGeom prst="rect">
            <a:avLst/>
          </a:prstGeom>
        </p:spPr>
      </p:pic>
    </p:spTree>
    <p:extLst>
      <p:ext uri="{BB962C8B-B14F-4D97-AF65-F5344CB8AC3E}">
        <p14:creationId xmlns:p14="http://schemas.microsoft.com/office/powerpoint/2010/main" val="4454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DAB1-3D3E-E47D-A222-EA5B36112BDD}"/>
              </a:ext>
            </a:extLst>
          </p:cNvPr>
          <p:cNvSpPr>
            <a:spLocks noGrp="1"/>
          </p:cNvSpPr>
          <p:nvPr>
            <p:ph type="title"/>
          </p:nvPr>
        </p:nvSpPr>
        <p:spPr/>
        <p:txBody>
          <a:bodyPr/>
          <a:lstStyle/>
          <a:p>
            <a:r>
              <a:rPr lang="en-CA"/>
              <a:t>Using Oracle</a:t>
            </a:r>
          </a:p>
        </p:txBody>
      </p:sp>
      <p:pic>
        <p:nvPicPr>
          <p:cNvPr id="5" name="Content Placeholder 4">
            <a:extLst>
              <a:ext uri="{FF2B5EF4-FFF2-40B4-BE49-F238E27FC236}">
                <a16:creationId xmlns:a16="http://schemas.microsoft.com/office/drawing/2014/main" id="{06A1654B-ACC4-05EC-108B-72D693E49D56}"/>
              </a:ext>
            </a:extLst>
          </p:cNvPr>
          <p:cNvPicPr>
            <a:picLocks noGrp="1" noChangeAspect="1"/>
          </p:cNvPicPr>
          <p:nvPr>
            <p:ph idx="1"/>
          </p:nvPr>
        </p:nvPicPr>
        <p:blipFill>
          <a:blip r:embed="rId2"/>
          <a:stretch>
            <a:fillRect/>
          </a:stretch>
        </p:blipFill>
        <p:spPr>
          <a:xfrm>
            <a:off x="2922695" y="1610360"/>
            <a:ext cx="3298609" cy="4419600"/>
          </a:xfrm>
        </p:spPr>
      </p:pic>
    </p:spTree>
    <p:extLst>
      <p:ext uri="{BB962C8B-B14F-4D97-AF65-F5344CB8AC3E}">
        <p14:creationId xmlns:p14="http://schemas.microsoft.com/office/powerpoint/2010/main" val="768690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0B23-49F9-D7FC-27BD-CD871EA837E7}"/>
              </a:ext>
            </a:extLst>
          </p:cNvPr>
          <p:cNvSpPr>
            <a:spLocks noGrp="1"/>
          </p:cNvSpPr>
          <p:nvPr>
            <p:ph type="title"/>
          </p:nvPr>
        </p:nvSpPr>
        <p:spPr/>
        <p:txBody>
          <a:bodyPr/>
          <a:lstStyle/>
          <a:p>
            <a:r>
              <a:rPr lang="en-CA"/>
              <a:t>MOD()</a:t>
            </a:r>
          </a:p>
        </p:txBody>
      </p:sp>
      <p:sp>
        <p:nvSpPr>
          <p:cNvPr id="3" name="Content Placeholder 2">
            <a:extLst>
              <a:ext uri="{FF2B5EF4-FFF2-40B4-BE49-F238E27FC236}">
                <a16:creationId xmlns:a16="http://schemas.microsoft.com/office/drawing/2014/main" id="{F3F42003-4C9F-22AA-4D35-F9FEE0640836}"/>
              </a:ext>
            </a:extLst>
          </p:cNvPr>
          <p:cNvSpPr>
            <a:spLocks noGrp="1"/>
          </p:cNvSpPr>
          <p:nvPr>
            <p:ph idx="1"/>
          </p:nvPr>
        </p:nvSpPr>
        <p:spPr/>
        <p:txBody>
          <a:bodyPr/>
          <a:lstStyle/>
          <a:p>
            <a:r>
              <a:rPr lang="en-US"/>
              <a:t>The MOD function divides the first argument by the second argument and returns the remainder</a:t>
            </a:r>
          </a:p>
          <a:p>
            <a:r>
              <a:rPr lang="en-CA"/>
              <a:t>MOD(121,14) → 9</a:t>
            </a:r>
            <a:endParaRPr lang="en-US"/>
          </a:p>
          <a:p>
            <a:r>
              <a:rPr lang="en-CA"/>
              <a:t>MOD(25, 7) → 4</a:t>
            </a:r>
            <a:endParaRPr lang="en-US"/>
          </a:p>
          <a:p>
            <a:r>
              <a:rPr lang="en-US"/>
              <a:t>The MOD() function is used to determine if a number is odd or even</a:t>
            </a:r>
          </a:p>
          <a:p>
            <a:endParaRPr lang="en-CA"/>
          </a:p>
        </p:txBody>
      </p:sp>
    </p:spTree>
    <p:extLst>
      <p:ext uri="{BB962C8B-B14F-4D97-AF65-F5344CB8AC3E}">
        <p14:creationId xmlns:p14="http://schemas.microsoft.com/office/powerpoint/2010/main" val="171918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0B23-49F9-D7FC-27BD-CD871EA837E7}"/>
              </a:ext>
            </a:extLst>
          </p:cNvPr>
          <p:cNvSpPr>
            <a:spLocks noGrp="1"/>
          </p:cNvSpPr>
          <p:nvPr>
            <p:ph type="title"/>
          </p:nvPr>
        </p:nvSpPr>
        <p:spPr/>
        <p:txBody>
          <a:bodyPr/>
          <a:lstStyle/>
          <a:p>
            <a:r>
              <a:rPr lang="en-CA"/>
              <a:t>MOD()</a:t>
            </a:r>
          </a:p>
        </p:txBody>
      </p:sp>
      <p:pic>
        <p:nvPicPr>
          <p:cNvPr id="5" name="Content Placeholder 4">
            <a:extLst>
              <a:ext uri="{FF2B5EF4-FFF2-40B4-BE49-F238E27FC236}">
                <a16:creationId xmlns:a16="http://schemas.microsoft.com/office/drawing/2014/main" id="{7EF56B4D-738B-8EEC-F685-A52490000116}"/>
              </a:ext>
            </a:extLst>
          </p:cNvPr>
          <p:cNvPicPr>
            <a:picLocks noGrp="1" noChangeAspect="1"/>
          </p:cNvPicPr>
          <p:nvPr>
            <p:ph idx="1"/>
          </p:nvPr>
        </p:nvPicPr>
        <p:blipFill>
          <a:blip r:embed="rId2"/>
          <a:stretch>
            <a:fillRect/>
          </a:stretch>
        </p:blipFill>
        <p:spPr>
          <a:xfrm>
            <a:off x="1066800" y="1828800"/>
            <a:ext cx="3343275" cy="552450"/>
          </a:xfrm>
        </p:spPr>
      </p:pic>
      <p:pic>
        <p:nvPicPr>
          <p:cNvPr id="7" name="Picture 6">
            <a:extLst>
              <a:ext uri="{FF2B5EF4-FFF2-40B4-BE49-F238E27FC236}">
                <a16:creationId xmlns:a16="http://schemas.microsoft.com/office/drawing/2014/main" id="{6CA3A1C7-04AB-A576-AD66-6914A1C3C985}"/>
              </a:ext>
            </a:extLst>
          </p:cNvPr>
          <p:cNvPicPr>
            <a:picLocks noChangeAspect="1"/>
          </p:cNvPicPr>
          <p:nvPr/>
        </p:nvPicPr>
        <p:blipFill>
          <a:blip r:embed="rId3"/>
          <a:stretch>
            <a:fillRect/>
          </a:stretch>
        </p:blipFill>
        <p:spPr>
          <a:xfrm>
            <a:off x="914400" y="2743200"/>
            <a:ext cx="1600200" cy="495300"/>
          </a:xfrm>
          <a:prstGeom prst="rect">
            <a:avLst/>
          </a:prstGeom>
        </p:spPr>
      </p:pic>
      <p:pic>
        <p:nvPicPr>
          <p:cNvPr id="9" name="Picture 8">
            <a:extLst>
              <a:ext uri="{FF2B5EF4-FFF2-40B4-BE49-F238E27FC236}">
                <a16:creationId xmlns:a16="http://schemas.microsoft.com/office/drawing/2014/main" id="{E1F94395-B32D-6CDA-75F4-0330654543D1}"/>
              </a:ext>
            </a:extLst>
          </p:cNvPr>
          <p:cNvPicPr>
            <a:picLocks noChangeAspect="1"/>
          </p:cNvPicPr>
          <p:nvPr/>
        </p:nvPicPr>
        <p:blipFill>
          <a:blip r:embed="rId4"/>
          <a:stretch>
            <a:fillRect/>
          </a:stretch>
        </p:blipFill>
        <p:spPr>
          <a:xfrm>
            <a:off x="1028700" y="3429000"/>
            <a:ext cx="2971800" cy="552450"/>
          </a:xfrm>
          <a:prstGeom prst="rect">
            <a:avLst/>
          </a:prstGeom>
        </p:spPr>
      </p:pic>
      <p:pic>
        <p:nvPicPr>
          <p:cNvPr id="11" name="Picture 10">
            <a:extLst>
              <a:ext uri="{FF2B5EF4-FFF2-40B4-BE49-F238E27FC236}">
                <a16:creationId xmlns:a16="http://schemas.microsoft.com/office/drawing/2014/main" id="{DAF3E897-9613-F42A-1838-20F821145200}"/>
              </a:ext>
            </a:extLst>
          </p:cNvPr>
          <p:cNvPicPr>
            <a:picLocks noChangeAspect="1"/>
          </p:cNvPicPr>
          <p:nvPr/>
        </p:nvPicPr>
        <p:blipFill>
          <a:blip r:embed="rId5"/>
          <a:stretch>
            <a:fillRect/>
          </a:stretch>
        </p:blipFill>
        <p:spPr>
          <a:xfrm>
            <a:off x="845820" y="4533900"/>
            <a:ext cx="1600200" cy="495300"/>
          </a:xfrm>
          <a:prstGeom prst="rect">
            <a:avLst/>
          </a:prstGeom>
        </p:spPr>
      </p:pic>
    </p:spTree>
    <p:extLst>
      <p:ext uri="{BB962C8B-B14F-4D97-AF65-F5344CB8AC3E}">
        <p14:creationId xmlns:p14="http://schemas.microsoft.com/office/powerpoint/2010/main" val="149701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fld id="{C9574571-67A1-4DA1-885A-78985EE8D514}" type="slidenum">
              <a:rPr lang="en-US" altLang="en-US" sz="1200">
                <a:latin typeface="Arial Black" panose="020B0A04020102020204" pitchFamily="34" charset="0"/>
              </a:rPr>
              <a:pPr>
                <a:spcBef>
                  <a:spcPct val="0"/>
                </a:spcBef>
                <a:buClrTx/>
                <a:buSzTx/>
                <a:buFontTx/>
                <a:buNone/>
              </a:pPr>
              <a:t>4</a:t>
            </a:fld>
            <a:endParaRPr lang="en-US" altLang="en-US" sz="1200">
              <a:latin typeface="Arial Black" panose="020B0A04020102020204" pitchFamily="34" charset="0"/>
            </a:endParaRPr>
          </a:p>
        </p:txBody>
      </p:sp>
      <p:sp>
        <p:nvSpPr>
          <p:cNvPr id="5123" name="Rectangle 2"/>
          <p:cNvSpPr>
            <a:spLocks noGrp="1" noChangeArrowheads="1"/>
          </p:cNvSpPr>
          <p:nvPr>
            <p:ph type="title"/>
          </p:nvPr>
        </p:nvSpPr>
        <p:spPr/>
        <p:txBody>
          <a:bodyPr/>
          <a:lstStyle/>
          <a:p>
            <a:pPr eaLnBrk="1" hangingPunct="1"/>
            <a:r>
              <a:rPr lang="en-US" altLang="en-US"/>
              <a:t>Agenda</a:t>
            </a:r>
          </a:p>
        </p:txBody>
      </p:sp>
      <p:sp>
        <p:nvSpPr>
          <p:cNvPr id="309251" name="Rectangle 3"/>
          <p:cNvSpPr>
            <a:spLocks noGrp="1" noChangeArrowheads="1"/>
          </p:cNvSpPr>
          <p:nvPr>
            <p:ph type="body" idx="1"/>
          </p:nvPr>
        </p:nvSpPr>
        <p:spPr>
          <a:xfrm>
            <a:off x="685800" y="1752600"/>
            <a:ext cx="8077200" cy="4114800"/>
          </a:xfrm>
        </p:spPr>
        <p:txBody>
          <a:bodyPr/>
          <a:lstStyle/>
          <a:p>
            <a:pPr marL="514350" indent="-514350" eaLnBrk="1" hangingPunct="1">
              <a:spcBef>
                <a:spcPct val="0"/>
              </a:spcBef>
              <a:buFont typeface="Wingdings" panose="05000000000000000000" pitchFamily="2" charset="2"/>
              <a:buAutoNum type="arabicPeriod"/>
              <a:defRPr/>
            </a:pPr>
            <a:r>
              <a:rPr lang="en-US" altLang="en-US" sz="2800"/>
              <a:t>Schedule </a:t>
            </a:r>
          </a:p>
          <a:p>
            <a:pPr marL="514350" indent="-514350" eaLnBrk="1" hangingPunct="1">
              <a:spcBef>
                <a:spcPct val="0"/>
              </a:spcBef>
              <a:buFont typeface="Wingdings" panose="05000000000000000000" pitchFamily="2" charset="2"/>
              <a:buAutoNum type="arabicPeriod"/>
              <a:defRPr/>
            </a:pPr>
            <a:r>
              <a:rPr lang="en-US" altLang="en-US" sz="2800"/>
              <a:t>Review</a:t>
            </a:r>
            <a:endParaRPr lang="en-US" altLang="en-US" sz="2800" dirty="0"/>
          </a:p>
          <a:p>
            <a:pPr marL="514350" indent="-514350" eaLnBrk="1" hangingPunct="1">
              <a:spcBef>
                <a:spcPct val="0"/>
              </a:spcBef>
              <a:buFont typeface="Wingdings" panose="05000000000000000000" pitchFamily="2" charset="2"/>
              <a:buAutoNum type="arabicPeriod"/>
              <a:defRPr/>
            </a:pPr>
            <a:r>
              <a:rPr lang="en-US" altLang="en-US" sz="2800"/>
              <a:t>Single Row Functions</a:t>
            </a:r>
            <a:endParaRPr lang="en-US" altLang="en-US" sz="2800" dirty="0"/>
          </a:p>
          <a:p>
            <a:pPr marL="514350" indent="-514350" eaLnBrk="1" hangingPunct="1">
              <a:spcBef>
                <a:spcPct val="0"/>
              </a:spcBef>
              <a:buFont typeface="Wingdings" panose="05000000000000000000" pitchFamily="2" charset="2"/>
              <a:buAutoNum type="arabicPeriod"/>
              <a:defRPr/>
            </a:pPr>
            <a:r>
              <a:rPr lang="en-US" altLang="en-US" sz="2800"/>
              <a:t>First Lab</a:t>
            </a:r>
            <a:endParaRPr lang="en-US" altLang="en-US" sz="2800" dirty="0"/>
          </a:p>
          <a:p>
            <a:pPr eaLnBrk="1" hangingPunct="1">
              <a:spcBef>
                <a:spcPct val="0"/>
              </a:spcBef>
              <a:buFont typeface="Wingdings" panose="05000000000000000000" pitchFamily="2" charset="2"/>
              <a:buNone/>
              <a:defRPr/>
            </a:pPr>
            <a:endParaRPr lang="en-US" altLang="en-US" sz="2800" dirty="0"/>
          </a:p>
          <a:p>
            <a:pPr eaLnBrk="1" hangingPunct="1">
              <a:lnSpc>
                <a:spcPct val="90000"/>
              </a:lnSpc>
              <a:defRPr/>
            </a:pPr>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 calcmode="lin" valueType="num">
                                      <p:cBhvr additive="base">
                                        <p:cTn id="7" dur="500" fill="hold"/>
                                        <p:tgtEl>
                                          <p:spTgt spid="309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9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9251">
                                            <p:txEl>
                                              <p:pRg st="1" end="1"/>
                                            </p:txEl>
                                          </p:spTgt>
                                        </p:tgtEl>
                                        <p:attrNameLst>
                                          <p:attrName>style.visibility</p:attrName>
                                        </p:attrNameLst>
                                      </p:cBhvr>
                                      <p:to>
                                        <p:strVal val="visible"/>
                                      </p:to>
                                    </p:set>
                                    <p:anim calcmode="lin" valueType="num">
                                      <p:cBhvr additive="base">
                                        <p:cTn id="13" dur="500" fill="hold"/>
                                        <p:tgtEl>
                                          <p:spTgt spid="3092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9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9251">
                                            <p:txEl>
                                              <p:pRg st="2" end="2"/>
                                            </p:txEl>
                                          </p:spTgt>
                                        </p:tgtEl>
                                        <p:attrNameLst>
                                          <p:attrName>style.visibility</p:attrName>
                                        </p:attrNameLst>
                                      </p:cBhvr>
                                      <p:to>
                                        <p:strVal val="visible"/>
                                      </p:to>
                                    </p:set>
                                    <p:anim calcmode="lin" valueType="num">
                                      <p:cBhvr additive="base">
                                        <p:cTn id="19" dur="500" fill="hold"/>
                                        <p:tgtEl>
                                          <p:spTgt spid="3092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92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9251">
                                            <p:txEl>
                                              <p:pRg st="3" end="3"/>
                                            </p:txEl>
                                          </p:spTgt>
                                        </p:tgtEl>
                                        <p:attrNameLst>
                                          <p:attrName>style.visibility</p:attrName>
                                        </p:attrNameLst>
                                      </p:cBhvr>
                                      <p:to>
                                        <p:strVal val="visible"/>
                                      </p:to>
                                    </p:set>
                                    <p:anim calcmode="lin" valueType="num">
                                      <p:cBhvr additive="base">
                                        <p:cTn id="25" dur="500" fill="hold"/>
                                        <p:tgtEl>
                                          <p:spTgt spid="3092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92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8C7A-F4B8-54F4-A6C8-D1F81F0CEC7B}"/>
              </a:ext>
            </a:extLst>
          </p:cNvPr>
          <p:cNvSpPr>
            <a:spLocks noGrp="1"/>
          </p:cNvSpPr>
          <p:nvPr>
            <p:ph type="title"/>
          </p:nvPr>
        </p:nvSpPr>
        <p:spPr/>
        <p:txBody>
          <a:bodyPr/>
          <a:lstStyle/>
          <a:p>
            <a:r>
              <a:rPr lang="en-CA"/>
              <a:t>Datetime Functions </a:t>
            </a:r>
          </a:p>
        </p:txBody>
      </p:sp>
      <p:sp>
        <p:nvSpPr>
          <p:cNvPr id="3" name="Content Placeholder 2">
            <a:extLst>
              <a:ext uri="{FF2B5EF4-FFF2-40B4-BE49-F238E27FC236}">
                <a16:creationId xmlns:a16="http://schemas.microsoft.com/office/drawing/2014/main" id="{B15A81D1-C0F2-122F-457F-9F11AEBABE31}"/>
              </a:ext>
            </a:extLst>
          </p:cNvPr>
          <p:cNvSpPr>
            <a:spLocks noGrp="1"/>
          </p:cNvSpPr>
          <p:nvPr>
            <p:ph idx="1"/>
          </p:nvPr>
        </p:nvSpPr>
        <p:spPr/>
        <p:txBody>
          <a:bodyPr/>
          <a:lstStyle/>
          <a:p>
            <a:r>
              <a:rPr lang="en-CA" sz="1800"/>
              <a:t>DATES</a:t>
            </a:r>
          </a:p>
          <a:p>
            <a:r>
              <a:rPr lang="en-US" sz="1800"/>
              <a:t>The default display and input format for any date is DD-MON-RR. Valid Oracle dates are between January 1, 4712 B.C., and December 31, 9999 A.D. • In the example in the slide, the HIRE_DATE column output is displayed in the default format DD-MON-RR. However, dates are not stored in the database in this format. All the components of the date and time are stored. So, although a HIRE_DATE such as 17-JUN-87 is displayed as day, month, and year, there is also time and century information associated with the date. The complete data might be June 17, 1987, 5:10:43 p.m. </a:t>
            </a:r>
          </a:p>
          <a:p>
            <a:r>
              <a:rPr lang="en-US" sz="1800"/>
              <a:t> CENTURY YEAR MONTH DAY HOUR MINUTE SECOND </a:t>
            </a:r>
          </a:p>
          <a:p>
            <a:r>
              <a:rPr lang="en-US" sz="1800"/>
              <a:t>19 87 06 17 17 10 43 • Note: century or year stored as 4 digits even if displayed as 2 </a:t>
            </a:r>
            <a:endParaRPr lang="en-CA" sz="1800"/>
          </a:p>
        </p:txBody>
      </p:sp>
    </p:spTree>
    <p:extLst>
      <p:ext uri="{BB962C8B-B14F-4D97-AF65-F5344CB8AC3E}">
        <p14:creationId xmlns:p14="http://schemas.microsoft.com/office/powerpoint/2010/main" val="160733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A604-166F-932D-08E1-36AD666A4532}"/>
              </a:ext>
            </a:extLst>
          </p:cNvPr>
          <p:cNvSpPr>
            <a:spLocks noGrp="1"/>
          </p:cNvSpPr>
          <p:nvPr>
            <p:ph type="title"/>
          </p:nvPr>
        </p:nvSpPr>
        <p:spPr/>
        <p:txBody>
          <a:bodyPr/>
          <a:lstStyle/>
          <a:p>
            <a:r>
              <a:rPr lang="en-CA"/>
              <a:t>ORACLE USES SYSDATE</a:t>
            </a:r>
          </a:p>
        </p:txBody>
      </p:sp>
      <p:sp>
        <p:nvSpPr>
          <p:cNvPr id="3" name="Content Placeholder 2">
            <a:extLst>
              <a:ext uri="{FF2B5EF4-FFF2-40B4-BE49-F238E27FC236}">
                <a16:creationId xmlns:a16="http://schemas.microsoft.com/office/drawing/2014/main" id="{2C31AD87-4EA3-7670-C3C4-70AC6FEBCFB8}"/>
              </a:ext>
            </a:extLst>
          </p:cNvPr>
          <p:cNvSpPr>
            <a:spLocks noGrp="1"/>
          </p:cNvSpPr>
          <p:nvPr>
            <p:ph idx="1"/>
          </p:nvPr>
        </p:nvSpPr>
        <p:spPr/>
        <p:txBody>
          <a:bodyPr/>
          <a:lstStyle/>
          <a:p>
            <a:r>
              <a:rPr lang="en-US" sz="1800"/>
              <a:t>SYSDATE returns current</a:t>
            </a:r>
          </a:p>
          <a:p>
            <a:pPr lvl="1"/>
            <a:r>
              <a:rPr lang="en-US" sz="1600"/>
              <a:t>Date</a:t>
            </a:r>
          </a:p>
          <a:p>
            <a:pPr lvl="1"/>
            <a:r>
              <a:rPr lang="en-US" sz="1600"/>
              <a:t>Time </a:t>
            </a:r>
          </a:p>
          <a:p>
            <a:r>
              <a:rPr lang="en-US" sz="1600"/>
              <a:t>SELECT SYSDATE</a:t>
            </a:r>
          </a:p>
          <a:p>
            <a:r>
              <a:rPr lang="en-US" sz="1600"/>
              <a:t>FROM     DUAL</a:t>
            </a:r>
          </a:p>
          <a:p>
            <a:pPr lvl="1"/>
            <a:r>
              <a:rPr lang="en-US" sz="1600"/>
              <a:t>22-09-11</a:t>
            </a:r>
          </a:p>
          <a:p>
            <a:pPr lvl="1"/>
            <a:r>
              <a:rPr lang="en-US" sz="1600"/>
              <a:t>11-SEP-22</a:t>
            </a:r>
          </a:p>
          <a:p>
            <a:r>
              <a:rPr lang="en-US" sz="1800"/>
              <a:t>Since Oracle database stores dates as numbers, arithmetic operations such as addition or subtraction can be performed on date values. You can add or subtract both numbers and dates to or from date values.</a:t>
            </a:r>
          </a:p>
          <a:p>
            <a:pPr lvl="1"/>
            <a:r>
              <a:rPr lang="en-CA" sz="1600"/>
              <a:t>Date + Number</a:t>
            </a:r>
            <a:endParaRPr lang="en-US" sz="1600"/>
          </a:p>
          <a:p>
            <a:pPr lvl="1"/>
            <a:r>
              <a:rPr lang="en-CA" sz="1600"/>
              <a:t>Date – Number </a:t>
            </a:r>
            <a:endParaRPr lang="en-US" sz="1600"/>
          </a:p>
          <a:p>
            <a:pPr lvl="1"/>
            <a:r>
              <a:rPr lang="en-CA" sz="1600"/>
              <a:t>Date – Date</a:t>
            </a:r>
            <a:endParaRPr lang="en-US" sz="1600"/>
          </a:p>
          <a:p>
            <a:endParaRPr lang="en-CA" sz="1600"/>
          </a:p>
          <a:p>
            <a:pPr lvl="1"/>
            <a:endParaRPr lang="en-US" sz="1600"/>
          </a:p>
        </p:txBody>
      </p:sp>
    </p:spTree>
    <p:extLst>
      <p:ext uri="{BB962C8B-B14F-4D97-AF65-F5344CB8AC3E}">
        <p14:creationId xmlns:p14="http://schemas.microsoft.com/office/powerpoint/2010/main" val="178051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A62F1-8C42-79BF-A452-A7C38D1A8C6E}"/>
              </a:ext>
            </a:extLst>
          </p:cNvPr>
          <p:cNvSpPr>
            <a:spLocks noGrp="1"/>
          </p:cNvSpPr>
          <p:nvPr>
            <p:ph type="title"/>
          </p:nvPr>
        </p:nvSpPr>
        <p:spPr/>
        <p:txBody>
          <a:bodyPr/>
          <a:lstStyle/>
          <a:p>
            <a:r>
              <a:rPr lang="en-CA"/>
              <a:t>DB2</a:t>
            </a:r>
          </a:p>
        </p:txBody>
      </p:sp>
      <p:sp>
        <p:nvSpPr>
          <p:cNvPr id="3" name="Content Placeholder 2">
            <a:extLst>
              <a:ext uri="{FF2B5EF4-FFF2-40B4-BE49-F238E27FC236}">
                <a16:creationId xmlns:a16="http://schemas.microsoft.com/office/drawing/2014/main" id="{B5C3A2BC-3AD2-4D75-5F73-13C3E9D406D3}"/>
              </a:ext>
            </a:extLst>
          </p:cNvPr>
          <p:cNvSpPr>
            <a:spLocks noGrp="1"/>
          </p:cNvSpPr>
          <p:nvPr>
            <p:ph idx="1"/>
          </p:nvPr>
        </p:nvSpPr>
        <p:spPr>
          <a:xfrm>
            <a:off x="609600" y="1600200"/>
            <a:ext cx="7924800" cy="4739640"/>
          </a:xfrm>
        </p:spPr>
        <p:txBody>
          <a:bodyPr/>
          <a:lstStyle/>
          <a:p>
            <a:r>
              <a:rPr lang="en-CA" sz="1800">
                <a:effectLst/>
                <a:latin typeface="Calibri" panose="020F0502020204030204" pitchFamily="34" charset="0"/>
                <a:ea typeface="Calibri" panose="020F0502020204030204" pitchFamily="34" charset="0"/>
                <a:cs typeface="Times New Roman" panose="02020603050405020304" pitchFamily="18" charset="0"/>
              </a:rPr>
              <a:t>SELECT CURRENT DATE FROM STAFF</a:t>
            </a:r>
          </a:p>
          <a:p>
            <a:endParaRPr lang="en-CA" sz="1800">
              <a:latin typeface="Calibri" panose="020F0502020204030204" pitchFamily="34" charset="0"/>
              <a:ea typeface="Calibri" panose="020F0502020204030204" pitchFamily="34" charset="0"/>
              <a:cs typeface="Times New Roman" panose="02020603050405020304" pitchFamily="18" charset="0"/>
            </a:endParaRPr>
          </a:p>
          <a:p>
            <a:endParaRPr lang="en-CA" sz="18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sz="180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sz="1800">
              <a:latin typeface="Calibri" panose="020F0502020204030204" pitchFamily="34" charset="0"/>
              <a:ea typeface="Calibri" panose="020F0502020204030204" pitchFamily="34" charset="0"/>
              <a:cs typeface="Times New Roman" panose="02020603050405020304" pitchFamily="18" charset="0"/>
            </a:endParaRPr>
          </a:p>
          <a:p>
            <a:r>
              <a:rPr lang="en-CA" sz="1800">
                <a:effectLst/>
                <a:latin typeface="Calibri" panose="020F0502020204030204" pitchFamily="34" charset="0"/>
                <a:ea typeface="Calibri" panose="020F0502020204030204" pitchFamily="34" charset="0"/>
                <a:cs typeface="Times New Roman" panose="02020603050405020304" pitchFamily="18" charset="0"/>
              </a:rPr>
              <a:t>SELECT CURRENT TIMESTAMP FROM STAFF</a:t>
            </a:r>
          </a:p>
          <a:p>
            <a:endParaRPr lang="en-CA" sz="1800">
              <a:effectLst/>
              <a:latin typeface="Calibri" panose="020F0502020204030204" pitchFamily="34" charset="0"/>
              <a:ea typeface="Calibri" panose="020F0502020204030204" pitchFamily="34" charset="0"/>
              <a:cs typeface="Times New Roman" panose="02020603050405020304" pitchFamily="18" charset="0"/>
            </a:endParaRPr>
          </a:p>
          <a:p>
            <a:endParaRPr lang="en-CA" sz="1800">
              <a:latin typeface="Calibri" panose="020F0502020204030204" pitchFamily="34" charset="0"/>
              <a:ea typeface="Calibri" panose="020F0502020204030204" pitchFamily="34" charset="0"/>
              <a:cs typeface="Times New Roman" panose="02020603050405020304" pitchFamily="18" charset="0"/>
            </a:endParaRPr>
          </a:p>
          <a:p>
            <a:endParaRPr lang="en-CA" sz="1800">
              <a:effectLst/>
              <a:latin typeface="Calibri" panose="020F0502020204030204" pitchFamily="34" charset="0"/>
              <a:ea typeface="Calibri" panose="020F0502020204030204" pitchFamily="34" charset="0"/>
              <a:cs typeface="Times New Roman" panose="02020603050405020304" pitchFamily="18" charset="0"/>
            </a:endParaRPr>
          </a:p>
          <a:p>
            <a:endParaRPr lang="en-CA" sz="1800">
              <a:latin typeface="Calibri" panose="020F0502020204030204" pitchFamily="34" charset="0"/>
              <a:ea typeface="Calibri" panose="020F0502020204030204" pitchFamily="34" charset="0"/>
              <a:cs typeface="Times New Roman" panose="02020603050405020304" pitchFamily="18" charset="0"/>
            </a:endParaRPr>
          </a:p>
          <a:p>
            <a:endParaRPr lang="en-CA" sz="1800">
              <a:effectLst/>
              <a:latin typeface="Calibri" panose="020F0502020204030204" pitchFamily="34" charset="0"/>
              <a:ea typeface="Calibri" panose="020F0502020204030204" pitchFamily="34" charset="0"/>
              <a:cs typeface="Times New Roman" panose="02020603050405020304" pitchFamily="18" charset="0"/>
            </a:endParaRPr>
          </a:p>
          <a:p>
            <a:r>
              <a:rPr lang="en-CA" sz="1800">
                <a:latin typeface="Calibri" panose="020F0502020204030204" pitchFamily="34" charset="0"/>
                <a:ea typeface="Calibri" panose="020F0502020204030204" pitchFamily="34" charset="0"/>
                <a:cs typeface="Times New Roman" panose="02020603050405020304" pitchFamily="18" charset="0"/>
              </a:rPr>
              <a:t>FETCH FIRST ROW ONLY</a:t>
            </a:r>
          </a:p>
          <a:p>
            <a:pPr marL="0" indent="0">
              <a:buNone/>
            </a:pPr>
            <a:endParaRPr lang="en-CA" sz="1800">
              <a:effectLst/>
              <a:latin typeface="Calibri" panose="020F0502020204030204" pitchFamily="34" charset="0"/>
              <a:ea typeface="Calibri" panose="020F0502020204030204" pitchFamily="34" charset="0"/>
              <a:cs typeface="Times New Roman" panose="02020603050405020304" pitchFamily="18" charset="0"/>
            </a:endParaRPr>
          </a:p>
          <a:p>
            <a:endParaRPr lang="en-CA" sz="1800">
              <a:effectLst/>
              <a:latin typeface="Calibri" panose="020F0502020204030204" pitchFamily="34" charset="0"/>
              <a:ea typeface="Calibri" panose="020F0502020204030204" pitchFamily="34" charset="0"/>
              <a:cs typeface="Times New Roman" panose="02020603050405020304" pitchFamily="18" charset="0"/>
            </a:endParaRPr>
          </a:p>
          <a:p>
            <a:endParaRPr lang="en-CA"/>
          </a:p>
        </p:txBody>
      </p:sp>
      <p:pic>
        <p:nvPicPr>
          <p:cNvPr id="5" name="Picture 4">
            <a:extLst>
              <a:ext uri="{FF2B5EF4-FFF2-40B4-BE49-F238E27FC236}">
                <a16:creationId xmlns:a16="http://schemas.microsoft.com/office/drawing/2014/main" id="{48B51073-8E29-BA00-BDDD-6E440F34B9D9}"/>
              </a:ext>
            </a:extLst>
          </p:cNvPr>
          <p:cNvPicPr>
            <a:picLocks noChangeAspect="1"/>
          </p:cNvPicPr>
          <p:nvPr/>
        </p:nvPicPr>
        <p:blipFill>
          <a:blip r:embed="rId2"/>
          <a:stretch>
            <a:fillRect/>
          </a:stretch>
        </p:blipFill>
        <p:spPr>
          <a:xfrm>
            <a:off x="1066800" y="1905000"/>
            <a:ext cx="1371600" cy="1238250"/>
          </a:xfrm>
          <a:prstGeom prst="rect">
            <a:avLst/>
          </a:prstGeom>
        </p:spPr>
      </p:pic>
      <p:pic>
        <p:nvPicPr>
          <p:cNvPr id="7" name="Picture 6">
            <a:extLst>
              <a:ext uri="{FF2B5EF4-FFF2-40B4-BE49-F238E27FC236}">
                <a16:creationId xmlns:a16="http://schemas.microsoft.com/office/drawing/2014/main" id="{81708057-6AFF-0F02-7BA1-2568E209A795}"/>
              </a:ext>
            </a:extLst>
          </p:cNvPr>
          <p:cNvPicPr>
            <a:picLocks noChangeAspect="1"/>
          </p:cNvPicPr>
          <p:nvPr/>
        </p:nvPicPr>
        <p:blipFill>
          <a:blip r:embed="rId3"/>
          <a:stretch>
            <a:fillRect/>
          </a:stretch>
        </p:blipFill>
        <p:spPr>
          <a:xfrm>
            <a:off x="1036320" y="3714751"/>
            <a:ext cx="3086100" cy="1238250"/>
          </a:xfrm>
          <a:prstGeom prst="rect">
            <a:avLst/>
          </a:prstGeom>
        </p:spPr>
      </p:pic>
      <p:pic>
        <p:nvPicPr>
          <p:cNvPr id="9" name="Picture 8">
            <a:extLst>
              <a:ext uri="{FF2B5EF4-FFF2-40B4-BE49-F238E27FC236}">
                <a16:creationId xmlns:a16="http://schemas.microsoft.com/office/drawing/2014/main" id="{EEEA0064-1E20-0111-CBD7-58E016918681}"/>
              </a:ext>
            </a:extLst>
          </p:cNvPr>
          <p:cNvPicPr>
            <a:picLocks noChangeAspect="1"/>
          </p:cNvPicPr>
          <p:nvPr/>
        </p:nvPicPr>
        <p:blipFill>
          <a:blip r:embed="rId4"/>
          <a:stretch>
            <a:fillRect/>
          </a:stretch>
        </p:blipFill>
        <p:spPr>
          <a:xfrm>
            <a:off x="1102360" y="5596890"/>
            <a:ext cx="3543300" cy="742950"/>
          </a:xfrm>
          <a:prstGeom prst="rect">
            <a:avLst/>
          </a:prstGeom>
        </p:spPr>
      </p:pic>
    </p:spTree>
    <p:extLst>
      <p:ext uri="{BB962C8B-B14F-4D97-AF65-F5344CB8AC3E}">
        <p14:creationId xmlns:p14="http://schemas.microsoft.com/office/powerpoint/2010/main" val="6059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78EE-6365-84DB-7B4A-F86679D67E05}"/>
              </a:ext>
            </a:extLst>
          </p:cNvPr>
          <p:cNvSpPr>
            <a:spLocks noGrp="1"/>
          </p:cNvSpPr>
          <p:nvPr>
            <p:ph type="title"/>
          </p:nvPr>
        </p:nvSpPr>
        <p:spPr/>
        <p:txBody>
          <a:bodyPr/>
          <a:lstStyle/>
          <a:p>
            <a:r>
              <a:rPr lang="en-CA"/>
              <a:t>Date Arithmetic</a:t>
            </a:r>
          </a:p>
        </p:txBody>
      </p:sp>
      <p:sp>
        <p:nvSpPr>
          <p:cNvPr id="3" name="Content Placeholder 2">
            <a:extLst>
              <a:ext uri="{FF2B5EF4-FFF2-40B4-BE49-F238E27FC236}">
                <a16:creationId xmlns:a16="http://schemas.microsoft.com/office/drawing/2014/main" id="{973423C1-D63B-BCD9-E28C-856ED626997C}"/>
              </a:ext>
            </a:extLst>
          </p:cNvPr>
          <p:cNvSpPr>
            <a:spLocks noGrp="1"/>
          </p:cNvSpPr>
          <p:nvPr>
            <p:ph idx="1"/>
          </p:nvPr>
        </p:nvSpPr>
        <p:spPr/>
        <p:txBody>
          <a:bodyPr/>
          <a:lstStyle/>
          <a:p>
            <a:r>
              <a:rPr lang="en-CA"/>
              <a:t>DB2</a:t>
            </a:r>
          </a:p>
          <a:p>
            <a:endParaRPr lang="en-CA"/>
          </a:p>
          <a:p>
            <a:endParaRPr lang="en-CA"/>
          </a:p>
          <a:p>
            <a:pPr marL="0" indent="0">
              <a:buNone/>
            </a:pPr>
            <a:endParaRPr lang="en-CA"/>
          </a:p>
          <a:p>
            <a:r>
              <a:rPr lang="en-CA"/>
              <a:t>ORACLE</a:t>
            </a:r>
          </a:p>
          <a:p>
            <a:endParaRPr lang="en-CA"/>
          </a:p>
          <a:p>
            <a:endParaRPr lang="en-CA"/>
          </a:p>
        </p:txBody>
      </p:sp>
      <p:pic>
        <p:nvPicPr>
          <p:cNvPr id="8" name="Picture 7">
            <a:extLst>
              <a:ext uri="{FF2B5EF4-FFF2-40B4-BE49-F238E27FC236}">
                <a16:creationId xmlns:a16="http://schemas.microsoft.com/office/drawing/2014/main" id="{145C8D89-DC37-1CBF-7AB6-47556A4BAD5A}"/>
              </a:ext>
            </a:extLst>
          </p:cNvPr>
          <p:cNvPicPr>
            <a:picLocks noChangeAspect="1"/>
          </p:cNvPicPr>
          <p:nvPr/>
        </p:nvPicPr>
        <p:blipFill>
          <a:blip r:embed="rId2"/>
          <a:stretch>
            <a:fillRect/>
          </a:stretch>
        </p:blipFill>
        <p:spPr>
          <a:xfrm>
            <a:off x="1066800" y="2057400"/>
            <a:ext cx="3590925" cy="828675"/>
          </a:xfrm>
          <a:prstGeom prst="rect">
            <a:avLst/>
          </a:prstGeom>
        </p:spPr>
      </p:pic>
      <p:pic>
        <p:nvPicPr>
          <p:cNvPr id="10" name="Picture 9">
            <a:extLst>
              <a:ext uri="{FF2B5EF4-FFF2-40B4-BE49-F238E27FC236}">
                <a16:creationId xmlns:a16="http://schemas.microsoft.com/office/drawing/2014/main" id="{BB1F4BC5-DD16-9EBB-2955-86880DD44F5A}"/>
              </a:ext>
            </a:extLst>
          </p:cNvPr>
          <p:cNvPicPr>
            <a:picLocks noChangeAspect="1"/>
          </p:cNvPicPr>
          <p:nvPr/>
        </p:nvPicPr>
        <p:blipFill>
          <a:blip r:embed="rId3"/>
          <a:stretch>
            <a:fillRect/>
          </a:stretch>
        </p:blipFill>
        <p:spPr>
          <a:xfrm>
            <a:off x="1086326" y="2971800"/>
            <a:ext cx="3543300" cy="742950"/>
          </a:xfrm>
          <a:prstGeom prst="rect">
            <a:avLst/>
          </a:prstGeom>
        </p:spPr>
      </p:pic>
      <p:pic>
        <p:nvPicPr>
          <p:cNvPr id="14" name="Picture 13">
            <a:extLst>
              <a:ext uri="{FF2B5EF4-FFF2-40B4-BE49-F238E27FC236}">
                <a16:creationId xmlns:a16="http://schemas.microsoft.com/office/drawing/2014/main" id="{8D441087-F463-0CA9-480F-CCA3AD0C0E2C}"/>
              </a:ext>
            </a:extLst>
          </p:cNvPr>
          <p:cNvPicPr>
            <a:picLocks noChangeAspect="1"/>
          </p:cNvPicPr>
          <p:nvPr/>
        </p:nvPicPr>
        <p:blipFill>
          <a:blip r:embed="rId4"/>
          <a:stretch>
            <a:fillRect/>
          </a:stretch>
        </p:blipFill>
        <p:spPr>
          <a:xfrm>
            <a:off x="1066800" y="4575810"/>
            <a:ext cx="3467100" cy="552450"/>
          </a:xfrm>
          <a:prstGeom prst="rect">
            <a:avLst/>
          </a:prstGeom>
        </p:spPr>
      </p:pic>
    </p:spTree>
    <p:extLst>
      <p:ext uri="{BB962C8B-B14F-4D97-AF65-F5344CB8AC3E}">
        <p14:creationId xmlns:p14="http://schemas.microsoft.com/office/powerpoint/2010/main" val="215872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78EE-6365-84DB-7B4A-F86679D67E05}"/>
              </a:ext>
            </a:extLst>
          </p:cNvPr>
          <p:cNvSpPr>
            <a:spLocks noGrp="1"/>
          </p:cNvSpPr>
          <p:nvPr>
            <p:ph type="title"/>
          </p:nvPr>
        </p:nvSpPr>
        <p:spPr/>
        <p:txBody>
          <a:bodyPr/>
          <a:lstStyle/>
          <a:p>
            <a:r>
              <a:rPr lang="en-CA"/>
              <a:t>Date Arithmetic</a:t>
            </a:r>
          </a:p>
        </p:txBody>
      </p:sp>
      <p:sp>
        <p:nvSpPr>
          <p:cNvPr id="3" name="Content Placeholder 2">
            <a:extLst>
              <a:ext uri="{FF2B5EF4-FFF2-40B4-BE49-F238E27FC236}">
                <a16:creationId xmlns:a16="http://schemas.microsoft.com/office/drawing/2014/main" id="{973423C1-D63B-BCD9-E28C-856ED626997C}"/>
              </a:ext>
            </a:extLst>
          </p:cNvPr>
          <p:cNvSpPr>
            <a:spLocks noGrp="1"/>
          </p:cNvSpPr>
          <p:nvPr>
            <p:ph idx="1"/>
          </p:nvPr>
        </p:nvSpPr>
        <p:spPr/>
        <p:txBody>
          <a:bodyPr/>
          <a:lstStyle/>
          <a:p>
            <a:r>
              <a:rPr lang="en-CA" sz="1800"/>
              <a:t>DB2 – how many years has an employee been at company</a:t>
            </a:r>
          </a:p>
          <a:p>
            <a:endParaRPr lang="en-CA"/>
          </a:p>
          <a:p>
            <a:endParaRPr lang="en-CA"/>
          </a:p>
          <a:p>
            <a:endParaRPr lang="en-CA"/>
          </a:p>
          <a:p>
            <a:pPr marL="0" indent="0">
              <a:buNone/>
            </a:pPr>
            <a:endParaRPr lang="en-CA"/>
          </a:p>
          <a:p>
            <a:pPr marL="0" indent="0">
              <a:buNone/>
            </a:pPr>
            <a:endParaRPr lang="en-CA"/>
          </a:p>
          <a:p>
            <a:pPr marL="0" indent="0">
              <a:buNone/>
            </a:pPr>
            <a:endParaRPr lang="en-CA"/>
          </a:p>
          <a:p>
            <a:endParaRPr lang="en-CA"/>
          </a:p>
          <a:p>
            <a:endParaRPr lang="en-CA"/>
          </a:p>
        </p:txBody>
      </p:sp>
      <p:pic>
        <p:nvPicPr>
          <p:cNvPr id="4" name="Picture 3" descr="Text, table&#10;&#10;Description automatically generated">
            <a:extLst>
              <a:ext uri="{FF2B5EF4-FFF2-40B4-BE49-F238E27FC236}">
                <a16:creationId xmlns:a16="http://schemas.microsoft.com/office/drawing/2014/main" id="{56F14FAF-CE90-38A2-F886-7F82CBEB5B89}"/>
              </a:ext>
            </a:extLst>
          </p:cNvPr>
          <p:cNvPicPr>
            <a:picLocks noChangeAspect="1"/>
          </p:cNvPicPr>
          <p:nvPr/>
        </p:nvPicPr>
        <p:blipFill>
          <a:blip r:embed="rId2"/>
          <a:stretch>
            <a:fillRect/>
          </a:stretch>
        </p:blipFill>
        <p:spPr>
          <a:xfrm>
            <a:off x="914400" y="2086610"/>
            <a:ext cx="4229100" cy="1733550"/>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ABE161BA-1252-1D0F-9E69-2FC1C5BDD4F8}"/>
              </a:ext>
            </a:extLst>
          </p:cNvPr>
          <p:cNvPicPr>
            <a:picLocks noChangeAspect="1"/>
          </p:cNvPicPr>
          <p:nvPr/>
        </p:nvPicPr>
        <p:blipFill>
          <a:blip r:embed="rId3"/>
          <a:stretch>
            <a:fillRect/>
          </a:stretch>
        </p:blipFill>
        <p:spPr>
          <a:xfrm>
            <a:off x="762000" y="4038600"/>
            <a:ext cx="6686550" cy="1104900"/>
          </a:xfrm>
          <a:prstGeom prst="rect">
            <a:avLst/>
          </a:prstGeom>
        </p:spPr>
      </p:pic>
    </p:spTree>
    <p:extLst>
      <p:ext uri="{BB962C8B-B14F-4D97-AF65-F5344CB8AC3E}">
        <p14:creationId xmlns:p14="http://schemas.microsoft.com/office/powerpoint/2010/main" val="10834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78EE-6365-84DB-7B4A-F86679D67E05}"/>
              </a:ext>
            </a:extLst>
          </p:cNvPr>
          <p:cNvSpPr>
            <a:spLocks noGrp="1"/>
          </p:cNvSpPr>
          <p:nvPr>
            <p:ph type="title"/>
          </p:nvPr>
        </p:nvSpPr>
        <p:spPr/>
        <p:txBody>
          <a:bodyPr/>
          <a:lstStyle/>
          <a:p>
            <a:r>
              <a:rPr lang="en-CA"/>
              <a:t>Date Arithmetic and DayName</a:t>
            </a:r>
          </a:p>
        </p:txBody>
      </p:sp>
      <p:sp>
        <p:nvSpPr>
          <p:cNvPr id="3" name="Content Placeholder 2">
            <a:extLst>
              <a:ext uri="{FF2B5EF4-FFF2-40B4-BE49-F238E27FC236}">
                <a16:creationId xmlns:a16="http://schemas.microsoft.com/office/drawing/2014/main" id="{973423C1-D63B-BCD9-E28C-856ED626997C}"/>
              </a:ext>
            </a:extLst>
          </p:cNvPr>
          <p:cNvSpPr>
            <a:spLocks noGrp="1"/>
          </p:cNvSpPr>
          <p:nvPr>
            <p:ph idx="1"/>
          </p:nvPr>
        </p:nvSpPr>
        <p:spPr/>
        <p:txBody>
          <a:bodyPr/>
          <a:lstStyle/>
          <a:p>
            <a:r>
              <a:rPr lang="en-CA" sz="1800"/>
              <a:t>DB2 – How old is an employee</a:t>
            </a:r>
          </a:p>
          <a:p>
            <a:endParaRPr lang="en-CA" sz="1800"/>
          </a:p>
          <a:p>
            <a:endParaRPr lang="en-CA" sz="1800"/>
          </a:p>
          <a:p>
            <a:endParaRPr lang="en-CA" sz="1800"/>
          </a:p>
          <a:p>
            <a:endParaRPr lang="en-CA" sz="1800"/>
          </a:p>
          <a:p>
            <a:endParaRPr lang="en-CA" sz="1800"/>
          </a:p>
          <a:p>
            <a:endParaRPr lang="en-CA" sz="1800"/>
          </a:p>
          <a:p>
            <a:endParaRPr lang="en-CA" sz="1800"/>
          </a:p>
          <a:p>
            <a:endParaRPr lang="en-CA" sz="1800"/>
          </a:p>
          <a:p>
            <a:endParaRPr lang="en-CA" sz="1800"/>
          </a:p>
          <a:p>
            <a:endParaRPr lang="en-CA"/>
          </a:p>
          <a:p>
            <a:endParaRPr lang="en-CA"/>
          </a:p>
          <a:p>
            <a:endParaRPr lang="en-CA"/>
          </a:p>
          <a:p>
            <a:pPr marL="0" indent="0">
              <a:buNone/>
            </a:pPr>
            <a:endParaRPr lang="en-CA"/>
          </a:p>
          <a:p>
            <a:pPr marL="0" indent="0">
              <a:buNone/>
            </a:pPr>
            <a:endParaRPr lang="en-CA"/>
          </a:p>
          <a:p>
            <a:pPr marL="0" indent="0">
              <a:buNone/>
            </a:pPr>
            <a:endParaRPr lang="en-CA"/>
          </a:p>
          <a:p>
            <a:endParaRPr lang="en-CA"/>
          </a:p>
          <a:p>
            <a:endParaRPr lang="en-CA"/>
          </a:p>
        </p:txBody>
      </p:sp>
      <p:pic>
        <p:nvPicPr>
          <p:cNvPr id="9" name="Picture 8" descr="Table&#10;&#10;Description automatically generated">
            <a:extLst>
              <a:ext uri="{FF2B5EF4-FFF2-40B4-BE49-F238E27FC236}">
                <a16:creationId xmlns:a16="http://schemas.microsoft.com/office/drawing/2014/main" id="{A4CB0565-5D13-EA75-F44A-50795BFB786E}"/>
              </a:ext>
            </a:extLst>
          </p:cNvPr>
          <p:cNvPicPr>
            <a:picLocks noChangeAspect="1"/>
          </p:cNvPicPr>
          <p:nvPr/>
        </p:nvPicPr>
        <p:blipFill>
          <a:blip r:embed="rId2"/>
          <a:stretch>
            <a:fillRect/>
          </a:stretch>
        </p:blipFill>
        <p:spPr>
          <a:xfrm>
            <a:off x="609600" y="1981200"/>
            <a:ext cx="6858000" cy="2476500"/>
          </a:xfrm>
          <a:prstGeom prst="rect">
            <a:avLst/>
          </a:prstGeom>
        </p:spPr>
      </p:pic>
      <p:pic>
        <p:nvPicPr>
          <p:cNvPr id="11" name="Picture 10">
            <a:extLst>
              <a:ext uri="{FF2B5EF4-FFF2-40B4-BE49-F238E27FC236}">
                <a16:creationId xmlns:a16="http://schemas.microsoft.com/office/drawing/2014/main" id="{8247D0C4-67AD-F6DA-8D4C-83916D8E7C7F}"/>
              </a:ext>
            </a:extLst>
          </p:cNvPr>
          <p:cNvPicPr>
            <a:picLocks noChangeAspect="1"/>
          </p:cNvPicPr>
          <p:nvPr/>
        </p:nvPicPr>
        <p:blipFill>
          <a:blip r:embed="rId3"/>
          <a:stretch>
            <a:fillRect/>
          </a:stretch>
        </p:blipFill>
        <p:spPr>
          <a:xfrm>
            <a:off x="819150" y="4548187"/>
            <a:ext cx="6438900" cy="1381125"/>
          </a:xfrm>
          <a:prstGeom prst="rect">
            <a:avLst/>
          </a:prstGeom>
        </p:spPr>
      </p:pic>
    </p:spTree>
    <p:extLst>
      <p:ext uri="{BB962C8B-B14F-4D97-AF65-F5344CB8AC3E}">
        <p14:creationId xmlns:p14="http://schemas.microsoft.com/office/powerpoint/2010/main" val="370106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461D-C715-2410-287C-001B7904CF4D}"/>
              </a:ext>
            </a:extLst>
          </p:cNvPr>
          <p:cNvSpPr>
            <a:spLocks noGrp="1"/>
          </p:cNvSpPr>
          <p:nvPr>
            <p:ph type="title"/>
          </p:nvPr>
        </p:nvSpPr>
        <p:spPr/>
        <p:txBody>
          <a:bodyPr/>
          <a:lstStyle/>
          <a:p>
            <a:r>
              <a:rPr lang="en-CA"/>
              <a:t>Conversion Functions </a:t>
            </a:r>
          </a:p>
        </p:txBody>
      </p:sp>
      <p:sp>
        <p:nvSpPr>
          <p:cNvPr id="3" name="Content Placeholder 2">
            <a:extLst>
              <a:ext uri="{FF2B5EF4-FFF2-40B4-BE49-F238E27FC236}">
                <a16:creationId xmlns:a16="http://schemas.microsoft.com/office/drawing/2014/main" id="{0E448BD3-9140-C440-5E0A-2C29170E02BE}"/>
              </a:ext>
            </a:extLst>
          </p:cNvPr>
          <p:cNvSpPr>
            <a:spLocks noGrp="1"/>
          </p:cNvSpPr>
          <p:nvPr>
            <p:ph idx="1"/>
          </p:nvPr>
        </p:nvSpPr>
        <p:spPr/>
        <p:txBody>
          <a:bodyPr/>
          <a:lstStyle/>
          <a:p>
            <a:r>
              <a:rPr lang="en-US" sz="1600"/>
              <a:t>Conversions are about changing the data type of a column. </a:t>
            </a:r>
          </a:p>
          <a:p>
            <a:r>
              <a:rPr lang="en-US" sz="1600"/>
              <a:t>This may be required to bridge between one SQL statement and another – or – to bridge between the way an application works versus the way a database is designed (for example: application performs an arithmetic operation on numerical values stored as a CHAR or VARCHAR in the datebase)</a:t>
            </a:r>
          </a:p>
          <a:p>
            <a:r>
              <a:rPr lang="en-US" sz="1600"/>
              <a:t>This cannot be performed in an ALTER TABLE</a:t>
            </a:r>
          </a:p>
          <a:p>
            <a:r>
              <a:rPr lang="en-US" sz="1600"/>
              <a:t>This is about changing the data type in a result set</a:t>
            </a:r>
          </a:p>
          <a:p>
            <a:r>
              <a:rPr lang="en-US" sz="1600"/>
              <a:t>Some data types allow for conversions, some conditionally allow for conversions and some do not. </a:t>
            </a:r>
          </a:p>
          <a:p>
            <a:r>
              <a:rPr lang="en-US" sz="1600"/>
              <a:t>An example of a valid data type conversion, which will always work: INTEGER to CHAR/VARCHAR</a:t>
            </a:r>
          </a:p>
          <a:p>
            <a:r>
              <a:rPr lang="en-US" sz="1600"/>
              <a:t>An example of a valid data type conversion, which may not work: CHAR/VARCHAR to INTEGER </a:t>
            </a:r>
          </a:p>
          <a:p>
            <a:r>
              <a:rPr lang="en-US" sz="1600"/>
              <a:t>An example of a valid data type conversion, which may produce a warning: VARCHAR to CHAR</a:t>
            </a:r>
          </a:p>
          <a:p>
            <a:r>
              <a:rPr lang="en-US" sz="1600"/>
              <a:t>An example of an invalid data type conversion: INTEGER to BINARY </a:t>
            </a:r>
            <a:endParaRPr lang="en-CA" sz="1600"/>
          </a:p>
        </p:txBody>
      </p:sp>
    </p:spTree>
    <p:extLst>
      <p:ext uri="{BB962C8B-B14F-4D97-AF65-F5344CB8AC3E}">
        <p14:creationId xmlns:p14="http://schemas.microsoft.com/office/powerpoint/2010/main" val="274949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DF70-6D75-B84F-4148-7BCF22B28472}"/>
              </a:ext>
            </a:extLst>
          </p:cNvPr>
          <p:cNvSpPr>
            <a:spLocks noGrp="1"/>
          </p:cNvSpPr>
          <p:nvPr>
            <p:ph type="title"/>
          </p:nvPr>
        </p:nvSpPr>
        <p:spPr/>
        <p:txBody>
          <a:bodyPr/>
          <a:lstStyle/>
          <a:p>
            <a:r>
              <a:rPr lang="en-CA"/>
              <a:t>CAST</a:t>
            </a:r>
          </a:p>
        </p:txBody>
      </p:sp>
      <p:pic>
        <p:nvPicPr>
          <p:cNvPr id="5" name="Content Placeholder 4">
            <a:extLst>
              <a:ext uri="{FF2B5EF4-FFF2-40B4-BE49-F238E27FC236}">
                <a16:creationId xmlns:a16="http://schemas.microsoft.com/office/drawing/2014/main" id="{C1375C80-5775-0789-0E60-A626BE52C1BC}"/>
              </a:ext>
            </a:extLst>
          </p:cNvPr>
          <p:cNvPicPr>
            <a:picLocks noGrp="1" noChangeAspect="1"/>
          </p:cNvPicPr>
          <p:nvPr>
            <p:ph idx="1"/>
          </p:nvPr>
        </p:nvPicPr>
        <p:blipFill>
          <a:blip r:embed="rId2"/>
          <a:stretch>
            <a:fillRect/>
          </a:stretch>
        </p:blipFill>
        <p:spPr>
          <a:xfrm>
            <a:off x="457200" y="1600200"/>
            <a:ext cx="7800975" cy="828675"/>
          </a:xfrm>
        </p:spPr>
      </p:pic>
      <p:pic>
        <p:nvPicPr>
          <p:cNvPr id="7" name="Picture 6">
            <a:extLst>
              <a:ext uri="{FF2B5EF4-FFF2-40B4-BE49-F238E27FC236}">
                <a16:creationId xmlns:a16="http://schemas.microsoft.com/office/drawing/2014/main" id="{9C508F6B-0907-6FCC-D642-03515DD5E6D4}"/>
              </a:ext>
            </a:extLst>
          </p:cNvPr>
          <p:cNvPicPr>
            <a:picLocks noChangeAspect="1"/>
          </p:cNvPicPr>
          <p:nvPr/>
        </p:nvPicPr>
        <p:blipFill>
          <a:blip r:embed="rId3"/>
          <a:stretch>
            <a:fillRect/>
          </a:stretch>
        </p:blipFill>
        <p:spPr>
          <a:xfrm>
            <a:off x="1086326" y="2886075"/>
            <a:ext cx="3086100" cy="1981200"/>
          </a:xfrm>
          <a:prstGeom prst="rect">
            <a:avLst/>
          </a:prstGeom>
        </p:spPr>
      </p:pic>
    </p:spTree>
    <p:extLst>
      <p:ext uri="{BB962C8B-B14F-4D97-AF65-F5344CB8AC3E}">
        <p14:creationId xmlns:p14="http://schemas.microsoft.com/office/powerpoint/2010/main" val="104064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BCF0-0627-4C18-39DB-CBB6960B3640}"/>
              </a:ext>
            </a:extLst>
          </p:cNvPr>
          <p:cNvSpPr>
            <a:spLocks noGrp="1"/>
          </p:cNvSpPr>
          <p:nvPr>
            <p:ph type="title"/>
          </p:nvPr>
        </p:nvSpPr>
        <p:spPr/>
        <p:txBody>
          <a:bodyPr/>
          <a:lstStyle/>
          <a:p>
            <a:r>
              <a:rPr lang="en-CA"/>
              <a:t>CAST</a:t>
            </a:r>
          </a:p>
        </p:txBody>
      </p:sp>
      <p:sp>
        <p:nvSpPr>
          <p:cNvPr id="3" name="Content Placeholder 2">
            <a:extLst>
              <a:ext uri="{FF2B5EF4-FFF2-40B4-BE49-F238E27FC236}">
                <a16:creationId xmlns:a16="http://schemas.microsoft.com/office/drawing/2014/main" id="{5C062A6C-73C6-E47B-F1B8-AAF346A12FE7}"/>
              </a:ext>
            </a:extLst>
          </p:cNvPr>
          <p:cNvSpPr>
            <a:spLocks noGrp="1"/>
          </p:cNvSpPr>
          <p:nvPr>
            <p:ph idx="1"/>
          </p:nvPr>
        </p:nvSpPr>
        <p:spPr/>
        <p:txBody>
          <a:bodyPr/>
          <a:lstStyle/>
          <a:p>
            <a:r>
              <a:rPr lang="en-CA"/>
              <a:t>EMPNO is character, change to decimal</a:t>
            </a:r>
          </a:p>
          <a:p>
            <a:endParaRPr lang="en-CA"/>
          </a:p>
        </p:txBody>
      </p:sp>
      <p:pic>
        <p:nvPicPr>
          <p:cNvPr id="5" name="Picture 4">
            <a:extLst>
              <a:ext uri="{FF2B5EF4-FFF2-40B4-BE49-F238E27FC236}">
                <a16:creationId xmlns:a16="http://schemas.microsoft.com/office/drawing/2014/main" id="{CBB524A9-C77E-0864-910B-48FD76A22DB0}"/>
              </a:ext>
            </a:extLst>
          </p:cNvPr>
          <p:cNvPicPr>
            <a:picLocks noChangeAspect="1"/>
          </p:cNvPicPr>
          <p:nvPr/>
        </p:nvPicPr>
        <p:blipFill>
          <a:blip r:embed="rId2"/>
          <a:stretch>
            <a:fillRect/>
          </a:stretch>
        </p:blipFill>
        <p:spPr>
          <a:xfrm>
            <a:off x="1447800" y="3629978"/>
            <a:ext cx="2400300" cy="1733550"/>
          </a:xfrm>
          <a:prstGeom prst="rect">
            <a:avLst/>
          </a:prstGeom>
        </p:spPr>
      </p:pic>
      <p:pic>
        <p:nvPicPr>
          <p:cNvPr id="7" name="Picture 6">
            <a:extLst>
              <a:ext uri="{FF2B5EF4-FFF2-40B4-BE49-F238E27FC236}">
                <a16:creationId xmlns:a16="http://schemas.microsoft.com/office/drawing/2014/main" id="{059E7F10-796F-6978-16E2-4A3FFA781765}"/>
              </a:ext>
            </a:extLst>
          </p:cNvPr>
          <p:cNvPicPr>
            <a:picLocks noChangeAspect="1"/>
          </p:cNvPicPr>
          <p:nvPr/>
        </p:nvPicPr>
        <p:blipFill>
          <a:blip r:embed="rId3"/>
          <a:stretch>
            <a:fillRect/>
          </a:stretch>
        </p:blipFill>
        <p:spPr>
          <a:xfrm>
            <a:off x="914400" y="2384108"/>
            <a:ext cx="4581525" cy="828675"/>
          </a:xfrm>
          <a:prstGeom prst="rect">
            <a:avLst/>
          </a:prstGeom>
        </p:spPr>
      </p:pic>
    </p:spTree>
    <p:extLst>
      <p:ext uri="{BB962C8B-B14F-4D97-AF65-F5344CB8AC3E}">
        <p14:creationId xmlns:p14="http://schemas.microsoft.com/office/powerpoint/2010/main" val="200919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BCF0-0627-4C18-39DB-CBB6960B3640}"/>
              </a:ext>
            </a:extLst>
          </p:cNvPr>
          <p:cNvSpPr>
            <a:spLocks noGrp="1"/>
          </p:cNvSpPr>
          <p:nvPr>
            <p:ph type="title"/>
          </p:nvPr>
        </p:nvSpPr>
        <p:spPr/>
        <p:txBody>
          <a:bodyPr/>
          <a:lstStyle/>
          <a:p>
            <a:r>
              <a:rPr lang="en-CA"/>
              <a:t>CAST</a:t>
            </a:r>
          </a:p>
        </p:txBody>
      </p:sp>
      <p:sp>
        <p:nvSpPr>
          <p:cNvPr id="3" name="Content Placeholder 2">
            <a:extLst>
              <a:ext uri="{FF2B5EF4-FFF2-40B4-BE49-F238E27FC236}">
                <a16:creationId xmlns:a16="http://schemas.microsoft.com/office/drawing/2014/main" id="{5C062A6C-73C6-E47B-F1B8-AAF346A12FE7}"/>
              </a:ext>
            </a:extLst>
          </p:cNvPr>
          <p:cNvSpPr>
            <a:spLocks noGrp="1"/>
          </p:cNvSpPr>
          <p:nvPr>
            <p:ph idx="1"/>
          </p:nvPr>
        </p:nvSpPr>
        <p:spPr/>
        <p:txBody>
          <a:bodyPr/>
          <a:lstStyle/>
          <a:p>
            <a:r>
              <a:rPr lang="en-CA"/>
              <a:t>A cast fails</a:t>
            </a:r>
          </a:p>
          <a:p>
            <a:endParaRPr lang="en-CA"/>
          </a:p>
        </p:txBody>
      </p:sp>
      <p:pic>
        <p:nvPicPr>
          <p:cNvPr id="6" name="Picture 5">
            <a:extLst>
              <a:ext uri="{FF2B5EF4-FFF2-40B4-BE49-F238E27FC236}">
                <a16:creationId xmlns:a16="http://schemas.microsoft.com/office/drawing/2014/main" id="{88F8859F-1ED9-BA8E-1C66-9E58368A834A}"/>
              </a:ext>
            </a:extLst>
          </p:cNvPr>
          <p:cNvPicPr>
            <a:picLocks noChangeAspect="1"/>
          </p:cNvPicPr>
          <p:nvPr/>
        </p:nvPicPr>
        <p:blipFill>
          <a:blip r:embed="rId2"/>
          <a:stretch>
            <a:fillRect/>
          </a:stretch>
        </p:blipFill>
        <p:spPr>
          <a:xfrm>
            <a:off x="1066800" y="2399347"/>
            <a:ext cx="4953000" cy="828675"/>
          </a:xfrm>
          <a:prstGeom prst="rect">
            <a:avLst/>
          </a:prstGeom>
        </p:spPr>
      </p:pic>
      <p:pic>
        <p:nvPicPr>
          <p:cNvPr id="9" name="Picture 8">
            <a:extLst>
              <a:ext uri="{FF2B5EF4-FFF2-40B4-BE49-F238E27FC236}">
                <a16:creationId xmlns:a16="http://schemas.microsoft.com/office/drawing/2014/main" id="{4F96F538-21C3-534D-C13E-E22D95E553CA}"/>
              </a:ext>
            </a:extLst>
          </p:cNvPr>
          <p:cNvPicPr>
            <a:picLocks noChangeAspect="1"/>
          </p:cNvPicPr>
          <p:nvPr/>
        </p:nvPicPr>
        <p:blipFill>
          <a:blip r:embed="rId3"/>
          <a:stretch>
            <a:fillRect/>
          </a:stretch>
        </p:blipFill>
        <p:spPr>
          <a:xfrm>
            <a:off x="1143000" y="3385661"/>
            <a:ext cx="2743200" cy="1238250"/>
          </a:xfrm>
          <a:prstGeom prst="rect">
            <a:avLst/>
          </a:prstGeom>
        </p:spPr>
      </p:pic>
    </p:spTree>
    <p:extLst>
      <p:ext uri="{BB962C8B-B14F-4D97-AF65-F5344CB8AC3E}">
        <p14:creationId xmlns:p14="http://schemas.microsoft.com/office/powerpoint/2010/main" val="367489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fld id="{F4DD4138-0AD5-43F1-A221-3535C57BF136}" type="slidenum">
              <a:rPr lang="en-US" altLang="en-US" sz="1200">
                <a:latin typeface="Arial Black" panose="020B0A04020102020204" pitchFamily="34" charset="0"/>
              </a:rPr>
              <a:pPr>
                <a:spcBef>
                  <a:spcPct val="0"/>
                </a:spcBef>
                <a:buClrTx/>
                <a:buSzTx/>
                <a:buFontTx/>
                <a:buNone/>
              </a:pPr>
              <a:t>5</a:t>
            </a:fld>
            <a:endParaRPr lang="en-US" altLang="en-US" sz="1200">
              <a:latin typeface="Arial Black" panose="020B0A04020102020204" pitchFamily="34" charset="0"/>
            </a:endParaRPr>
          </a:p>
        </p:txBody>
      </p:sp>
      <p:sp>
        <p:nvSpPr>
          <p:cNvPr id="43011" name="Rectangle 2"/>
          <p:cNvSpPr>
            <a:spLocks noGrp="1" noChangeArrowheads="1"/>
          </p:cNvSpPr>
          <p:nvPr>
            <p:ph type="title"/>
          </p:nvPr>
        </p:nvSpPr>
        <p:spPr/>
        <p:txBody>
          <a:bodyPr/>
          <a:lstStyle/>
          <a:p>
            <a:pPr eaLnBrk="1" hangingPunct="1"/>
            <a:r>
              <a:rPr lang="en-US" altLang="en-US"/>
              <a:t> SQL</a:t>
            </a:r>
          </a:p>
        </p:txBody>
      </p:sp>
      <p:sp>
        <p:nvSpPr>
          <p:cNvPr id="39940" name="Rectangle 3"/>
          <p:cNvSpPr>
            <a:spLocks noGrp="1" noChangeArrowheads="1"/>
          </p:cNvSpPr>
          <p:nvPr>
            <p:ph type="body" idx="1"/>
          </p:nvPr>
        </p:nvSpPr>
        <p:spPr>
          <a:xfrm>
            <a:off x="685800" y="1752600"/>
            <a:ext cx="7772400" cy="4343400"/>
          </a:xfrm>
        </p:spPr>
        <p:txBody>
          <a:bodyPr/>
          <a:lstStyle/>
          <a:p>
            <a:pPr eaLnBrk="1" hangingPunct="1"/>
            <a:r>
              <a:rPr lang="en-US" altLang="en-US" sz="2800"/>
              <a:t>SQL: Structured Query Language</a:t>
            </a:r>
          </a:p>
          <a:p>
            <a:pPr eaLnBrk="1" hangingPunct="1"/>
            <a:r>
              <a:rPr lang="en-US" altLang="en-US" sz="2000"/>
              <a:t>Designed specifically for communicating with databases</a:t>
            </a:r>
          </a:p>
          <a:p>
            <a:pPr eaLnBrk="1" hangingPunct="1"/>
            <a:r>
              <a:rPr lang="en-US" altLang="en-US" sz="2000"/>
              <a:t>SQL functions fit into three broad categories:</a:t>
            </a:r>
          </a:p>
          <a:p>
            <a:pPr eaLnBrk="1" hangingPunct="1"/>
            <a:r>
              <a:rPr lang="en-US" altLang="en-US" sz="2800"/>
              <a:t>DDL</a:t>
            </a:r>
          </a:p>
          <a:p>
            <a:pPr eaLnBrk="1" hangingPunct="1"/>
            <a:r>
              <a:rPr lang="en-US" altLang="en-US" sz="2800"/>
              <a:t>Data Definition Language</a:t>
            </a:r>
          </a:p>
          <a:p>
            <a:pPr eaLnBrk="1" hangingPunct="1"/>
            <a:r>
              <a:rPr lang="en-US" altLang="en-US" sz="2800"/>
              <a:t>DML</a:t>
            </a:r>
          </a:p>
          <a:p>
            <a:pPr eaLnBrk="1" hangingPunct="1"/>
            <a:r>
              <a:rPr lang="en-US" altLang="en-US" sz="2800"/>
              <a:t>Data Manipulation Language</a:t>
            </a:r>
          </a:p>
          <a:p>
            <a:pPr eaLnBrk="1" hangingPunct="1"/>
            <a:r>
              <a:rPr lang="en-US" altLang="en-US" sz="2800"/>
              <a:t>TCL</a:t>
            </a:r>
          </a:p>
          <a:p>
            <a:pPr eaLnBrk="1" hangingPunct="1"/>
            <a:r>
              <a:rPr lang="en-US" altLang="en-US" sz="2800"/>
              <a:t>Transaction Control Language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 calcmode="lin" valueType="num">
                                      <p:cBhvr additive="base">
                                        <p:cTn id="7" dur="500" fill="hold"/>
                                        <p:tgtEl>
                                          <p:spTgt spid="399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40">
                                            <p:txEl>
                                              <p:pRg st="1" end="1"/>
                                            </p:txEl>
                                          </p:spTgt>
                                        </p:tgtEl>
                                        <p:attrNameLst>
                                          <p:attrName>style.visibility</p:attrName>
                                        </p:attrNameLst>
                                      </p:cBhvr>
                                      <p:to>
                                        <p:strVal val="visible"/>
                                      </p:to>
                                    </p:set>
                                    <p:anim calcmode="lin" valueType="num">
                                      <p:cBhvr additive="base">
                                        <p:cTn id="13" dur="500" fill="hold"/>
                                        <p:tgtEl>
                                          <p:spTgt spid="399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940">
                                            <p:txEl>
                                              <p:pRg st="2" end="2"/>
                                            </p:txEl>
                                          </p:spTgt>
                                        </p:tgtEl>
                                        <p:attrNameLst>
                                          <p:attrName>style.visibility</p:attrName>
                                        </p:attrNameLst>
                                      </p:cBhvr>
                                      <p:to>
                                        <p:strVal val="visible"/>
                                      </p:to>
                                    </p:set>
                                    <p:anim calcmode="lin" valueType="num">
                                      <p:cBhvr additive="base">
                                        <p:cTn id="19" dur="500" fill="hold"/>
                                        <p:tgtEl>
                                          <p:spTgt spid="3994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9940">
                                            <p:txEl>
                                              <p:pRg st="3" end="3"/>
                                            </p:txEl>
                                          </p:spTgt>
                                        </p:tgtEl>
                                        <p:attrNameLst>
                                          <p:attrName>style.visibility</p:attrName>
                                        </p:attrNameLst>
                                      </p:cBhvr>
                                      <p:to>
                                        <p:strVal val="visible"/>
                                      </p:to>
                                    </p:set>
                                    <p:anim calcmode="lin" valueType="num">
                                      <p:cBhvr additive="base">
                                        <p:cTn id="25" dur="500" fill="hold"/>
                                        <p:tgtEl>
                                          <p:spTgt spid="3994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940">
                                            <p:txEl>
                                              <p:pRg st="4" end="4"/>
                                            </p:txEl>
                                          </p:spTgt>
                                        </p:tgtEl>
                                        <p:attrNameLst>
                                          <p:attrName>style.visibility</p:attrName>
                                        </p:attrNameLst>
                                      </p:cBhvr>
                                      <p:to>
                                        <p:strVal val="visible"/>
                                      </p:to>
                                    </p:set>
                                    <p:anim calcmode="lin" valueType="num">
                                      <p:cBhvr additive="base">
                                        <p:cTn id="31" dur="500" fill="hold"/>
                                        <p:tgtEl>
                                          <p:spTgt spid="3994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94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9940">
                                            <p:txEl>
                                              <p:pRg st="5" end="5"/>
                                            </p:txEl>
                                          </p:spTgt>
                                        </p:tgtEl>
                                        <p:attrNameLst>
                                          <p:attrName>style.visibility</p:attrName>
                                        </p:attrNameLst>
                                      </p:cBhvr>
                                      <p:to>
                                        <p:strVal val="visible"/>
                                      </p:to>
                                    </p:set>
                                    <p:anim calcmode="lin" valueType="num">
                                      <p:cBhvr additive="base">
                                        <p:cTn id="37" dur="500" fill="hold"/>
                                        <p:tgtEl>
                                          <p:spTgt spid="3994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94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9940">
                                            <p:txEl>
                                              <p:pRg st="6" end="6"/>
                                            </p:txEl>
                                          </p:spTgt>
                                        </p:tgtEl>
                                        <p:attrNameLst>
                                          <p:attrName>style.visibility</p:attrName>
                                        </p:attrNameLst>
                                      </p:cBhvr>
                                      <p:to>
                                        <p:strVal val="visible"/>
                                      </p:to>
                                    </p:set>
                                    <p:anim calcmode="lin" valueType="num">
                                      <p:cBhvr additive="base">
                                        <p:cTn id="43" dur="500" fill="hold"/>
                                        <p:tgtEl>
                                          <p:spTgt spid="3994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994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9940">
                                            <p:txEl>
                                              <p:pRg st="7" end="7"/>
                                            </p:txEl>
                                          </p:spTgt>
                                        </p:tgtEl>
                                        <p:attrNameLst>
                                          <p:attrName>style.visibility</p:attrName>
                                        </p:attrNameLst>
                                      </p:cBhvr>
                                      <p:to>
                                        <p:strVal val="visible"/>
                                      </p:to>
                                    </p:set>
                                    <p:anim calcmode="lin" valueType="num">
                                      <p:cBhvr additive="base">
                                        <p:cTn id="49" dur="500" fill="hold"/>
                                        <p:tgtEl>
                                          <p:spTgt spid="3994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994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9940">
                                            <p:txEl>
                                              <p:pRg st="8" end="8"/>
                                            </p:txEl>
                                          </p:spTgt>
                                        </p:tgtEl>
                                        <p:attrNameLst>
                                          <p:attrName>style.visibility</p:attrName>
                                        </p:attrNameLst>
                                      </p:cBhvr>
                                      <p:to>
                                        <p:strVal val="visible"/>
                                      </p:to>
                                    </p:set>
                                    <p:anim calcmode="lin" valueType="num">
                                      <p:cBhvr additive="base">
                                        <p:cTn id="55" dur="500" fill="hold"/>
                                        <p:tgtEl>
                                          <p:spTgt spid="39940">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994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7BF5-69AC-31F5-A338-EEA310BA8681}"/>
              </a:ext>
            </a:extLst>
          </p:cNvPr>
          <p:cNvSpPr>
            <a:spLocks noGrp="1"/>
          </p:cNvSpPr>
          <p:nvPr>
            <p:ph type="title"/>
          </p:nvPr>
        </p:nvSpPr>
        <p:spPr/>
        <p:txBody>
          <a:bodyPr/>
          <a:lstStyle/>
          <a:p>
            <a:r>
              <a:rPr lang="en-CA"/>
              <a:t>DB2 IFNULL, ORACLE NVAL</a:t>
            </a:r>
          </a:p>
        </p:txBody>
      </p:sp>
      <p:sp>
        <p:nvSpPr>
          <p:cNvPr id="3" name="Content Placeholder 2">
            <a:extLst>
              <a:ext uri="{FF2B5EF4-FFF2-40B4-BE49-F238E27FC236}">
                <a16:creationId xmlns:a16="http://schemas.microsoft.com/office/drawing/2014/main" id="{37507AE7-3869-6380-5F1A-4E09D6BF3ABF}"/>
              </a:ext>
            </a:extLst>
          </p:cNvPr>
          <p:cNvSpPr>
            <a:spLocks noGrp="1"/>
          </p:cNvSpPr>
          <p:nvPr>
            <p:ph idx="1"/>
          </p:nvPr>
        </p:nvSpPr>
        <p:spPr/>
        <p:txBody>
          <a:bodyPr/>
          <a:lstStyle/>
          <a:p>
            <a:r>
              <a:rPr lang="en-US" sz="1600"/>
              <a:t>When selecting the employee name, salary and commission, if the commission is missing (that is, null), then return a value of zero with IFNULL. </a:t>
            </a:r>
            <a:endParaRPr lang="en-CA" sz="1600"/>
          </a:p>
          <a:p>
            <a:r>
              <a:rPr lang="en-CA" sz="1600"/>
              <a:t>In DB2 null is shown as a dash</a:t>
            </a:r>
          </a:p>
          <a:p>
            <a:endParaRPr lang="en-CA" sz="1800"/>
          </a:p>
          <a:p>
            <a:endParaRPr lang="en-CA" sz="1800"/>
          </a:p>
          <a:p>
            <a:endParaRPr lang="en-CA" sz="1800"/>
          </a:p>
          <a:p>
            <a:endParaRPr lang="en-CA" sz="1800"/>
          </a:p>
          <a:p>
            <a:endParaRPr lang="en-CA" sz="1800"/>
          </a:p>
          <a:p>
            <a:endParaRPr lang="en-CA" sz="1800"/>
          </a:p>
          <a:p>
            <a:endParaRPr lang="en-CA" sz="1800"/>
          </a:p>
          <a:p>
            <a:endParaRPr lang="en-CA" sz="1800"/>
          </a:p>
          <a:p>
            <a:endParaRPr lang="en-CA" sz="1800"/>
          </a:p>
          <a:p>
            <a:pPr marL="0" indent="0">
              <a:buNone/>
            </a:pPr>
            <a:endParaRPr lang="en-CA" sz="1800"/>
          </a:p>
          <a:p>
            <a:endParaRPr lang="en-CA"/>
          </a:p>
        </p:txBody>
      </p:sp>
      <p:pic>
        <p:nvPicPr>
          <p:cNvPr id="5" name="Picture 4">
            <a:extLst>
              <a:ext uri="{FF2B5EF4-FFF2-40B4-BE49-F238E27FC236}">
                <a16:creationId xmlns:a16="http://schemas.microsoft.com/office/drawing/2014/main" id="{A1F6484D-25DD-A418-2441-A52C30AB104A}"/>
              </a:ext>
            </a:extLst>
          </p:cNvPr>
          <p:cNvPicPr>
            <a:picLocks noChangeAspect="1"/>
          </p:cNvPicPr>
          <p:nvPr/>
        </p:nvPicPr>
        <p:blipFill>
          <a:blip r:embed="rId2"/>
          <a:stretch>
            <a:fillRect/>
          </a:stretch>
        </p:blipFill>
        <p:spPr>
          <a:xfrm>
            <a:off x="1524000" y="2514600"/>
            <a:ext cx="3771900" cy="2971800"/>
          </a:xfrm>
          <a:prstGeom prst="rect">
            <a:avLst/>
          </a:prstGeom>
        </p:spPr>
      </p:pic>
    </p:spTree>
    <p:extLst>
      <p:ext uri="{BB962C8B-B14F-4D97-AF65-F5344CB8AC3E}">
        <p14:creationId xmlns:p14="http://schemas.microsoft.com/office/powerpoint/2010/main" val="271394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DC33-6783-5C3F-E6CB-4D1970C1A36A}"/>
              </a:ext>
            </a:extLst>
          </p:cNvPr>
          <p:cNvSpPr>
            <a:spLocks noGrp="1"/>
          </p:cNvSpPr>
          <p:nvPr>
            <p:ph type="title"/>
          </p:nvPr>
        </p:nvSpPr>
        <p:spPr/>
        <p:txBody>
          <a:bodyPr/>
          <a:lstStyle/>
          <a:p>
            <a:r>
              <a:rPr lang="en-CA"/>
              <a:t>NVAL</a:t>
            </a:r>
          </a:p>
        </p:txBody>
      </p:sp>
      <p:sp>
        <p:nvSpPr>
          <p:cNvPr id="3" name="Content Placeholder 2">
            <a:extLst>
              <a:ext uri="{FF2B5EF4-FFF2-40B4-BE49-F238E27FC236}">
                <a16:creationId xmlns:a16="http://schemas.microsoft.com/office/drawing/2014/main" id="{050BA509-D7A1-EBED-71B3-83CDAA36C7EE}"/>
              </a:ext>
            </a:extLst>
          </p:cNvPr>
          <p:cNvSpPr>
            <a:spLocks noGrp="1"/>
          </p:cNvSpPr>
          <p:nvPr>
            <p:ph idx="1"/>
          </p:nvPr>
        </p:nvSpPr>
        <p:spPr/>
        <p:txBody>
          <a:bodyPr/>
          <a:lstStyle/>
          <a:p>
            <a:endParaRPr lang="en-CA"/>
          </a:p>
          <a:p>
            <a:endParaRPr lang="en-CA"/>
          </a:p>
        </p:txBody>
      </p:sp>
      <p:pic>
        <p:nvPicPr>
          <p:cNvPr id="6" name="Picture 5">
            <a:extLst>
              <a:ext uri="{FF2B5EF4-FFF2-40B4-BE49-F238E27FC236}">
                <a16:creationId xmlns:a16="http://schemas.microsoft.com/office/drawing/2014/main" id="{E2E30546-76CF-7C74-5305-F3D751ACF669}"/>
              </a:ext>
            </a:extLst>
          </p:cNvPr>
          <p:cNvPicPr>
            <a:picLocks noChangeAspect="1"/>
          </p:cNvPicPr>
          <p:nvPr/>
        </p:nvPicPr>
        <p:blipFill>
          <a:blip r:embed="rId2"/>
          <a:stretch>
            <a:fillRect/>
          </a:stretch>
        </p:blipFill>
        <p:spPr>
          <a:xfrm>
            <a:off x="0" y="152400"/>
            <a:ext cx="4218852" cy="6858000"/>
          </a:xfrm>
          <a:prstGeom prst="rect">
            <a:avLst/>
          </a:prstGeom>
        </p:spPr>
      </p:pic>
      <p:pic>
        <p:nvPicPr>
          <p:cNvPr id="8" name="Picture 7">
            <a:extLst>
              <a:ext uri="{FF2B5EF4-FFF2-40B4-BE49-F238E27FC236}">
                <a16:creationId xmlns:a16="http://schemas.microsoft.com/office/drawing/2014/main" id="{918405FC-214C-141B-C6BD-0746DFB5F362}"/>
              </a:ext>
            </a:extLst>
          </p:cNvPr>
          <p:cNvPicPr>
            <a:picLocks noChangeAspect="1"/>
          </p:cNvPicPr>
          <p:nvPr/>
        </p:nvPicPr>
        <p:blipFill>
          <a:blip r:embed="rId3"/>
          <a:stretch>
            <a:fillRect/>
          </a:stretch>
        </p:blipFill>
        <p:spPr>
          <a:xfrm>
            <a:off x="4409035" y="152400"/>
            <a:ext cx="4218852" cy="6858000"/>
          </a:xfrm>
          <a:prstGeom prst="rect">
            <a:avLst/>
          </a:prstGeom>
        </p:spPr>
      </p:pic>
    </p:spTree>
    <p:extLst>
      <p:ext uri="{BB962C8B-B14F-4D97-AF65-F5344CB8AC3E}">
        <p14:creationId xmlns:p14="http://schemas.microsoft.com/office/powerpoint/2010/main" val="124431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ADE7-470E-00F0-BDCE-E6959EFE2509}"/>
              </a:ext>
            </a:extLst>
          </p:cNvPr>
          <p:cNvSpPr>
            <a:spLocks noGrp="1"/>
          </p:cNvSpPr>
          <p:nvPr>
            <p:ph type="title"/>
          </p:nvPr>
        </p:nvSpPr>
        <p:spPr/>
        <p:txBody>
          <a:bodyPr/>
          <a:lstStyle/>
          <a:p>
            <a:r>
              <a:rPr lang="en-CA"/>
              <a:t>Using NVL </a:t>
            </a:r>
          </a:p>
        </p:txBody>
      </p:sp>
      <p:sp>
        <p:nvSpPr>
          <p:cNvPr id="3" name="Content Placeholder 2">
            <a:extLst>
              <a:ext uri="{FF2B5EF4-FFF2-40B4-BE49-F238E27FC236}">
                <a16:creationId xmlns:a16="http://schemas.microsoft.com/office/drawing/2014/main" id="{D8E6E8B3-BAD8-A4CE-ECD3-CC85FA159169}"/>
              </a:ext>
            </a:extLst>
          </p:cNvPr>
          <p:cNvSpPr>
            <a:spLocks noGrp="1"/>
          </p:cNvSpPr>
          <p:nvPr>
            <p:ph idx="1"/>
          </p:nvPr>
        </p:nvSpPr>
        <p:spPr/>
        <p:txBody>
          <a:bodyPr/>
          <a:lstStyle/>
          <a:p>
            <a:endParaRPr lang="en-CA"/>
          </a:p>
          <a:p>
            <a:endParaRPr lang="en-CA"/>
          </a:p>
        </p:txBody>
      </p:sp>
      <p:pic>
        <p:nvPicPr>
          <p:cNvPr id="11" name="Picture 10">
            <a:extLst>
              <a:ext uri="{FF2B5EF4-FFF2-40B4-BE49-F238E27FC236}">
                <a16:creationId xmlns:a16="http://schemas.microsoft.com/office/drawing/2014/main" id="{806FABC9-6D10-C244-96B0-B463D60B6FB7}"/>
              </a:ext>
            </a:extLst>
          </p:cNvPr>
          <p:cNvPicPr>
            <a:picLocks noChangeAspect="1"/>
          </p:cNvPicPr>
          <p:nvPr/>
        </p:nvPicPr>
        <p:blipFill>
          <a:blip r:embed="rId2"/>
          <a:stretch>
            <a:fillRect/>
          </a:stretch>
        </p:blipFill>
        <p:spPr>
          <a:xfrm>
            <a:off x="4197826" y="533400"/>
            <a:ext cx="4543425" cy="5943600"/>
          </a:xfrm>
          <a:prstGeom prst="rect">
            <a:avLst/>
          </a:prstGeom>
        </p:spPr>
      </p:pic>
      <p:pic>
        <p:nvPicPr>
          <p:cNvPr id="13" name="Picture 12">
            <a:extLst>
              <a:ext uri="{FF2B5EF4-FFF2-40B4-BE49-F238E27FC236}">
                <a16:creationId xmlns:a16="http://schemas.microsoft.com/office/drawing/2014/main" id="{2CBBA548-B151-AA49-82BF-D8E724778B7F}"/>
              </a:ext>
            </a:extLst>
          </p:cNvPr>
          <p:cNvPicPr>
            <a:picLocks noChangeAspect="1"/>
          </p:cNvPicPr>
          <p:nvPr/>
        </p:nvPicPr>
        <p:blipFill>
          <a:blip r:embed="rId3"/>
          <a:stretch>
            <a:fillRect/>
          </a:stretch>
        </p:blipFill>
        <p:spPr>
          <a:xfrm>
            <a:off x="10160" y="152400"/>
            <a:ext cx="4058044" cy="6858000"/>
          </a:xfrm>
          <a:prstGeom prst="rect">
            <a:avLst/>
          </a:prstGeom>
        </p:spPr>
      </p:pic>
    </p:spTree>
    <p:extLst>
      <p:ext uri="{BB962C8B-B14F-4D97-AF65-F5344CB8AC3E}">
        <p14:creationId xmlns:p14="http://schemas.microsoft.com/office/powerpoint/2010/main" val="304721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343E-42A2-8ECF-52DD-0084BCA33EA4}"/>
              </a:ext>
            </a:extLst>
          </p:cNvPr>
          <p:cNvSpPr>
            <a:spLocks noGrp="1"/>
          </p:cNvSpPr>
          <p:nvPr>
            <p:ph type="title"/>
          </p:nvPr>
        </p:nvSpPr>
        <p:spPr/>
        <p:txBody>
          <a:bodyPr/>
          <a:lstStyle/>
          <a:p>
            <a:r>
              <a:rPr lang="en-CA"/>
              <a:t>NVL on a numeric field</a:t>
            </a:r>
          </a:p>
        </p:txBody>
      </p:sp>
      <p:pic>
        <p:nvPicPr>
          <p:cNvPr id="5" name="Content Placeholder 4">
            <a:extLst>
              <a:ext uri="{FF2B5EF4-FFF2-40B4-BE49-F238E27FC236}">
                <a16:creationId xmlns:a16="http://schemas.microsoft.com/office/drawing/2014/main" id="{5CA713B7-21F0-B465-7E7B-FF168988729E}"/>
              </a:ext>
            </a:extLst>
          </p:cNvPr>
          <p:cNvPicPr>
            <a:picLocks noGrp="1" noChangeAspect="1"/>
          </p:cNvPicPr>
          <p:nvPr>
            <p:ph idx="1"/>
          </p:nvPr>
        </p:nvPicPr>
        <p:blipFill>
          <a:blip r:embed="rId2"/>
          <a:stretch>
            <a:fillRect/>
          </a:stretch>
        </p:blipFill>
        <p:spPr>
          <a:xfrm>
            <a:off x="2595929" y="1600200"/>
            <a:ext cx="3952142" cy="4419600"/>
          </a:xfrm>
        </p:spPr>
      </p:pic>
    </p:spTree>
    <p:extLst>
      <p:ext uri="{BB962C8B-B14F-4D97-AF65-F5344CB8AC3E}">
        <p14:creationId xmlns:p14="http://schemas.microsoft.com/office/powerpoint/2010/main" val="226251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1B16-6F7A-4F3B-794D-E204DE41B899}"/>
              </a:ext>
            </a:extLst>
          </p:cNvPr>
          <p:cNvSpPr>
            <a:spLocks noGrp="1"/>
          </p:cNvSpPr>
          <p:nvPr>
            <p:ph type="title"/>
          </p:nvPr>
        </p:nvSpPr>
        <p:spPr/>
        <p:txBody>
          <a:bodyPr/>
          <a:lstStyle/>
          <a:p>
            <a:r>
              <a:rPr lang="en-CA"/>
              <a:t>Solve using Cast</a:t>
            </a:r>
          </a:p>
        </p:txBody>
      </p:sp>
      <p:pic>
        <p:nvPicPr>
          <p:cNvPr id="4" name="Content Placeholder 3" descr="Graphical user interface, text, application&#10;&#10;Description automatically generated">
            <a:extLst>
              <a:ext uri="{FF2B5EF4-FFF2-40B4-BE49-F238E27FC236}">
                <a16:creationId xmlns:a16="http://schemas.microsoft.com/office/drawing/2014/main" id="{B8CEBF08-0BE0-CFA7-FDB3-AFC711CFD9A5}"/>
              </a:ext>
            </a:extLst>
          </p:cNvPr>
          <p:cNvPicPr>
            <a:picLocks noGrp="1" noChangeAspect="1"/>
          </p:cNvPicPr>
          <p:nvPr>
            <p:ph idx="1"/>
          </p:nvPr>
        </p:nvPicPr>
        <p:blipFill>
          <a:blip r:embed="rId2"/>
          <a:stretch>
            <a:fillRect/>
          </a:stretch>
        </p:blipFill>
        <p:spPr>
          <a:xfrm>
            <a:off x="2077464" y="1600200"/>
            <a:ext cx="4989072" cy="4419600"/>
          </a:xfrm>
          <a:prstGeom prst="rect">
            <a:avLst/>
          </a:prstGeom>
        </p:spPr>
      </p:pic>
    </p:spTree>
    <p:extLst>
      <p:ext uri="{BB962C8B-B14F-4D97-AF65-F5344CB8AC3E}">
        <p14:creationId xmlns:p14="http://schemas.microsoft.com/office/powerpoint/2010/main" val="206544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B1ED-6D6A-B27E-620C-0ED6DB594F31}"/>
              </a:ext>
            </a:extLst>
          </p:cNvPr>
          <p:cNvSpPr>
            <a:spLocks noGrp="1"/>
          </p:cNvSpPr>
          <p:nvPr>
            <p:ph type="title"/>
          </p:nvPr>
        </p:nvSpPr>
        <p:spPr/>
        <p:txBody>
          <a:bodyPr/>
          <a:lstStyle/>
          <a:p>
            <a:r>
              <a:rPr lang="en-CA"/>
              <a:t>General Comparison Functions </a:t>
            </a:r>
          </a:p>
        </p:txBody>
      </p:sp>
      <p:sp>
        <p:nvSpPr>
          <p:cNvPr id="3" name="Content Placeholder 2">
            <a:extLst>
              <a:ext uri="{FF2B5EF4-FFF2-40B4-BE49-F238E27FC236}">
                <a16:creationId xmlns:a16="http://schemas.microsoft.com/office/drawing/2014/main" id="{46B5BF1B-A063-2D2F-05C3-DB14B656BDA9}"/>
              </a:ext>
            </a:extLst>
          </p:cNvPr>
          <p:cNvSpPr>
            <a:spLocks noGrp="1"/>
          </p:cNvSpPr>
          <p:nvPr>
            <p:ph idx="1"/>
          </p:nvPr>
        </p:nvSpPr>
        <p:spPr/>
        <p:txBody>
          <a:bodyPr/>
          <a:lstStyle/>
          <a:p>
            <a:r>
              <a:rPr lang="en-US" sz="2000"/>
              <a:t>Comparison functions allow for two or more values to be compared during a SQL statement to help define the desired result set. There is a large set of comparison functions.</a:t>
            </a:r>
          </a:p>
          <a:p>
            <a:r>
              <a:rPr lang="en-CA" sz="2000"/>
              <a:t>&gt;, &lt;=, &gt;=, =, !=, &lt;&gt;</a:t>
            </a:r>
          </a:p>
          <a:p>
            <a:r>
              <a:rPr lang="en-CA" sz="1800"/>
              <a:t>AND</a:t>
            </a:r>
          </a:p>
          <a:p>
            <a:r>
              <a:rPr lang="en-CA" sz="1800"/>
              <a:t>OR</a:t>
            </a:r>
          </a:p>
          <a:p>
            <a:r>
              <a:rPr lang="en-CA" sz="1800"/>
              <a:t>IN</a:t>
            </a:r>
          </a:p>
          <a:p>
            <a:r>
              <a:rPr lang="en-CA" sz="1800"/>
              <a:t>BETWEEN</a:t>
            </a:r>
          </a:p>
          <a:p>
            <a:r>
              <a:rPr lang="en-CA" sz="1800"/>
              <a:t>NOT BETWEEN</a:t>
            </a:r>
          </a:p>
          <a:p>
            <a:r>
              <a:rPr lang="en-CA" sz="1800"/>
              <a:t>LIKE</a:t>
            </a:r>
          </a:p>
          <a:p>
            <a:r>
              <a:rPr lang="en-CA" sz="1800"/>
              <a:t>NOT LIKE</a:t>
            </a:r>
          </a:p>
          <a:p>
            <a:r>
              <a:rPr lang="en-CA" sz="1800"/>
              <a:t>IS</a:t>
            </a:r>
          </a:p>
          <a:p>
            <a:r>
              <a:rPr lang="en-CA" sz="1800"/>
              <a:t>IS NOT</a:t>
            </a:r>
          </a:p>
        </p:txBody>
      </p:sp>
    </p:spTree>
    <p:extLst>
      <p:ext uri="{BB962C8B-B14F-4D97-AF65-F5344CB8AC3E}">
        <p14:creationId xmlns:p14="http://schemas.microsoft.com/office/powerpoint/2010/main" val="144758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FE81-A17F-2A72-9481-42D7BDC4AB5E}"/>
              </a:ext>
            </a:extLst>
          </p:cNvPr>
          <p:cNvSpPr>
            <a:spLocks noGrp="1"/>
          </p:cNvSpPr>
          <p:nvPr>
            <p:ph type="title"/>
          </p:nvPr>
        </p:nvSpPr>
        <p:spPr/>
        <p:txBody>
          <a:bodyPr/>
          <a:lstStyle/>
          <a:p>
            <a:r>
              <a:rPr lang="en-CA"/>
              <a:t>Not equal to</a:t>
            </a:r>
          </a:p>
        </p:txBody>
      </p:sp>
      <p:sp>
        <p:nvSpPr>
          <p:cNvPr id="6" name="Content Placeholder 5">
            <a:extLst>
              <a:ext uri="{FF2B5EF4-FFF2-40B4-BE49-F238E27FC236}">
                <a16:creationId xmlns:a16="http://schemas.microsoft.com/office/drawing/2014/main" id="{2A7BB6E1-5A3E-287B-BED8-5AFEA6AA8415}"/>
              </a:ext>
            </a:extLst>
          </p:cNvPr>
          <p:cNvSpPr>
            <a:spLocks noGrp="1"/>
          </p:cNvSpPr>
          <p:nvPr>
            <p:ph idx="1"/>
          </p:nvPr>
        </p:nvSpPr>
        <p:spPr/>
        <p:txBody>
          <a:bodyPr/>
          <a:lstStyle/>
          <a:p>
            <a:endParaRPr lang="en-CA" sz="2000"/>
          </a:p>
          <a:p>
            <a:endParaRPr lang="en-CA" sz="2000"/>
          </a:p>
          <a:p>
            <a:endParaRPr lang="en-CA" sz="2000"/>
          </a:p>
          <a:p>
            <a:r>
              <a:rPr lang="en-CA" sz="2000"/>
              <a:t>Results in</a:t>
            </a:r>
          </a:p>
          <a:p>
            <a:endParaRPr lang="en-CA" sz="2000"/>
          </a:p>
          <a:p>
            <a:endParaRPr lang="en-CA" sz="2000"/>
          </a:p>
        </p:txBody>
      </p:sp>
      <p:pic>
        <p:nvPicPr>
          <p:cNvPr id="8" name="Picture 7">
            <a:extLst>
              <a:ext uri="{FF2B5EF4-FFF2-40B4-BE49-F238E27FC236}">
                <a16:creationId xmlns:a16="http://schemas.microsoft.com/office/drawing/2014/main" id="{22A18315-F12B-E2A8-D98D-3D8A93203216}"/>
              </a:ext>
            </a:extLst>
          </p:cNvPr>
          <p:cNvPicPr>
            <a:picLocks noChangeAspect="1"/>
          </p:cNvPicPr>
          <p:nvPr/>
        </p:nvPicPr>
        <p:blipFill>
          <a:blip r:embed="rId2"/>
          <a:stretch>
            <a:fillRect/>
          </a:stretch>
        </p:blipFill>
        <p:spPr>
          <a:xfrm>
            <a:off x="838200" y="1828800"/>
            <a:ext cx="2847975" cy="552450"/>
          </a:xfrm>
          <a:prstGeom prst="rect">
            <a:avLst/>
          </a:prstGeom>
        </p:spPr>
      </p:pic>
      <p:pic>
        <p:nvPicPr>
          <p:cNvPr id="10" name="Picture 9">
            <a:extLst>
              <a:ext uri="{FF2B5EF4-FFF2-40B4-BE49-F238E27FC236}">
                <a16:creationId xmlns:a16="http://schemas.microsoft.com/office/drawing/2014/main" id="{271121EE-798C-1D28-E96A-392FAA58CE39}"/>
              </a:ext>
            </a:extLst>
          </p:cNvPr>
          <p:cNvPicPr>
            <a:picLocks noChangeAspect="1"/>
          </p:cNvPicPr>
          <p:nvPr/>
        </p:nvPicPr>
        <p:blipFill>
          <a:blip r:embed="rId3"/>
          <a:stretch>
            <a:fillRect/>
          </a:stretch>
        </p:blipFill>
        <p:spPr>
          <a:xfrm>
            <a:off x="4267200" y="1828800"/>
            <a:ext cx="2847975" cy="552450"/>
          </a:xfrm>
          <a:prstGeom prst="rect">
            <a:avLst/>
          </a:prstGeom>
        </p:spPr>
      </p:pic>
      <p:pic>
        <p:nvPicPr>
          <p:cNvPr id="12" name="Picture 11">
            <a:extLst>
              <a:ext uri="{FF2B5EF4-FFF2-40B4-BE49-F238E27FC236}">
                <a16:creationId xmlns:a16="http://schemas.microsoft.com/office/drawing/2014/main" id="{5A63E227-E136-DBAB-F4CD-51150F7DD763}"/>
              </a:ext>
            </a:extLst>
          </p:cNvPr>
          <p:cNvPicPr>
            <a:picLocks noChangeAspect="1"/>
          </p:cNvPicPr>
          <p:nvPr/>
        </p:nvPicPr>
        <p:blipFill>
          <a:blip r:embed="rId4"/>
          <a:stretch>
            <a:fillRect/>
          </a:stretch>
        </p:blipFill>
        <p:spPr>
          <a:xfrm>
            <a:off x="942975" y="3398520"/>
            <a:ext cx="6172200" cy="990600"/>
          </a:xfrm>
          <a:prstGeom prst="rect">
            <a:avLst/>
          </a:prstGeom>
        </p:spPr>
      </p:pic>
    </p:spTree>
    <p:extLst>
      <p:ext uri="{BB962C8B-B14F-4D97-AF65-F5344CB8AC3E}">
        <p14:creationId xmlns:p14="http://schemas.microsoft.com/office/powerpoint/2010/main" val="3320912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85188-7136-E547-989B-7D06E895C5E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1BCE3A3D-560E-DB68-C5CA-EEF106DEC65D}"/>
              </a:ext>
            </a:extLst>
          </p:cNvPr>
          <p:cNvSpPr>
            <a:spLocks noGrp="1"/>
          </p:cNvSpPr>
          <p:nvPr>
            <p:ph idx="1"/>
          </p:nvPr>
        </p:nvSpPr>
        <p:spPr/>
        <p:txBody>
          <a:bodyPr/>
          <a:lstStyle/>
          <a:p>
            <a:r>
              <a:rPr lang="en-CA"/>
              <a:t>What is the difference?</a:t>
            </a:r>
          </a:p>
          <a:p>
            <a:endParaRPr lang="en-CA"/>
          </a:p>
        </p:txBody>
      </p:sp>
      <p:pic>
        <p:nvPicPr>
          <p:cNvPr id="11" name="Picture 10">
            <a:extLst>
              <a:ext uri="{FF2B5EF4-FFF2-40B4-BE49-F238E27FC236}">
                <a16:creationId xmlns:a16="http://schemas.microsoft.com/office/drawing/2014/main" id="{3F736281-E910-56E4-1284-56EB6301B5FD}"/>
              </a:ext>
            </a:extLst>
          </p:cNvPr>
          <p:cNvPicPr>
            <a:picLocks noChangeAspect="1"/>
          </p:cNvPicPr>
          <p:nvPr/>
        </p:nvPicPr>
        <p:blipFill>
          <a:blip r:embed="rId2"/>
          <a:stretch>
            <a:fillRect/>
          </a:stretch>
        </p:blipFill>
        <p:spPr>
          <a:xfrm>
            <a:off x="1143000" y="2372995"/>
            <a:ext cx="5324475" cy="1381125"/>
          </a:xfrm>
          <a:prstGeom prst="rect">
            <a:avLst/>
          </a:prstGeom>
        </p:spPr>
      </p:pic>
      <p:pic>
        <p:nvPicPr>
          <p:cNvPr id="13" name="Picture 12">
            <a:extLst>
              <a:ext uri="{FF2B5EF4-FFF2-40B4-BE49-F238E27FC236}">
                <a16:creationId xmlns:a16="http://schemas.microsoft.com/office/drawing/2014/main" id="{C6C202D6-3609-B66E-28BC-301FAFD8BDDE}"/>
              </a:ext>
            </a:extLst>
          </p:cNvPr>
          <p:cNvPicPr>
            <a:picLocks noChangeAspect="1"/>
          </p:cNvPicPr>
          <p:nvPr/>
        </p:nvPicPr>
        <p:blipFill>
          <a:blip r:embed="rId3"/>
          <a:stretch>
            <a:fillRect/>
          </a:stretch>
        </p:blipFill>
        <p:spPr>
          <a:xfrm>
            <a:off x="1168400" y="4196397"/>
            <a:ext cx="5324475" cy="1381125"/>
          </a:xfrm>
          <a:prstGeom prst="rect">
            <a:avLst/>
          </a:prstGeom>
        </p:spPr>
      </p:pic>
    </p:spTree>
    <p:extLst>
      <p:ext uri="{BB962C8B-B14F-4D97-AF65-F5344CB8AC3E}">
        <p14:creationId xmlns:p14="http://schemas.microsoft.com/office/powerpoint/2010/main" val="8021000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5416-5B36-1E1B-7EF2-5ED672D4539B}"/>
              </a:ext>
            </a:extLst>
          </p:cNvPr>
          <p:cNvSpPr>
            <a:spLocks noGrp="1"/>
          </p:cNvSpPr>
          <p:nvPr>
            <p:ph type="title"/>
          </p:nvPr>
        </p:nvSpPr>
        <p:spPr/>
        <p:txBody>
          <a:bodyPr/>
          <a:lstStyle/>
          <a:p>
            <a:r>
              <a:rPr lang="en-CA"/>
              <a:t>IN</a:t>
            </a:r>
          </a:p>
        </p:txBody>
      </p:sp>
      <p:pic>
        <p:nvPicPr>
          <p:cNvPr id="10" name="Content Placeholder 9">
            <a:extLst>
              <a:ext uri="{FF2B5EF4-FFF2-40B4-BE49-F238E27FC236}">
                <a16:creationId xmlns:a16="http://schemas.microsoft.com/office/drawing/2014/main" id="{A3A350F7-1ECA-F6D2-7F53-D4538D85C9E4}"/>
              </a:ext>
            </a:extLst>
          </p:cNvPr>
          <p:cNvPicPr>
            <a:picLocks noGrp="1" noChangeAspect="1"/>
          </p:cNvPicPr>
          <p:nvPr>
            <p:ph idx="1"/>
          </p:nvPr>
        </p:nvPicPr>
        <p:blipFill>
          <a:blip r:embed="rId2"/>
          <a:stretch>
            <a:fillRect/>
          </a:stretch>
        </p:blipFill>
        <p:spPr>
          <a:xfrm>
            <a:off x="381000" y="3205480"/>
            <a:ext cx="7924800" cy="3434080"/>
          </a:xfrm>
        </p:spPr>
      </p:pic>
      <p:pic>
        <p:nvPicPr>
          <p:cNvPr id="8" name="Picture 7">
            <a:extLst>
              <a:ext uri="{FF2B5EF4-FFF2-40B4-BE49-F238E27FC236}">
                <a16:creationId xmlns:a16="http://schemas.microsoft.com/office/drawing/2014/main" id="{A593B60A-05F8-4717-B4EC-CFD34BEA15AF}"/>
              </a:ext>
            </a:extLst>
          </p:cNvPr>
          <p:cNvPicPr>
            <a:picLocks noChangeAspect="1"/>
          </p:cNvPicPr>
          <p:nvPr/>
        </p:nvPicPr>
        <p:blipFill>
          <a:blip r:embed="rId3"/>
          <a:stretch>
            <a:fillRect/>
          </a:stretch>
        </p:blipFill>
        <p:spPr>
          <a:xfrm>
            <a:off x="685800" y="1449705"/>
            <a:ext cx="5695950" cy="1657350"/>
          </a:xfrm>
          <a:prstGeom prst="rect">
            <a:avLst/>
          </a:prstGeom>
        </p:spPr>
      </p:pic>
    </p:spTree>
    <p:extLst>
      <p:ext uri="{BB962C8B-B14F-4D97-AF65-F5344CB8AC3E}">
        <p14:creationId xmlns:p14="http://schemas.microsoft.com/office/powerpoint/2010/main" val="195062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98AE3-6A97-5096-23CF-26A75D5581D2}"/>
              </a:ext>
            </a:extLst>
          </p:cNvPr>
          <p:cNvSpPr>
            <a:spLocks noGrp="1"/>
          </p:cNvSpPr>
          <p:nvPr>
            <p:ph type="title"/>
          </p:nvPr>
        </p:nvSpPr>
        <p:spPr/>
        <p:txBody>
          <a:bodyPr/>
          <a:lstStyle/>
          <a:p>
            <a:r>
              <a:rPr lang="en-CA"/>
              <a:t>NOT</a:t>
            </a:r>
          </a:p>
        </p:txBody>
      </p:sp>
      <p:pic>
        <p:nvPicPr>
          <p:cNvPr id="5" name="Content Placeholder 4">
            <a:extLst>
              <a:ext uri="{FF2B5EF4-FFF2-40B4-BE49-F238E27FC236}">
                <a16:creationId xmlns:a16="http://schemas.microsoft.com/office/drawing/2014/main" id="{A4FEF43C-E4C0-BAF9-3C49-5FC5552B9000}"/>
              </a:ext>
            </a:extLst>
          </p:cNvPr>
          <p:cNvPicPr>
            <a:picLocks noGrp="1" noChangeAspect="1"/>
          </p:cNvPicPr>
          <p:nvPr>
            <p:ph idx="1"/>
          </p:nvPr>
        </p:nvPicPr>
        <p:blipFill>
          <a:blip r:embed="rId2"/>
          <a:stretch>
            <a:fillRect/>
          </a:stretch>
        </p:blipFill>
        <p:spPr>
          <a:xfrm>
            <a:off x="457200" y="1219200"/>
            <a:ext cx="5448300" cy="1657350"/>
          </a:xfrm>
        </p:spPr>
      </p:pic>
      <p:pic>
        <p:nvPicPr>
          <p:cNvPr id="7" name="Picture 6">
            <a:extLst>
              <a:ext uri="{FF2B5EF4-FFF2-40B4-BE49-F238E27FC236}">
                <a16:creationId xmlns:a16="http://schemas.microsoft.com/office/drawing/2014/main" id="{E63F7790-EC8C-E300-9A5D-1E94494273F3}"/>
              </a:ext>
            </a:extLst>
          </p:cNvPr>
          <p:cNvPicPr>
            <a:picLocks noChangeAspect="1"/>
          </p:cNvPicPr>
          <p:nvPr/>
        </p:nvPicPr>
        <p:blipFill>
          <a:blip r:embed="rId3"/>
          <a:stretch>
            <a:fillRect/>
          </a:stretch>
        </p:blipFill>
        <p:spPr>
          <a:xfrm>
            <a:off x="285750" y="2952750"/>
            <a:ext cx="8572500" cy="4210050"/>
          </a:xfrm>
          <a:prstGeom prst="rect">
            <a:avLst/>
          </a:prstGeom>
        </p:spPr>
      </p:pic>
    </p:spTree>
    <p:extLst>
      <p:ext uri="{BB962C8B-B14F-4D97-AF65-F5344CB8AC3E}">
        <p14:creationId xmlns:p14="http://schemas.microsoft.com/office/powerpoint/2010/main" val="320472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fld id="{E09648A6-5481-42B0-8CAC-912803F3B742}" type="slidenum">
              <a:rPr lang="en-US" altLang="en-US" sz="1200">
                <a:latin typeface="Arial Black" panose="020B0A04020102020204" pitchFamily="34" charset="0"/>
              </a:rPr>
              <a:pPr>
                <a:spcBef>
                  <a:spcPct val="0"/>
                </a:spcBef>
                <a:buClrTx/>
                <a:buSzTx/>
                <a:buFontTx/>
                <a:buNone/>
              </a:pPr>
              <a:t>6</a:t>
            </a:fld>
            <a:endParaRPr lang="en-US" altLang="en-US" sz="1200">
              <a:latin typeface="Arial Black" panose="020B0A04020102020204" pitchFamily="34" charset="0"/>
            </a:endParaRPr>
          </a:p>
        </p:txBody>
      </p:sp>
      <p:sp>
        <p:nvSpPr>
          <p:cNvPr id="44035" name="Rectangle 2"/>
          <p:cNvSpPr>
            <a:spLocks noGrp="1" noChangeArrowheads="1"/>
          </p:cNvSpPr>
          <p:nvPr>
            <p:ph type="title"/>
          </p:nvPr>
        </p:nvSpPr>
        <p:spPr/>
        <p:txBody>
          <a:bodyPr/>
          <a:lstStyle/>
          <a:p>
            <a:pPr eaLnBrk="1" hangingPunct="1"/>
            <a:r>
              <a:rPr lang="en-US" altLang="en-US"/>
              <a:t>SQL </a:t>
            </a:r>
          </a:p>
        </p:txBody>
      </p:sp>
      <p:sp>
        <p:nvSpPr>
          <p:cNvPr id="40964" name="Rectangle 3"/>
          <p:cNvSpPr>
            <a:spLocks noGrp="1" noChangeArrowheads="1"/>
          </p:cNvSpPr>
          <p:nvPr>
            <p:ph type="body" idx="1"/>
          </p:nvPr>
        </p:nvSpPr>
        <p:spPr>
          <a:xfrm>
            <a:off x="685800" y="1524000"/>
            <a:ext cx="7772400" cy="4343400"/>
          </a:xfrm>
        </p:spPr>
        <p:txBody>
          <a:bodyPr/>
          <a:lstStyle/>
          <a:p>
            <a:pPr eaLnBrk="1" hangingPunct="1">
              <a:lnSpc>
                <a:spcPct val="90000"/>
              </a:lnSpc>
            </a:pPr>
            <a:r>
              <a:rPr lang="en-US" altLang="en-US" sz="2800" dirty="0"/>
              <a:t>Data definition language</a:t>
            </a:r>
          </a:p>
          <a:p>
            <a:pPr lvl="1" eaLnBrk="1" hangingPunct="1">
              <a:lnSpc>
                <a:spcPct val="90000"/>
              </a:lnSpc>
            </a:pPr>
            <a:r>
              <a:rPr lang="en-US" altLang="en-US" sz="2400" dirty="0"/>
              <a:t>SQL includes commands to create</a:t>
            </a:r>
          </a:p>
          <a:p>
            <a:pPr lvl="2" eaLnBrk="1" hangingPunct="1">
              <a:lnSpc>
                <a:spcPct val="90000"/>
              </a:lnSpc>
            </a:pPr>
            <a:r>
              <a:rPr lang="en-US" altLang="en-US" sz="2000" dirty="0"/>
              <a:t>Database objects such as tables</a:t>
            </a:r>
          </a:p>
          <a:p>
            <a:pPr lvl="2" eaLnBrk="1" hangingPunct="1">
              <a:lnSpc>
                <a:spcPct val="90000"/>
              </a:lnSpc>
            </a:pPr>
            <a:r>
              <a:rPr lang="en-US" altLang="en-US" sz="2000" dirty="0"/>
              <a:t>Commands to define access rights to those database objects</a:t>
            </a:r>
          </a:p>
          <a:p>
            <a:pPr eaLnBrk="1" hangingPunct="1">
              <a:lnSpc>
                <a:spcPct val="90000"/>
              </a:lnSpc>
            </a:pPr>
            <a:r>
              <a:rPr lang="en-US" altLang="en-US" sz="2800" dirty="0"/>
              <a:t>Data manipulation language</a:t>
            </a:r>
            <a:endParaRPr lang="en-US" altLang="en-US" sz="2800" i="1" dirty="0"/>
          </a:p>
          <a:p>
            <a:pPr lvl="1" eaLnBrk="1" hangingPunct="1">
              <a:lnSpc>
                <a:spcPct val="90000"/>
              </a:lnSpc>
            </a:pPr>
            <a:r>
              <a:rPr lang="en-US" altLang="en-US" sz="2400" dirty="0"/>
              <a:t>Includes commands to insert, update, delete, and retrieve data within the database tables objects</a:t>
            </a:r>
          </a:p>
          <a:p>
            <a:pPr eaLnBrk="1" hangingPunct="1">
              <a:lnSpc>
                <a:spcPct val="90000"/>
              </a:lnSpc>
            </a:pPr>
            <a:r>
              <a:rPr lang="en-US" altLang="en-US" sz="2800" dirty="0"/>
              <a:t>Transaction control language</a:t>
            </a:r>
          </a:p>
          <a:p>
            <a:pPr lvl="1" eaLnBrk="1" hangingPunct="1">
              <a:lnSpc>
                <a:spcPct val="90000"/>
              </a:lnSpc>
            </a:pPr>
            <a:r>
              <a:rPr lang="en-US" altLang="en-US" sz="2400" dirty="0"/>
              <a:t>Includes commands to ensure the integrity of the database. (Commit or Rollback)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 calcmode="lin" valueType="num">
                                      <p:cBhvr additive="base">
                                        <p:cTn id="7" dur="500" fill="hold"/>
                                        <p:tgtEl>
                                          <p:spTgt spid="409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4">
                                            <p:txEl>
                                              <p:pRg st="1" end="1"/>
                                            </p:txEl>
                                          </p:spTgt>
                                        </p:tgtEl>
                                        <p:attrNameLst>
                                          <p:attrName>style.visibility</p:attrName>
                                        </p:attrNameLst>
                                      </p:cBhvr>
                                      <p:to>
                                        <p:strVal val="visible"/>
                                      </p:to>
                                    </p:set>
                                    <p:anim calcmode="lin" valueType="num">
                                      <p:cBhvr additive="base">
                                        <p:cTn id="13"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4">
                                            <p:txEl>
                                              <p:pRg st="2" end="2"/>
                                            </p:txEl>
                                          </p:spTgt>
                                        </p:tgtEl>
                                        <p:attrNameLst>
                                          <p:attrName>style.visibility</p:attrName>
                                        </p:attrNameLst>
                                      </p:cBhvr>
                                      <p:to>
                                        <p:strVal val="visible"/>
                                      </p:to>
                                    </p:set>
                                    <p:anim calcmode="lin" valueType="num">
                                      <p:cBhvr additive="base">
                                        <p:cTn id="19" dur="500" fill="hold"/>
                                        <p:tgtEl>
                                          <p:spTgt spid="4096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4">
                                            <p:txEl>
                                              <p:pRg st="3" end="3"/>
                                            </p:txEl>
                                          </p:spTgt>
                                        </p:tgtEl>
                                        <p:attrNameLst>
                                          <p:attrName>style.visibility</p:attrName>
                                        </p:attrNameLst>
                                      </p:cBhvr>
                                      <p:to>
                                        <p:strVal val="visible"/>
                                      </p:to>
                                    </p:set>
                                    <p:anim calcmode="lin" valueType="num">
                                      <p:cBhvr additive="base">
                                        <p:cTn id="25" dur="500" fill="hold"/>
                                        <p:tgtEl>
                                          <p:spTgt spid="4096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964">
                                            <p:txEl>
                                              <p:pRg st="4" end="4"/>
                                            </p:txEl>
                                          </p:spTgt>
                                        </p:tgtEl>
                                        <p:attrNameLst>
                                          <p:attrName>style.visibility</p:attrName>
                                        </p:attrNameLst>
                                      </p:cBhvr>
                                      <p:to>
                                        <p:strVal val="visible"/>
                                      </p:to>
                                    </p:set>
                                    <p:anim calcmode="lin" valueType="num">
                                      <p:cBhvr additive="base">
                                        <p:cTn id="31" dur="500" fill="hold"/>
                                        <p:tgtEl>
                                          <p:spTgt spid="4096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6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964">
                                            <p:txEl>
                                              <p:pRg st="5" end="5"/>
                                            </p:txEl>
                                          </p:spTgt>
                                        </p:tgtEl>
                                        <p:attrNameLst>
                                          <p:attrName>style.visibility</p:attrName>
                                        </p:attrNameLst>
                                      </p:cBhvr>
                                      <p:to>
                                        <p:strVal val="visible"/>
                                      </p:to>
                                    </p:set>
                                    <p:anim calcmode="lin" valueType="num">
                                      <p:cBhvr additive="base">
                                        <p:cTn id="37" dur="500" fill="hold"/>
                                        <p:tgtEl>
                                          <p:spTgt spid="4096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6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0964">
                                            <p:txEl>
                                              <p:pRg st="6" end="6"/>
                                            </p:txEl>
                                          </p:spTgt>
                                        </p:tgtEl>
                                        <p:attrNameLst>
                                          <p:attrName>style.visibility</p:attrName>
                                        </p:attrNameLst>
                                      </p:cBhvr>
                                      <p:to>
                                        <p:strVal val="visible"/>
                                      </p:to>
                                    </p:set>
                                    <p:anim calcmode="lin" valueType="num">
                                      <p:cBhvr additive="base">
                                        <p:cTn id="43" dur="500" fill="hold"/>
                                        <p:tgtEl>
                                          <p:spTgt spid="4096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96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0964">
                                            <p:txEl>
                                              <p:pRg st="7" end="7"/>
                                            </p:txEl>
                                          </p:spTgt>
                                        </p:tgtEl>
                                        <p:attrNameLst>
                                          <p:attrName>style.visibility</p:attrName>
                                        </p:attrNameLst>
                                      </p:cBhvr>
                                      <p:to>
                                        <p:strVal val="visible"/>
                                      </p:to>
                                    </p:set>
                                    <p:anim calcmode="lin" valueType="num">
                                      <p:cBhvr additive="base">
                                        <p:cTn id="49" dur="500" fill="hold"/>
                                        <p:tgtEl>
                                          <p:spTgt spid="4096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096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51E7-5019-95D4-1CD1-F098024395EB}"/>
              </a:ext>
            </a:extLst>
          </p:cNvPr>
          <p:cNvSpPr>
            <a:spLocks noGrp="1"/>
          </p:cNvSpPr>
          <p:nvPr>
            <p:ph type="title"/>
          </p:nvPr>
        </p:nvSpPr>
        <p:spPr/>
        <p:txBody>
          <a:bodyPr/>
          <a:lstStyle/>
          <a:p>
            <a:r>
              <a:rPr lang="en-CA"/>
              <a:t>BETWEEN</a:t>
            </a:r>
          </a:p>
        </p:txBody>
      </p:sp>
      <p:pic>
        <p:nvPicPr>
          <p:cNvPr id="5" name="Content Placeholder 4">
            <a:extLst>
              <a:ext uri="{FF2B5EF4-FFF2-40B4-BE49-F238E27FC236}">
                <a16:creationId xmlns:a16="http://schemas.microsoft.com/office/drawing/2014/main" id="{0590D9B6-F5B6-1ADF-1E97-7DD51FDFE301}"/>
              </a:ext>
            </a:extLst>
          </p:cNvPr>
          <p:cNvPicPr>
            <a:picLocks noGrp="1" noChangeAspect="1"/>
          </p:cNvPicPr>
          <p:nvPr>
            <p:ph idx="1"/>
          </p:nvPr>
        </p:nvPicPr>
        <p:blipFill>
          <a:blip r:embed="rId2"/>
          <a:stretch>
            <a:fillRect/>
          </a:stretch>
        </p:blipFill>
        <p:spPr>
          <a:xfrm>
            <a:off x="609600" y="1600200"/>
            <a:ext cx="4581525" cy="552450"/>
          </a:xfrm>
        </p:spPr>
      </p:pic>
      <p:pic>
        <p:nvPicPr>
          <p:cNvPr id="7" name="Picture 6">
            <a:extLst>
              <a:ext uri="{FF2B5EF4-FFF2-40B4-BE49-F238E27FC236}">
                <a16:creationId xmlns:a16="http://schemas.microsoft.com/office/drawing/2014/main" id="{6B0A7CD6-9CD7-AA82-536D-8B33776A030F}"/>
              </a:ext>
            </a:extLst>
          </p:cNvPr>
          <p:cNvPicPr>
            <a:picLocks noChangeAspect="1"/>
          </p:cNvPicPr>
          <p:nvPr/>
        </p:nvPicPr>
        <p:blipFill>
          <a:blip r:embed="rId3"/>
          <a:stretch>
            <a:fillRect/>
          </a:stretch>
        </p:blipFill>
        <p:spPr>
          <a:xfrm>
            <a:off x="762000" y="2743200"/>
            <a:ext cx="5076825" cy="552450"/>
          </a:xfrm>
          <a:prstGeom prst="rect">
            <a:avLst/>
          </a:prstGeom>
        </p:spPr>
      </p:pic>
    </p:spTree>
    <p:extLst>
      <p:ext uri="{BB962C8B-B14F-4D97-AF65-F5344CB8AC3E}">
        <p14:creationId xmlns:p14="http://schemas.microsoft.com/office/powerpoint/2010/main" val="26030318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DABC-0A35-5933-DEB4-9970659DCAD2}"/>
              </a:ext>
            </a:extLst>
          </p:cNvPr>
          <p:cNvSpPr>
            <a:spLocks noGrp="1"/>
          </p:cNvSpPr>
          <p:nvPr>
            <p:ph type="title"/>
          </p:nvPr>
        </p:nvSpPr>
        <p:spPr/>
        <p:txBody>
          <a:bodyPr/>
          <a:lstStyle/>
          <a:p>
            <a:r>
              <a:rPr lang="en-CA"/>
              <a:t>LIKE and %</a:t>
            </a:r>
          </a:p>
        </p:txBody>
      </p:sp>
      <p:sp>
        <p:nvSpPr>
          <p:cNvPr id="3" name="Content Placeholder 2">
            <a:extLst>
              <a:ext uri="{FF2B5EF4-FFF2-40B4-BE49-F238E27FC236}">
                <a16:creationId xmlns:a16="http://schemas.microsoft.com/office/drawing/2014/main" id="{38166610-2E1F-F6D1-4222-A9FF360D532F}"/>
              </a:ext>
            </a:extLst>
          </p:cNvPr>
          <p:cNvSpPr>
            <a:spLocks noGrp="1"/>
          </p:cNvSpPr>
          <p:nvPr>
            <p:ph idx="1"/>
          </p:nvPr>
        </p:nvSpPr>
        <p:spPr/>
        <p:txBody>
          <a:bodyPr/>
          <a:lstStyle/>
          <a:p>
            <a:pPr marL="0" indent="0">
              <a:buNone/>
            </a:pPr>
            <a:r>
              <a:rPr lang="en-US" sz="2000"/>
              <a:t>SELECT LASTNAME FROM EMPLOYEE</a:t>
            </a:r>
          </a:p>
          <a:p>
            <a:pPr marL="0" indent="0">
              <a:buNone/>
            </a:pPr>
            <a:r>
              <a:rPr lang="en-US" sz="2000"/>
              <a:t>WHERE  LASTNAME LIKE '%A’ </a:t>
            </a:r>
          </a:p>
          <a:p>
            <a:pPr marL="0" indent="0">
              <a:buNone/>
            </a:pPr>
            <a:endParaRPr lang="en-CA" sz="2000"/>
          </a:p>
        </p:txBody>
      </p:sp>
      <p:pic>
        <p:nvPicPr>
          <p:cNvPr id="5" name="Picture 4">
            <a:extLst>
              <a:ext uri="{FF2B5EF4-FFF2-40B4-BE49-F238E27FC236}">
                <a16:creationId xmlns:a16="http://schemas.microsoft.com/office/drawing/2014/main" id="{D99D41B6-B7F1-8307-9E4B-C7BFC20F2499}"/>
              </a:ext>
            </a:extLst>
          </p:cNvPr>
          <p:cNvPicPr>
            <a:picLocks noChangeAspect="1"/>
          </p:cNvPicPr>
          <p:nvPr/>
        </p:nvPicPr>
        <p:blipFill>
          <a:blip r:embed="rId2"/>
          <a:stretch>
            <a:fillRect/>
          </a:stretch>
        </p:blipFill>
        <p:spPr>
          <a:xfrm>
            <a:off x="838200" y="2438400"/>
            <a:ext cx="1028700" cy="1238250"/>
          </a:xfrm>
          <a:prstGeom prst="rect">
            <a:avLst/>
          </a:prstGeom>
        </p:spPr>
      </p:pic>
      <p:pic>
        <p:nvPicPr>
          <p:cNvPr id="7" name="Picture 6">
            <a:extLst>
              <a:ext uri="{FF2B5EF4-FFF2-40B4-BE49-F238E27FC236}">
                <a16:creationId xmlns:a16="http://schemas.microsoft.com/office/drawing/2014/main" id="{AD2CAC55-683A-7C2A-4D0C-4FBCEE1C9E3E}"/>
              </a:ext>
            </a:extLst>
          </p:cNvPr>
          <p:cNvPicPr>
            <a:picLocks noChangeAspect="1"/>
          </p:cNvPicPr>
          <p:nvPr/>
        </p:nvPicPr>
        <p:blipFill>
          <a:blip r:embed="rId3"/>
          <a:stretch>
            <a:fillRect/>
          </a:stretch>
        </p:blipFill>
        <p:spPr>
          <a:xfrm>
            <a:off x="838200" y="3857625"/>
            <a:ext cx="3590925" cy="552450"/>
          </a:xfrm>
          <a:prstGeom prst="rect">
            <a:avLst/>
          </a:prstGeom>
        </p:spPr>
      </p:pic>
      <p:pic>
        <p:nvPicPr>
          <p:cNvPr id="9" name="Picture 8">
            <a:extLst>
              <a:ext uri="{FF2B5EF4-FFF2-40B4-BE49-F238E27FC236}">
                <a16:creationId xmlns:a16="http://schemas.microsoft.com/office/drawing/2014/main" id="{1F99F1AC-9454-3FC4-2AD1-1E6784BD300D}"/>
              </a:ext>
            </a:extLst>
          </p:cNvPr>
          <p:cNvPicPr>
            <a:picLocks noChangeAspect="1"/>
          </p:cNvPicPr>
          <p:nvPr/>
        </p:nvPicPr>
        <p:blipFill>
          <a:blip r:embed="rId4"/>
          <a:stretch>
            <a:fillRect/>
          </a:stretch>
        </p:blipFill>
        <p:spPr>
          <a:xfrm>
            <a:off x="990600" y="4629150"/>
            <a:ext cx="1028700" cy="2228850"/>
          </a:xfrm>
          <a:prstGeom prst="rect">
            <a:avLst/>
          </a:prstGeom>
        </p:spPr>
      </p:pic>
    </p:spTree>
    <p:extLst>
      <p:ext uri="{BB962C8B-B14F-4D97-AF65-F5344CB8AC3E}">
        <p14:creationId xmlns:p14="http://schemas.microsoft.com/office/powerpoint/2010/main" val="100087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AC9E-9D64-E8E0-46D3-445EFA9BA6E7}"/>
              </a:ext>
            </a:extLst>
          </p:cNvPr>
          <p:cNvSpPr>
            <a:spLocks noGrp="1"/>
          </p:cNvSpPr>
          <p:nvPr>
            <p:ph type="title"/>
          </p:nvPr>
        </p:nvSpPr>
        <p:spPr/>
        <p:txBody>
          <a:bodyPr/>
          <a:lstStyle/>
          <a:p>
            <a:r>
              <a:rPr lang="en-CA"/>
              <a:t>LIKE and %</a:t>
            </a:r>
          </a:p>
        </p:txBody>
      </p:sp>
      <p:sp>
        <p:nvSpPr>
          <p:cNvPr id="3" name="Content Placeholder 2">
            <a:extLst>
              <a:ext uri="{FF2B5EF4-FFF2-40B4-BE49-F238E27FC236}">
                <a16:creationId xmlns:a16="http://schemas.microsoft.com/office/drawing/2014/main" id="{ADC26E86-725E-5D42-4AB9-9A2C2A876EA3}"/>
              </a:ext>
            </a:extLst>
          </p:cNvPr>
          <p:cNvSpPr>
            <a:spLocks noGrp="1"/>
          </p:cNvSpPr>
          <p:nvPr>
            <p:ph idx="1"/>
          </p:nvPr>
        </p:nvSpPr>
        <p:spPr/>
        <p:txBody>
          <a:bodyPr/>
          <a:lstStyle/>
          <a:p>
            <a:r>
              <a:rPr lang="en-CA" sz="2000"/>
              <a:t>Anybody that has a last name that begins with an A</a:t>
            </a:r>
          </a:p>
          <a:p>
            <a:endParaRPr lang="en-CA" sz="2000"/>
          </a:p>
          <a:p>
            <a:endParaRPr lang="en-CA" sz="2000"/>
          </a:p>
          <a:p>
            <a:pPr marL="0" indent="0">
              <a:buNone/>
            </a:pPr>
            <a:endParaRPr lang="en-CA" sz="2000"/>
          </a:p>
          <a:p>
            <a:endParaRPr lang="en-CA" sz="2000"/>
          </a:p>
          <a:p>
            <a:r>
              <a:rPr lang="en-CA" sz="2000"/>
              <a:t>Anybody that has a last name that has an A somewhere in the name</a:t>
            </a:r>
          </a:p>
        </p:txBody>
      </p:sp>
      <p:pic>
        <p:nvPicPr>
          <p:cNvPr id="7" name="Picture 6">
            <a:extLst>
              <a:ext uri="{FF2B5EF4-FFF2-40B4-BE49-F238E27FC236}">
                <a16:creationId xmlns:a16="http://schemas.microsoft.com/office/drawing/2014/main" id="{D6CCEED1-E96E-1799-251B-9834590AF1D6}"/>
              </a:ext>
            </a:extLst>
          </p:cNvPr>
          <p:cNvPicPr>
            <a:picLocks noChangeAspect="1"/>
          </p:cNvPicPr>
          <p:nvPr/>
        </p:nvPicPr>
        <p:blipFill>
          <a:blip r:embed="rId2"/>
          <a:stretch>
            <a:fillRect/>
          </a:stretch>
        </p:blipFill>
        <p:spPr>
          <a:xfrm>
            <a:off x="1828800" y="4495800"/>
            <a:ext cx="3590925" cy="552450"/>
          </a:xfrm>
          <a:prstGeom prst="rect">
            <a:avLst/>
          </a:prstGeom>
        </p:spPr>
      </p:pic>
      <p:pic>
        <p:nvPicPr>
          <p:cNvPr id="11" name="Picture 10">
            <a:extLst>
              <a:ext uri="{FF2B5EF4-FFF2-40B4-BE49-F238E27FC236}">
                <a16:creationId xmlns:a16="http://schemas.microsoft.com/office/drawing/2014/main" id="{EE3D2B0F-9913-F3AA-FCB6-91D2F35C01C9}"/>
              </a:ext>
            </a:extLst>
          </p:cNvPr>
          <p:cNvPicPr>
            <a:picLocks noChangeAspect="1"/>
          </p:cNvPicPr>
          <p:nvPr/>
        </p:nvPicPr>
        <p:blipFill>
          <a:blip r:embed="rId3"/>
          <a:stretch>
            <a:fillRect/>
          </a:stretch>
        </p:blipFill>
        <p:spPr>
          <a:xfrm>
            <a:off x="1600200" y="2401570"/>
            <a:ext cx="3590925" cy="552450"/>
          </a:xfrm>
          <a:prstGeom prst="rect">
            <a:avLst/>
          </a:prstGeom>
        </p:spPr>
      </p:pic>
    </p:spTree>
    <p:extLst>
      <p:ext uri="{BB962C8B-B14F-4D97-AF65-F5344CB8AC3E}">
        <p14:creationId xmlns:p14="http://schemas.microsoft.com/office/powerpoint/2010/main" val="12679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97B6-623D-99D5-C293-6C7A2F045206}"/>
              </a:ext>
            </a:extLst>
          </p:cNvPr>
          <p:cNvSpPr>
            <a:spLocks noGrp="1"/>
          </p:cNvSpPr>
          <p:nvPr>
            <p:ph type="title"/>
          </p:nvPr>
        </p:nvSpPr>
        <p:spPr/>
        <p:txBody>
          <a:bodyPr/>
          <a:lstStyle/>
          <a:p>
            <a:r>
              <a:rPr lang="en-CA"/>
              <a:t>NULL</a:t>
            </a:r>
          </a:p>
        </p:txBody>
      </p:sp>
      <p:pic>
        <p:nvPicPr>
          <p:cNvPr id="5" name="Content Placeholder 4">
            <a:extLst>
              <a:ext uri="{FF2B5EF4-FFF2-40B4-BE49-F238E27FC236}">
                <a16:creationId xmlns:a16="http://schemas.microsoft.com/office/drawing/2014/main" id="{0C2F21E4-61BE-FE73-8D76-1DA344CB2A54}"/>
              </a:ext>
            </a:extLst>
          </p:cNvPr>
          <p:cNvPicPr>
            <a:picLocks noGrp="1" noChangeAspect="1"/>
          </p:cNvPicPr>
          <p:nvPr>
            <p:ph idx="1"/>
          </p:nvPr>
        </p:nvPicPr>
        <p:blipFill>
          <a:blip r:embed="rId2"/>
          <a:stretch>
            <a:fillRect/>
          </a:stretch>
        </p:blipFill>
        <p:spPr>
          <a:xfrm>
            <a:off x="1066800" y="1600200"/>
            <a:ext cx="2352675" cy="1104900"/>
          </a:xfrm>
        </p:spPr>
      </p:pic>
      <p:pic>
        <p:nvPicPr>
          <p:cNvPr id="6" name="Picture 5" descr="A picture containing table&#10;&#10;Description automatically generated">
            <a:extLst>
              <a:ext uri="{FF2B5EF4-FFF2-40B4-BE49-F238E27FC236}">
                <a16:creationId xmlns:a16="http://schemas.microsoft.com/office/drawing/2014/main" id="{C310CE18-8188-AB61-FF49-8695BEC46E56}"/>
              </a:ext>
            </a:extLst>
          </p:cNvPr>
          <p:cNvPicPr>
            <a:picLocks noChangeAspect="1"/>
          </p:cNvPicPr>
          <p:nvPr/>
        </p:nvPicPr>
        <p:blipFill>
          <a:blip r:embed="rId3"/>
          <a:stretch>
            <a:fillRect/>
          </a:stretch>
        </p:blipFill>
        <p:spPr>
          <a:xfrm>
            <a:off x="1295400" y="2971800"/>
            <a:ext cx="2514600" cy="2971800"/>
          </a:xfrm>
          <a:prstGeom prst="rect">
            <a:avLst/>
          </a:prstGeom>
        </p:spPr>
      </p:pic>
    </p:spTree>
    <p:extLst>
      <p:ext uri="{BB962C8B-B14F-4D97-AF65-F5344CB8AC3E}">
        <p14:creationId xmlns:p14="http://schemas.microsoft.com/office/powerpoint/2010/main" val="192771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B559-C905-EE56-E312-121E39A30252}"/>
              </a:ext>
            </a:extLst>
          </p:cNvPr>
          <p:cNvSpPr>
            <a:spLocks noGrp="1"/>
          </p:cNvSpPr>
          <p:nvPr>
            <p:ph type="title"/>
          </p:nvPr>
        </p:nvSpPr>
        <p:spPr/>
        <p:txBody>
          <a:bodyPr/>
          <a:lstStyle/>
          <a:p>
            <a:r>
              <a:rPr lang="en-CA"/>
              <a:t>ASSIGNING VARIABLES</a:t>
            </a:r>
          </a:p>
        </p:txBody>
      </p:sp>
      <p:sp>
        <p:nvSpPr>
          <p:cNvPr id="3" name="Content Placeholder 2">
            <a:extLst>
              <a:ext uri="{FF2B5EF4-FFF2-40B4-BE49-F238E27FC236}">
                <a16:creationId xmlns:a16="http://schemas.microsoft.com/office/drawing/2014/main" id="{5EC24055-E2AE-A47E-86A7-97027CEAC161}"/>
              </a:ext>
            </a:extLst>
          </p:cNvPr>
          <p:cNvSpPr>
            <a:spLocks noGrp="1"/>
          </p:cNvSpPr>
          <p:nvPr>
            <p:ph idx="1"/>
          </p:nvPr>
        </p:nvSpPr>
        <p:spPr/>
        <p:txBody>
          <a:bodyPr/>
          <a:lstStyle/>
          <a:p>
            <a:endParaRPr lang="en-CA"/>
          </a:p>
          <a:p>
            <a:endParaRPr lang="en-CA"/>
          </a:p>
          <a:p>
            <a:endParaRPr lang="en-CA"/>
          </a:p>
          <a:p>
            <a:endParaRPr lang="en-CA"/>
          </a:p>
          <a:p>
            <a:endParaRPr lang="en-CA"/>
          </a:p>
          <a:p>
            <a:pPr marL="0" indent="0">
              <a:buNone/>
            </a:pPr>
            <a:r>
              <a:rPr lang="en-CA" sz="2000"/>
              <a:t>Oracle would not require the use of the schema name – DBS311</a:t>
            </a:r>
          </a:p>
          <a:p>
            <a:endParaRPr lang="en-CA"/>
          </a:p>
        </p:txBody>
      </p:sp>
      <p:pic>
        <p:nvPicPr>
          <p:cNvPr id="5" name="Picture 4">
            <a:extLst>
              <a:ext uri="{FF2B5EF4-FFF2-40B4-BE49-F238E27FC236}">
                <a16:creationId xmlns:a16="http://schemas.microsoft.com/office/drawing/2014/main" id="{B79447FA-9545-12B2-36CD-C8834045F534}"/>
              </a:ext>
            </a:extLst>
          </p:cNvPr>
          <p:cNvPicPr>
            <a:picLocks noChangeAspect="1"/>
          </p:cNvPicPr>
          <p:nvPr/>
        </p:nvPicPr>
        <p:blipFill>
          <a:blip r:embed="rId2"/>
          <a:stretch>
            <a:fillRect/>
          </a:stretch>
        </p:blipFill>
        <p:spPr>
          <a:xfrm>
            <a:off x="762000" y="1752600"/>
            <a:ext cx="5324475" cy="276225"/>
          </a:xfrm>
          <a:prstGeom prst="rect">
            <a:avLst/>
          </a:prstGeom>
        </p:spPr>
      </p:pic>
      <p:pic>
        <p:nvPicPr>
          <p:cNvPr id="8" name="Picture 7">
            <a:extLst>
              <a:ext uri="{FF2B5EF4-FFF2-40B4-BE49-F238E27FC236}">
                <a16:creationId xmlns:a16="http://schemas.microsoft.com/office/drawing/2014/main" id="{8EBBFDF2-FF3D-B5B3-E5F5-5A9D45C5FBC6}"/>
              </a:ext>
            </a:extLst>
          </p:cNvPr>
          <p:cNvPicPr>
            <a:picLocks noChangeAspect="1"/>
          </p:cNvPicPr>
          <p:nvPr/>
        </p:nvPicPr>
        <p:blipFill>
          <a:blip r:embed="rId3"/>
          <a:stretch>
            <a:fillRect/>
          </a:stretch>
        </p:blipFill>
        <p:spPr>
          <a:xfrm>
            <a:off x="914400" y="2209800"/>
            <a:ext cx="3467100" cy="552450"/>
          </a:xfrm>
          <a:prstGeom prst="rect">
            <a:avLst/>
          </a:prstGeom>
        </p:spPr>
      </p:pic>
      <p:pic>
        <p:nvPicPr>
          <p:cNvPr id="10" name="Picture 9">
            <a:extLst>
              <a:ext uri="{FF2B5EF4-FFF2-40B4-BE49-F238E27FC236}">
                <a16:creationId xmlns:a16="http://schemas.microsoft.com/office/drawing/2014/main" id="{7B30FA86-3CB3-F9C5-1AF1-3A2505216095}"/>
              </a:ext>
            </a:extLst>
          </p:cNvPr>
          <p:cNvPicPr>
            <a:picLocks noChangeAspect="1"/>
          </p:cNvPicPr>
          <p:nvPr/>
        </p:nvPicPr>
        <p:blipFill>
          <a:blip r:embed="rId4"/>
          <a:stretch>
            <a:fillRect/>
          </a:stretch>
        </p:blipFill>
        <p:spPr>
          <a:xfrm>
            <a:off x="723900" y="3038475"/>
            <a:ext cx="7315200" cy="1238250"/>
          </a:xfrm>
          <a:prstGeom prst="rect">
            <a:avLst/>
          </a:prstGeom>
        </p:spPr>
      </p:pic>
      <p:pic>
        <p:nvPicPr>
          <p:cNvPr id="12" name="Picture 11">
            <a:extLst>
              <a:ext uri="{FF2B5EF4-FFF2-40B4-BE49-F238E27FC236}">
                <a16:creationId xmlns:a16="http://schemas.microsoft.com/office/drawing/2014/main" id="{ACC57C69-6494-C888-31E7-1C7254B9C4F9}"/>
              </a:ext>
            </a:extLst>
          </p:cNvPr>
          <p:cNvPicPr>
            <a:picLocks noChangeAspect="1"/>
          </p:cNvPicPr>
          <p:nvPr/>
        </p:nvPicPr>
        <p:blipFill>
          <a:blip r:embed="rId5"/>
          <a:stretch>
            <a:fillRect/>
          </a:stretch>
        </p:blipFill>
        <p:spPr>
          <a:xfrm>
            <a:off x="778986" y="5162550"/>
            <a:ext cx="4333875" cy="552450"/>
          </a:xfrm>
          <a:prstGeom prst="rect">
            <a:avLst/>
          </a:prstGeom>
        </p:spPr>
      </p:pic>
    </p:spTree>
    <p:extLst>
      <p:ext uri="{BB962C8B-B14F-4D97-AF65-F5344CB8AC3E}">
        <p14:creationId xmlns:p14="http://schemas.microsoft.com/office/powerpoint/2010/main" val="367070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E707-789C-7155-3AF1-B8626CA6498D}"/>
              </a:ext>
            </a:extLst>
          </p:cNvPr>
          <p:cNvSpPr>
            <a:spLocks noGrp="1"/>
          </p:cNvSpPr>
          <p:nvPr>
            <p:ph type="title"/>
          </p:nvPr>
        </p:nvSpPr>
        <p:spPr>
          <a:xfrm>
            <a:off x="195263" y="218440"/>
            <a:ext cx="8015287" cy="914400"/>
          </a:xfrm>
        </p:spPr>
        <p:txBody>
          <a:bodyPr/>
          <a:lstStyle/>
          <a:p>
            <a:r>
              <a:rPr lang="en-CA"/>
              <a:t>Lab 1</a:t>
            </a:r>
          </a:p>
        </p:txBody>
      </p:sp>
      <p:sp>
        <p:nvSpPr>
          <p:cNvPr id="3" name="Content Placeholder 2">
            <a:extLst>
              <a:ext uri="{FF2B5EF4-FFF2-40B4-BE49-F238E27FC236}">
                <a16:creationId xmlns:a16="http://schemas.microsoft.com/office/drawing/2014/main" id="{4DCDC79B-A2DD-5393-010F-591409E41F22}"/>
              </a:ext>
            </a:extLst>
          </p:cNvPr>
          <p:cNvSpPr>
            <a:spLocks noGrp="1"/>
          </p:cNvSpPr>
          <p:nvPr>
            <p:ph idx="1"/>
          </p:nvPr>
        </p:nvSpPr>
        <p:spPr/>
        <p:txBody>
          <a:bodyPr/>
          <a:lstStyle/>
          <a:p>
            <a:r>
              <a:rPr lang="en-CA"/>
              <a:t>Lab 1 already uploaded and Powerpoint will be uploaded sometime tonight.</a:t>
            </a:r>
          </a:p>
        </p:txBody>
      </p:sp>
    </p:spTree>
    <p:extLst>
      <p:ext uri="{BB962C8B-B14F-4D97-AF65-F5344CB8AC3E}">
        <p14:creationId xmlns:p14="http://schemas.microsoft.com/office/powerpoint/2010/main" val="36156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fld id="{17A07FCB-B93F-4F54-B26D-1895E7FAC271}" type="slidenum">
              <a:rPr lang="en-US" altLang="en-US" sz="1200">
                <a:latin typeface="Arial Black" panose="020B0A04020102020204" pitchFamily="34" charset="0"/>
              </a:rPr>
              <a:pPr>
                <a:spcBef>
                  <a:spcPct val="0"/>
                </a:spcBef>
                <a:buClrTx/>
                <a:buSzTx/>
                <a:buFontTx/>
                <a:buNone/>
              </a:pPr>
              <a:t>7</a:t>
            </a:fld>
            <a:endParaRPr lang="en-US" altLang="en-US" sz="1200">
              <a:latin typeface="Arial Black" panose="020B0A04020102020204" pitchFamily="34" charset="0"/>
            </a:endParaRPr>
          </a:p>
        </p:txBody>
      </p:sp>
      <p:sp>
        <p:nvSpPr>
          <p:cNvPr id="47107" name="Rectangle 2"/>
          <p:cNvSpPr>
            <a:spLocks noGrp="1" noChangeArrowheads="1"/>
          </p:cNvSpPr>
          <p:nvPr>
            <p:ph type="title"/>
          </p:nvPr>
        </p:nvSpPr>
        <p:spPr/>
        <p:txBody>
          <a:bodyPr/>
          <a:lstStyle/>
          <a:p>
            <a:pPr eaLnBrk="1" hangingPunct="1"/>
            <a:r>
              <a:rPr lang="en-US" altLang="en-US"/>
              <a:t>SQL </a:t>
            </a:r>
          </a:p>
        </p:txBody>
      </p:sp>
      <p:sp>
        <p:nvSpPr>
          <p:cNvPr id="47108" name="Rectangle 3"/>
          <p:cNvSpPr>
            <a:spLocks noGrp="1" noChangeArrowheads="1"/>
          </p:cNvSpPr>
          <p:nvPr>
            <p:ph type="body" idx="1"/>
          </p:nvPr>
        </p:nvSpPr>
        <p:spPr/>
        <p:txBody>
          <a:bodyPr/>
          <a:lstStyle/>
          <a:p>
            <a:pPr eaLnBrk="1" hangingPunct="1">
              <a:spcBef>
                <a:spcPct val="60000"/>
              </a:spcBef>
            </a:pPr>
            <a:r>
              <a:rPr lang="en-US" altLang="en-US" sz="2800"/>
              <a:t>American National Standards Institute (ANSI) prescribes a standard SQL</a:t>
            </a:r>
          </a:p>
          <a:p>
            <a:pPr eaLnBrk="1" hangingPunct="1">
              <a:spcBef>
                <a:spcPct val="60000"/>
              </a:spcBef>
            </a:pPr>
            <a:r>
              <a:rPr lang="en-US" altLang="en-US" sz="2800"/>
              <a:t>Several SQL dialects exist</a:t>
            </a:r>
          </a:p>
          <a:p>
            <a:pPr lvl="1" eaLnBrk="1" hangingPunct="1">
              <a:spcBef>
                <a:spcPct val="60000"/>
              </a:spcBef>
            </a:pPr>
            <a:r>
              <a:rPr lang="en-US" altLang="en-US" sz="2400"/>
              <a:t>DB2, Oracle, MySQL, Access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8">
                                            <p:txEl>
                                              <p:pRg st="1" end="1"/>
                                            </p:txEl>
                                          </p:spTgt>
                                        </p:tgtEl>
                                        <p:attrNameLst>
                                          <p:attrName>style.visibility</p:attrName>
                                        </p:attrNameLst>
                                      </p:cBhvr>
                                      <p:to>
                                        <p:strVal val="visible"/>
                                      </p:to>
                                    </p:set>
                                    <p:anim calcmode="lin" valueType="num">
                                      <p:cBhvr additive="base">
                                        <p:cTn id="7" dur="500" fill="hold"/>
                                        <p:tgtEl>
                                          <p:spTgt spid="4710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08">
                                            <p:txEl>
                                              <p:pRg st="2" end="2"/>
                                            </p:txEl>
                                          </p:spTgt>
                                        </p:tgtEl>
                                        <p:attrNameLst>
                                          <p:attrName>style.visibility</p:attrName>
                                        </p:attrNameLst>
                                      </p:cBhvr>
                                      <p:to>
                                        <p:strVal val="visible"/>
                                      </p:to>
                                    </p:set>
                                    <p:anim calcmode="lin" valueType="num">
                                      <p:cBhvr additive="base">
                                        <p:cTn id="11" dur="500" fill="hold"/>
                                        <p:tgtEl>
                                          <p:spTgt spid="4710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9F1B-6122-8F74-7EF5-89B9D0BE60C5}"/>
              </a:ext>
            </a:extLst>
          </p:cNvPr>
          <p:cNvSpPr>
            <a:spLocks noGrp="1"/>
          </p:cNvSpPr>
          <p:nvPr>
            <p:ph type="title"/>
          </p:nvPr>
        </p:nvSpPr>
        <p:spPr/>
        <p:txBody>
          <a:bodyPr/>
          <a:lstStyle/>
          <a:p>
            <a:r>
              <a:rPr lang="en-CA"/>
              <a:t>Joins</a:t>
            </a:r>
          </a:p>
        </p:txBody>
      </p:sp>
      <p:sp>
        <p:nvSpPr>
          <p:cNvPr id="3" name="Content Placeholder 2">
            <a:extLst>
              <a:ext uri="{FF2B5EF4-FFF2-40B4-BE49-F238E27FC236}">
                <a16:creationId xmlns:a16="http://schemas.microsoft.com/office/drawing/2014/main" id="{1F14DBBF-F5D4-B4E6-BA67-B0D70EDDE914}"/>
              </a:ext>
            </a:extLst>
          </p:cNvPr>
          <p:cNvSpPr>
            <a:spLocks noGrp="1"/>
          </p:cNvSpPr>
          <p:nvPr>
            <p:ph idx="1"/>
          </p:nvPr>
        </p:nvSpPr>
        <p:spPr/>
        <p:txBody>
          <a:bodyPr/>
          <a:lstStyle/>
          <a:p>
            <a:r>
              <a:rPr lang="en-CA"/>
              <a:t>PATIENT</a:t>
            </a:r>
          </a:p>
          <a:p>
            <a:endParaRPr lang="en-CA"/>
          </a:p>
          <a:p>
            <a:pPr marL="0" indent="0">
              <a:buNone/>
            </a:pPr>
            <a:endParaRPr lang="en-CA"/>
          </a:p>
          <a:p>
            <a:r>
              <a:rPr lang="en-CA"/>
              <a:t>INSURANCE</a:t>
            </a:r>
          </a:p>
          <a:p>
            <a:pPr marL="0" indent="0">
              <a:buNone/>
            </a:pPr>
            <a:endParaRPr lang="en-CA"/>
          </a:p>
        </p:txBody>
      </p:sp>
      <p:pic>
        <p:nvPicPr>
          <p:cNvPr id="5" name="Picture 4" descr="Text&#10;&#10;Description automatically generated with medium confidence">
            <a:extLst>
              <a:ext uri="{FF2B5EF4-FFF2-40B4-BE49-F238E27FC236}">
                <a16:creationId xmlns:a16="http://schemas.microsoft.com/office/drawing/2014/main" id="{1679F8D1-C737-172E-FBD0-1159FC5D11C2}"/>
              </a:ext>
            </a:extLst>
          </p:cNvPr>
          <p:cNvPicPr>
            <a:picLocks noChangeAspect="1"/>
          </p:cNvPicPr>
          <p:nvPr/>
        </p:nvPicPr>
        <p:blipFill>
          <a:blip r:embed="rId2"/>
          <a:stretch>
            <a:fillRect/>
          </a:stretch>
        </p:blipFill>
        <p:spPr>
          <a:xfrm>
            <a:off x="1314450" y="2190750"/>
            <a:ext cx="6515100" cy="1238250"/>
          </a:xfrm>
          <a:prstGeom prst="rect">
            <a:avLst/>
          </a:prstGeom>
        </p:spPr>
      </p:pic>
      <p:pic>
        <p:nvPicPr>
          <p:cNvPr id="6" name="Picture 5" descr="Text&#10;&#10;Description automatically generated">
            <a:extLst>
              <a:ext uri="{FF2B5EF4-FFF2-40B4-BE49-F238E27FC236}">
                <a16:creationId xmlns:a16="http://schemas.microsoft.com/office/drawing/2014/main" id="{F70691C6-F478-4F1B-A436-37F94904B30C}"/>
              </a:ext>
            </a:extLst>
          </p:cNvPr>
          <p:cNvPicPr>
            <a:picLocks noChangeAspect="1"/>
          </p:cNvPicPr>
          <p:nvPr/>
        </p:nvPicPr>
        <p:blipFill>
          <a:blip r:embed="rId3"/>
          <a:stretch>
            <a:fillRect/>
          </a:stretch>
        </p:blipFill>
        <p:spPr>
          <a:xfrm>
            <a:off x="1066800" y="4343400"/>
            <a:ext cx="5029200" cy="1238250"/>
          </a:xfrm>
          <a:prstGeom prst="rect">
            <a:avLst/>
          </a:prstGeom>
        </p:spPr>
      </p:pic>
    </p:spTree>
    <p:extLst>
      <p:ext uri="{BB962C8B-B14F-4D97-AF65-F5344CB8AC3E}">
        <p14:creationId xmlns:p14="http://schemas.microsoft.com/office/powerpoint/2010/main" val="715523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9F1B-6122-8F74-7EF5-89B9D0BE60C5}"/>
              </a:ext>
            </a:extLst>
          </p:cNvPr>
          <p:cNvSpPr>
            <a:spLocks noGrp="1"/>
          </p:cNvSpPr>
          <p:nvPr>
            <p:ph type="title"/>
          </p:nvPr>
        </p:nvSpPr>
        <p:spPr/>
        <p:txBody>
          <a:bodyPr/>
          <a:lstStyle/>
          <a:p>
            <a:r>
              <a:rPr lang="en-CA"/>
              <a:t>Joins</a:t>
            </a:r>
          </a:p>
        </p:txBody>
      </p:sp>
      <p:sp>
        <p:nvSpPr>
          <p:cNvPr id="3" name="Content Placeholder 2">
            <a:extLst>
              <a:ext uri="{FF2B5EF4-FFF2-40B4-BE49-F238E27FC236}">
                <a16:creationId xmlns:a16="http://schemas.microsoft.com/office/drawing/2014/main" id="{1F14DBBF-F5D4-B4E6-BA67-B0D70EDDE914}"/>
              </a:ext>
            </a:extLst>
          </p:cNvPr>
          <p:cNvSpPr>
            <a:spLocks noGrp="1"/>
          </p:cNvSpPr>
          <p:nvPr>
            <p:ph idx="1"/>
          </p:nvPr>
        </p:nvSpPr>
        <p:spPr/>
        <p:txBody>
          <a:bodyPr/>
          <a:lstStyle/>
          <a:p>
            <a:r>
              <a:rPr lang="en-CA"/>
              <a:t>JOIN Example 1</a:t>
            </a:r>
          </a:p>
          <a:p>
            <a:pPr marL="0" indent="0">
              <a:buNone/>
            </a:pPr>
            <a:endParaRPr lang="en-CA"/>
          </a:p>
          <a:p>
            <a:pPr marL="0" indent="0">
              <a:buNone/>
            </a:pPr>
            <a:endParaRPr lang="en-CA"/>
          </a:p>
          <a:p>
            <a:r>
              <a:rPr lang="en-CA"/>
              <a:t>JOIN Example 2</a:t>
            </a:r>
          </a:p>
          <a:p>
            <a:pPr marL="0" indent="0">
              <a:buNone/>
            </a:pPr>
            <a:endParaRPr lang="en-CA"/>
          </a:p>
        </p:txBody>
      </p:sp>
      <p:pic>
        <p:nvPicPr>
          <p:cNvPr id="4" name="Picture 3">
            <a:extLst>
              <a:ext uri="{FF2B5EF4-FFF2-40B4-BE49-F238E27FC236}">
                <a16:creationId xmlns:a16="http://schemas.microsoft.com/office/drawing/2014/main" id="{A56D05DC-5EF9-376D-8945-220D5CEFAB0B}"/>
              </a:ext>
            </a:extLst>
          </p:cNvPr>
          <p:cNvPicPr>
            <a:picLocks noChangeAspect="1"/>
          </p:cNvPicPr>
          <p:nvPr/>
        </p:nvPicPr>
        <p:blipFill>
          <a:blip r:embed="rId2"/>
          <a:stretch>
            <a:fillRect/>
          </a:stretch>
        </p:blipFill>
        <p:spPr>
          <a:xfrm>
            <a:off x="990600" y="2326005"/>
            <a:ext cx="6858000" cy="645795"/>
          </a:xfrm>
          <a:prstGeom prst="rect">
            <a:avLst/>
          </a:prstGeom>
        </p:spPr>
      </p:pic>
      <p:pic>
        <p:nvPicPr>
          <p:cNvPr id="7" name="Picture 6">
            <a:extLst>
              <a:ext uri="{FF2B5EF4-FFF2-40B4-BE49-F238E27FC236}">
                <a16:creationId xmlns:a16="http://schemas.microsoft.com/office/drawing/2014/main" id="{EEFCAC2E-820B-7CE7-7D31-233CA57C5555}"/>
              </a:ext>
            </a:extLst>
          </p:cNvPr>
          <p:cNvPicPr>
            <a:picLocks noChangeAspect="1"/>
          </p:cNvPicPr>
          <p:nvPr/>
        </p:nvPicPr>
        <p:blipFill>
          <a:blip r:embed="rId3"/>
          <a:stretch>
            <a:fillRect/>
          </a:stretch>
        </p:blipFill>
        <p:spPr>
          <a:xfrm>
            <a:off x="773906" y="4191000"/>
            <a:ext cx="6858000" cy="807720"/>
          </a:xfrm>
          <a:prstGeom prst="rect">
            <a:avLst/>
          </a:prstGeom>
        </p:spPr>
      </p:pic>
    </p:spTree>
    <p:extLst>
      <p:ext uri="{BB962C8B-B14F-4D97-AF65-F5344CB8AC3E}">
        <p14:creationId xmlns:p14="http://schemas.microsoft.com/office/powerpoint/2010/main" val="98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Radial</Template>
  <TotalTime>35575</TotalTime>
  <Words>2010</Words>
  <Application>Microsoft Office PowerPoint</Application>
  <PresentationFormat>On-screen Show (4:3)</PresentationFormat>
  <Paragraphs>381</Paragraphs>
  <Slides>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Arial Black</vt:lpstr>
      <vt:lpstr>Calibri</vt:lpstr>
      <vt:lpstr>Times New Roman</vt:lpstr>
      <vt:lpstr>Wingdings</vt:lpstr>
      <vt:lpstr>Radial</vt:lpstr>
      <vt:lpstr>DBS311:  Advanced Database Services</vt:lpstr>
      <vt:lpstr>DBS311</vt:lpstr>
      <vt:lpstr>Number of Companies worldwide using DB2</vt:lpstr>
      <vt:lpstr>Agenda</vt:lpstr>
      <vt:lpstr> SQL</vt:lpstr>
      <vt:lpstr>SQL </vt:lpstr>
      <vt:lpstr>SQL </vt:lpstr>
      <vt:lpstr>Joins</vt:lpstr>
      <vt:lpstr>Joins</vt:lpstr>
      <vt:lpstr>Joins</vt:lpstr>
      <vt:lpstr>Joins</vt:lpstr>
      <vt:lpstr>Referential Integrity</vt:lpstr>
      <vt:lpstr>Single Row Functions &amp; Variables</vt:lpstr>
      <vt:lpstr>SQL Functions</vt:lpstr>
      <vt:lpstr>SQL Functions</vt:lpstr>
      <vt:lpstr>Single Row Functions</vt:lpstr>
      <vt:lpstr>Single Row Functions</vt:lpstr>
      <vt:lpstr>Character Functions</vt:lpstr>
      <vt:lpstr>Case Manipulation Functions </vt:lpstr>
      <vt:lpstr>Case Manipulation Functions </vt:lpstr>
      <vt:lpstr>Case Manipulation Functions </vt:lpstr>
      <vt:lpstr>SUBSTR</vt:lpstr>
      <vt:lpstr>LENGTH</vt:lpstr>
      <vt:lpstr>WHY 6 FOR PHONE ?</vt:lpstr>
      <vt:lpstr>INSTR</vt:lpstr>
      <vt:lpstr>INSTR in a different clause</vt:lpstr>
      <vt:lpstr>LPAD</vt:lpstr>
      <vt:lpstr>RPAD</vt:lpstr>
      <vt:lpstr>Fixing our RPAD</vt:lpstr>
      <vt:lpstr>TRIM</vt:lpstr>
      <vt:lpstr>REPLACE</vt:lpstr>
      <vt:lpstr>Numeric Functions </vt:lpstr>
      <vt:lpstr>ROUND()</vt:lpstr>
      <vt:lpstr>ROUND (ORACLE)</vt:lpstr>
      <vt:lpstr>TRUNC()</vt:lpstr>
      <vt:lpstr>Number Functions</vt:lpstr>
      <vt:lpstr>Using Oracle</vt:lpstr>
      <vt:lpstr>MOD()</vt:lpstr>
      <vt:lpstr>MOD()</vt:lpstr>
      <vt:lpstr>Datetime Functions </vt:lpstr>
      <vt:lpstr>ORACLE USES SYSDATE</vt:lpstr>
      <vt:lpstr>DB2</vt:lpstr>
      <vt:lpstr>Date Arithmetic</vt:lpstr>
      <vt:lpstr>Date Arithmetic</vt:lpstr>
      <vt:lpstr>Date Arithmetic and DayName</vt:lpstr>
      <vt:lpstr>Conversion Functions </vt:lpstr>
      <vt:lpstr>CAST</vt:lpstr>
      <vt:lpstr>CAST</vt:lpstr>
      <vt:lpstr>CAST</vt:lpstr>
      <vt:lpstr>DB2 IFNULL, ORACLE NVAL</vt:lpstr>
      <vt:lpstr>NVAL</vt:lpstr>
      <vt:lpstr>Using NVL </vt:lpstr>
      <vt:lpstr>NVL on a numeric field</vt:lpstr>
      <vt:lpstr>Solve using Cast</vt:lpstr>
      <vt:lpstr>General Comparison Functions </vt:lpstr>
      <vt:lpstr>Not equal to</vt:lpstr>
      <vt:lpstr>PowerPoint Presentation</vt:lpstr>
      <vt:lpstr>IN</vt:lpstr>
      <vt:lpstr>NOT</vt:lpstr>
      <vt:lpstr>BETWEEN</vt:lpstr>
      <vt:lpstr>LIKE and %</vt:lpstr>
      <vt:lpstr>LIKE and %</vt:lpstr>
      <vt:lpstr>NULL</vt:lpstr>
      <vt:lpstr>ASSIGNING VARIABLES</vt:lpstr>
      <vt:lpstr>Lab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SYS466</dc:title>
  <dc:creator>Russell.Pangborn@senecac.on.ca</dc:creator>
  <cp:lastModifiedBy>Russell Pangborn</cp:lastModifiedBy>
  <cp:revision>111</cp:revision>
  <cp:lastPrinted>2022-09-12T12:11:16Z</cp:lastPrinted>
  <dcterms:created xsi:type="dcterms:W3CDTF">2002-08-28T01:39:57Z</dcterms:created>
  <dcterms:modified xsi:type="dcterms:W3CDTF">2023-01-26T03:51:40Z</dcterms:modified>
</cp:coreProperties>
</file>