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3"/>
  </p:notesMasterIdLst>
  <p:handoutMasterIdLst>
    <p:handoutMasterId r:id="rId44"/>
  </p:handoutMasterIdLst>
  <p:sldIdLst>
    <p:sldId id="258" r:id="rId2"/>
    <p:sldId id="775" r:id="rId3"/>
    <p:sldId id="836" r:id="rId4"/>
    <p:sldId id="763" r:id="rId5"/>
    <p:sldId id="768" r:id="rId6"/>
    <p:sldId id="799" r:id="rId7"/>
    <p:sldId id="800" r:id="rId8"/>
    <p:sldId id="802" r:id="rId9"/>
    <p:sldId id="803" r:id="rId10"/>
    <p:sldId id="804" r:id="rId11"/>
    <p:sldId id="801" r:id="rId12"/>
    <p:sldId id="807" r:id="rId13"/>
    <p:sldId id="806" r:id="rId14"/>
    <p:sldId id="805" r:id="rId15"/>
    <p:sldId id="816" r:id="rId16"/>
    <p:sldId id="808" r:id="rId17"/>
    <p:sldId id="809" r:id="rId18"/>
    <p:sldId id="810" r:id="rId19"/>
    <p:sldId id="811" r:id="rId20"/>
    <p:sldId id="812" r:id="rId21"/>
    <p:sldId id="817" r:id="rId22"/>
    <p:sldId id="818" r:id="rId23"/>
    <p:sldId id="819" r:id="rId24"/>
    <p:sldId id="820" r:id="rId25"/>
    <p:sldId id="823" r:id="rId26"/>
    <p:sldId id="821" r:id="rId27"/>
    <p:sldId id="822" r:id="rId28"/>
    <p:sldId id="824" r:id="rId29"/>
    <p:sldId id="825" r:id="rId30"/>
    <p:sldId id="826" r:id="rId31"/>
    <p:sldId id="827" r:id="rId32"/>
    <p:sldId id="833" r:id="rId33"/>
    <p:sldId id="828" r:id="rId34"/>
    <p:sldId id="829" r:id="rId35"/>
    <p:sldId id="830" r:id="rId36"/>
    <p:sldId id="831" r:id="rId37"/>
    <p:sldId id="832" r:id="rId38"/>
    <p:sldId id="834" r:id="rId39"/>
    <p:sldId id="835" r:id="rId40"/>
    <p:sldId id="837" r:id="rId41"/>
    <p:sldId id="773" r:id="rId4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60" autoAdjust="0"/>
    <p:restoredTop sz="92026" autoAdjust="0"/>
  </p:normalViewPr>
  <p:slideViewPr>
    <p:cSldViewPr>
      <p:cViewPr varScale="1">
        <p:scale>
          <a:sx n="73" d="100"/>
          <a:sy n="73" d="100"/>
        </p:scale>
        <p:origin x="1032" y="5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ssell Pangborn" userId="926e7a0a90445740" providerId="LiveId" clId="{290966E8-2318-4380-AF72-37AB6481CF0F}"/>
    <pc:docChg chg="modSld">
      <pc:chgData name="Russell Pangborn" userId="926e7a0a90445740" providerId="LiveId" clId="{290966E8-2318-4380-AF72-37AB6481CF0F}" dt="2023-03-29T15:37:58.725" v="1" actId="20577"/>
      <pc:docMkLst>
        <pc:docMk/>
      </pc:docMkLst>
      <pc:sldChg chg="modSp">
        <pc:chgData name="Russell Pangborn" userId="926e7a0a90445740" providerId="LiveId" clId="{290966E8-2318-4380-AF72-37AB6481CF0F}" dt="2023-03-29T15:37:58.725" v="1" actId="20577"/>
        <pc:sldMkLst>
          <pc:docMk/>
          <pc:sldMk cId="4160430956" sldId="829"/>
        </pc:sldMkLst>
        <pc:spChg chg="mod">
          <ac:chgData name="Russell Pangborn" userId="926e7a0a90445740" providerId="LiveId" clId="{290966E8-2318-4380-AF72-37AB6481CF0F}" dt="2023-03-29T15:37:58.725" v="1" actId="20577"/>
          <ac:spMkLst>
            <pc:docMk/>
            <pc:sldMk cId="4160430956" sldId="829"/>
            <ac:spMk id="3" creationId="{64F22181-7B4F-50A0-98F1-7D164797147B}"/>
          </ac:spMkLst>
        </pc:spChg>
      </pc:sldChg>
    </pc:docChg>
  </pc:docChgLst>
  <pc:docChgLst>
    <pc:chgData name="Russell Pangborn" userId="926e7a0a90445740" providerId="LiveId" clId="{54006B19-B5F6-4CC5-9439-406D84DAEBFD}"/>
    <pc:docChg chg="undo custSel addSld delSld modSld sldOrd">
      <pc:chgData name="Russell Pangborn" userId="926e7a0a90445740" providerId="LiveId" clId="{54006B19-B5F6-4CC5-9439-406D84DAEBFD}" dt="2022-11-28T15:48:35.535" v="4800" actId="20577"/>
      <pc:docMkLst>
        <pc:docMk/>
      </pc:docMkLst>
      <pc:sldChg chg="modSp modAnim">
        <pc:chgData name="Russell Pangborn" userId="926e7a0a90445740" providerId="LiveId" clId="{54006B19-B5F6-4CC5-9439-406D84DAEBFD}" dt="2022-11-22T16:31:57.458" v="660" actId="20577"/>
        <pc:sldMkLst>
          <pc:docMk/>
          <pc:sldMk cId="0" sldId="258"/>
        </pc:sldMkLst>
        <pc:spChg chg="mod">
          <ac:chgData name="Russell Pangborn" userId="926e7a0a90445740" providerId="LiveId" clId="{54006B19-B5F6-4CC5-9439-406D84DAEBFD}" dt="2022-11-22T16:31:57.458" v="660" actId="20577"/>
          <ac:spMkLst>
            <pc:docMk/>
            <pc:sldMk cId="0" sldId="258"/>
            <ac:spMk id="309251" creationId="{00000000-0000-0000-0000-000000000000}"/>
          </ac:spMkLst>
        </pc:spChg>
      </pc:sldChg>
      <pc:sldChg chg="del">
        <pc:chgData name="Russell Pangborn" userId="926e7a0a90445740" providerId="LiveId" clId="{54006B19-B5F6-4CC5-9439-406D84DAEBFD}" dt="2022-11-22T15:11:38.336" v="131" actId="47"/>
        <pc:sldMkLst>
          <pc:docMk/>
          <pc:sldMk cId="1575336697" sldId="760"/>
        </pc:sldMkLst>
      </pc:sldChg>
      <pc:sldChg chg="del">
        <pc:chgData name="Russell Pangborn" userId="926e7a0a90445740" providerId="LiveId" clId="{54006B19-B5F6-4CC5-9439-406D84DAEBFD}" dt="2022-11-22T15:12:44.785" v="138" actId="47"/>
        <pc:sldMkLst>
          <pc:docMk/>
          <pc:sldMk cId="3639633858" sldId="762"/>
        </pc:sldMkLst>
      </pc:sldChg>
      <pc:sldChg chg="modSp modAnim">
        <pc:chgData name="Russell Pangborn" userId="926e7a0a90445740" providerId="LiveId" clId="{54006B19-B5F6-4CC5-9439-406D84DAEBFD}" dt="2022-11-22T15:03:12.066" v="104"/>
        <pc:sldMkLst>
          <pc:docMk/>
          <pc:sldMk cId="763640533" sldId="763"/>
        </pc:sldMkLst>
        <pc:spChg chg="mod">
          <ac:chgData name="Russell Pangborn" userId="926e7a0a90445740" providerId="LiveId" clId="{54006B19-B5F6-4CC5-9439-406D84DAEBFD}" dt="2022-11-22T15:03:00.933" v="103" actId="20577"/>
          <ac:spMkLst>
            <pc:docMk/>
            <pc:sldMk cId="763640533" sldId="763"/>
            <ac:spMk id="3" creationId="{946B8681-D5D3-A9F9-02CE-28D741B330B7}"/>
          </ac:spMkLst>
        </pc:spChg>
      </pc:sldChg>
      <pc:sldChg chg="modSp del mod ord modAnim">
        <pc:chgData name="Russell Pangborn" userId="926e7a0a90445740" providerId="LiveId" clId="{54006B19-B5F6-4CC5-9439-406D84DAEBFD}" dt="2022-11-23T16:42:41.721" v="1185" actId="2696"/>
        <pc:sldMkLst>
          <pc:docMk/>
          <pc:sldMk cId="899363818" sldId="764"/>
        </pc:sldMkLst>
        <pc:spChg chg="mod">
          <ac:chgData name="Russell Pangborn" userId="926e7a0a90445740" providerId="LiveId" clId="{54006B19-B5F6-4CC5-9439-406D84DAEBFD}" dt="2022-11-23T16:35:04.346" v="1071" actId="20577"/>
          <ac:spMkLst>
            <pc:docMk/>
            <pc:sldMk cId="899363818" sldId="764"/>
            <ac:spMk id="3" creationId="{946B8681-D5D3-A9F9-02CE-28D741B330B7}"/>
          </ac:spMkLst>
        </pc:spChg>
        <pc:graphicFrameChg chg="modGraphic">
          <ac:chgData name="Russell Pangborn" userId="926e7a0a90445740" providerId="LiveId" clId="{54006B19-B5F6-4CC5-9439-406D84DAEBFD}" dt="2022-11-23T16:33:53.729" v="1070" actId="14734"/>
          <ac:graphicFrameMkLst>
            <pc:docMk/>
            <pc:sldMk cId="899363818" sldId="764"/>
            <ac:graphicFrameMk id="4" creationId="{A5A99DEB-ED2D-D7E6-0E53-23B24D63791C}"/>
          </ac:graphicFrameMkLst>
        </pc:graphicFrameChg>
      </pc:sldChg>
      <pc:sldChg chg="del">
        <pc:chgData name="Russell Pangborn" userId="926e7a0a90445740" providerId="LiveId" clId="{54006B19-B5F6-4CC5-9439-406D84DAEBFD}" dt="2022-11-22T15:11:23.659" v="130" actId="47"/>
        <pc:sldMkLst>
          <pc:docMk/>
          <pc:sldMk cId="4290579377" sldId="765"/>
        </pc:sldMkLst>
      </pc:sldChg>
      <pc:sldChg chg="del">
        <pc:chgData name="Russell Pangborn" userId="926e7a0a90445740" providerId="LiveId" clId="{54006B19-B5F6-4CC5-9439-406D84DAEBFD}" dt="2022-11-22T15:11:20.198" v="129" actId="47"/>
        <pc:sldMkLst>
          <pc:docMk/>
          <pc:sldMk cId="4165349980" sldId="766"/>
        </pc:sldMkLst>
      </pc:sldChg>
      <pc:sldChg chg="del">
        <pc:chgData name="Russell Pangborn" userId="926e7a0a90445740" providerId="LiveId" clId="{54006B19-B5F6-4CC5-9439-406D84DAEBFD}" dt="2022-11-22T15:11:20.198" v="129" actId="47"/>
        <pc:sldMkLst>
          <pc:docMk/>
          <pc:sldMk cId="2339726660" sldId="767"/>
        </pc:sldMkLst>
      </pc:sldChg>
      <pc:sldChg chg="modSp modAnim">
        <pc:chgData name="Russell Pangborn" userId="926e7a0a90445740" providerId="LiveId" clId="{54006B19-B5F6-4CC5-9439-406D84DAEBFD}" dt="2022-11-22T15:15:24.590" v="185" actId="20577"/>
        <pc:sldMkLst>
          <pc:docMk/>
          <pc:sldMk cId="2062849341" sldId="768"/>
        </pc:sldMkLst>
        <pc:spChg chg="mod">
          <ac:chgData name="Russell Pangborn" userId="926e7a0a90445740" providerId="LiveId" clId="{54006B19-B5F6-4CC5-9439-406D84DAEBFD}" dt="2022-11-22T15:15:24.590" v="185" actId="20577"/>
          <ac:spMkLst>
            <pc:docMk/>
            <pc:sldMk cId="2062849341" sldId="768"/>
            <ac:spMk id="3" creationId="{946B8681-D5D3-A9F9-02CE-28D741B330B7}"/>
          </ac:spMkLst>
        </pc:spChg>
      </pc:sldChg>
      <pc:sldChg chg="modSp del modAnim">
        <pc:chgData name="Russell Pangborn" userId="926e7a0a90445740" providerId="LiveId" clId="{54006B19-B5F6-4CC5-9439-406D84DAEBFD}" dt="2022-11-22T15:12:02.972" v="134" actId="47"/>
        <pc:sldMkLst>
          <pc:docMk/>
          <pc:sldMk cId="2884661653" sldId="769"/>
        </pc:sldMkLst>
        <pc:spChg chg="mod">
          <ac:chgData name="Russell Pangborn" userId="926e7a0a90445740" providerId="LiveId" clId="{54006B19-B5F6-4CC5-9439-406D84DAEBFD}" dt="2022-11-22T15:08:37.337" v="125" actId="255"/>
          <ac:spMkLst>
            <pc:docMk/>
            <pc:sldMk cId="2884661653" sldId="769"/>
            <ac:spMk id="3" creationId="{946B8681-D5D3-A9F9-02CE-28D741B330B7}"/>
          </ac:spMkLst>
        </pc:spChg>
      </pc:sldChg>
      <pc:sldChg chg="del">
        <pc:chgData name="Russell Pangborn" userId="926e7a0a90445740" providerId="LiveId" clId="{54006B19-B5F6-4CC5-9439-406D84DAEBFD}" dt="2022-11-22T15:11:38.336" v="131" actId="47"/>
        <pc:sldMkLst>
          <pc:docMk/>
          <pc:sldMk cId="2635491089" sldId="770"/>
        </pc:sldMkLst>
      </pc:sldChg>
      <pc:sldChg chg="del">
        <pc:chgData name="Russell Pangborn" userId="926e7a0a90445740" providerId="LiveId" clId="{54006B19-B5F6-4CC5-9439-406D84DAEBFD}" dt="2022-11-22T15:11:38.336" v="131" actId="47"/>
        <pc:sldMkLst>
          <pc:docMk/>
          <pc:sldMk cId="3416664803" sldId="771"/>
        </pc:sldMkLst>
      </pc:sldChg>
      <pc:sldChg chg="modSp mod ord">
        <pc:chgData name="Russell Pangborn" userId="926e7a0a90445740" providerId="LiveId" clId="{54006B19-B5F6-4CC5-9439-406D84DAEBFD}" dt="2022-11-23T16:54:31.721" v="1192"/>
        <pc:sldMkLst>
          <pc:docMk/>
          <pc:sldMk cId="399179776" sldId="773"/>
        </pc:sldMkLst>
        <pc:spChg chg="mod">
          <ac:chgData name="Russell Pangborn" userId="926e7a0a90445740" providerId="LiveId" clId="{54006B19-B5F6-4CC5-9439-406D84DAEBFD}" dt="2022-11-22T15:11:42.579" v="133" actId="20577"/>
          <ac:spMkLst>
            <pc:docMk/>
            <pc:sldMk cId="399179776" sldId="773"/>
            <ac:spMk id="3" creationId="{E4A7763F-BF8A-2DF8-1A6B-7FCEA98889AD}"/>
          </ac:spMkLst>
        </pc:spChg>
      </pc:sldChg>
      <pc:sldChg chg="modSp modAnim">
        <pc:chgData name="Russell Pangborn" userId="926e7a0a90445740" providerId="LiveId" clId="{54006B19-B5F6-4CC5-9439-406D84DAEBFD}" dt="2022-11-25T15:42:50.481" v="4675" actId="313"/>
        <pc:sldMkLst>
          <pc:docMk/>
          <pc:sldMk cId="3321132975" sldId="775"/>
        </pc:sldMkLst>
        <pc:spChg chg="mod">
          <ac:chgData name="Russell Pangborn" userId="926e7a0a90445740" providerId="LiveId" clId="{54006B19-B5F6-4CC5-9439-406D84DAEBFD}" dt="2022-11-25T15:42:50.481" v="4675" actId="313"/>
          <ac:spMkLst>
            <pc:docMk/>
            <pc:sldMk cId="3321132975" sldId="775"/>
            <ac:spMk id="3" creationId="{72A9551A-554F-675A-9ECD-95E66F48C0D9}"/>
          </ac:spMkLst>
        </pc:spChg>
      </pc:sldChg>
      <pc:sldChg chg="del">
        <pc:chgData name="Russell Pangborn" userId="926e7a0a90445740" providerId="LiveId" clId="{54006B19-B5F6-4CC5-9439-406D84DAEBFD}" dt="2022-11-26T02:19:00.877" v="4799" actId="47"/>
        <pc:sldMkLst>
          <pc:docMk/>
          <pc:sldMk cId="3441088557" sldId="776"/>
        </pc:sldMkLst>
      </pc:sldChg>
      <pc:sldChg chg="del">
        <pc:chgData name="Russell Pangborn" userId="926e7a0a90445740" providerId="LiveId" clId="{54006B19-B5F6-4CC5-9439-406D84DAEBFD}" dt="2022-11-25T15:43:12.335" v="4677" actId="47"/>
        <pc:sldMkLst>
          <pc:docMk/>
          <pc:sldMk cId="3098247932" sldId="777"/>
        </pc:sldMkLst>
      </pc:sldChg>
      <pc:sldChg chg="del">
        <pc:chgData name="Russell Pangborn" userId="926e7a0a90445740" providerId="LiveId" clId="{54006B19-B5F6-4CC5-9439-406D84DAEBFD}" dt="2022-11-22T15:12:13.808" v="137" actId="47"/>
        <pc:sldMkLst>
          <pc:docMk/>
          <pc:sldMk cId="702398814" sldId="781"/>
        </pc:sldMkLst>
      </pc:sldChg>
      <pc:sldChg chg="del">
        <pc:chgData name="Russell Pangborn" userId="926e7a0a90445740" providerId="LiveId" clId="{54006B19-B5F6-4CC5-9439-406D84DAEBFD}" dt="2022-11-22T15:11:38.336" v="131" actId="47"/>
        <pc:sldMkLst>
          <pc:docMk/>
          <pc:sldMk cId="2556896647" sldId="782"/>
        </pc:sldMkLst>
      </pc:sldChg>
      <pc:sldChg chg="del">
        <pc:chgData name="Russell Pangborn" userId="926e7a0a90445740" providerId="LiveId" clId="{54006B19-B5F6-4CC5-9439-406D84DAEBFD}" dt="2022-11-22T15:11:38.336" v="131" actId="47"/>
        <pc:sldMkLst>
          <pc:docMk/>
          <pc:sldMk cId="1671429107" sldId="783"/>
        </pc:sldMkLst>
      </pc:sldChg>
      <pc:sldChg chg="del">
        <pc:chgData name="Russell Pangborn" userId="926e7a0a90445740" providerId="LiveId" clId="{54006B19-B5F6-4CC5-9439-406D84DAEBFD}" dt="2022-11-22T15:11:38.336" v="131" actId="47"/>
        <pc:sldMkLst>
          <pc:docMk/>
          <pc:sldMk cId="4004677753" sldId="784"/>
        </pc:sldMkLst>
      </pc:sldChg>
      <pc:sldChg chg="del">
        <pc:chgData name="Russell Pangborn" userId="926e7a0a90445740" providerId="LiveId" clId="{54006B19-B5F6-4CC5-9439-406D84DAEBFD}" dt="2022-11-22T15:11:38.336" v="131" actId="47"/>
        <pc:sldMkLst>
          <pc:docMk/>
          <pc:sldMk cId="2935104342" sldId="785"/>
        </pc:sldMkLst>
      </pc:sldChg>
      <pc:sldChg chg="del">
        <pc:chgData name="Russell Pangborn" userId="926e7a0a90445740" providerId="LiveId" clId="{54006B19-B5F6-4CC5-9439-406D84DAEBFD}" dt="2022-11-22T15:11:38.336" v="131" actId="47"/>
        <pc:sldMkLst>
          <pc:docMk/>
          <pc:sldMk cId="970870196" sldId="786"/>
        </pc:sldMkLst>
      </pc:sldChg>
      <pc:sldChg chg="del">
        <pc:chgData name="Russell Pangborn" userId="926e7a0a90445740" providerId="LiveId" clId="{54006B19-B5F6-4CC5-9439-406D84DAEBFD}" dt="2022-11-22T15:11:38.336" v="131" actId="47"/>
        <pc:sldMkLst>
          <pc:docMk/>
          <pc:sldMk cId="2682565270" sldId="787"/>
        </pc:sldMkLst>
      </pc:sldChg>
      <pc:sldChg chg="del">
        <pc:chgData name="Russell Pangborn" userId="926e7a0a90445740" providerId="LiveId" clId="{54006B19-B5F6-4CC5-9439-406D84DAEBFD}" dt="2022-11-22T15:11:38.336" v="131" actId="47"/>
        <pc:sldMkLst>
          <pc:docMk/>
          <pc:sldMk cId="953292941" sldId="788"/>
        </pc:sldMkLst>
      </pc:sldChg>
      <pc:sldChg chg="del">
        <pc:chgData name="Russell Pangborn" userId="926e7a0a90445740" providerId="LiveId" clId="{54006B19-B5F6-4CC5-9439-406D84DAEBFD}" dt="2022-11-22T15:11:38.336" v="131" actId="47"/>
        <pc:sldMkLst>
          <pc:docMk/>
          <pc:sldMk cId="1092590113" sldId="789"/>
        </pc:sldMkLst>
      </pc:sldChg>
      <pc:sldChg chg="del">
        <pc:chgData name="Russell Pangborn" userId="926e7a0a90445740" providerId="LiveId" clId="{54006B19-B5F6-4CC5-9439-406D84DAEBFD}" dt="2022-11-22T15:11:38.336" v="131" actId="47"/>
        <pc:sldMkLst>
          <pc:docMk/>
          <pc:sldMk cId="749244045" sldId="790"/>
        </pc:sldMkLst>
      </pc:sldChg>
      <pc:sldChg chg="del">
        <pc:chgData name="Russell Pangborn" userId="926e7a0a90445740" providerId="LiveId" clId="{54006B19-B5F6-4CC5-9439-406D84DAEBFD}" dt="2022-11-22T15:11:38.336" v="131" actId="47"/>
        <pc:sldMkLst>
          <pc:docMk/>
          <pc:sldMk cId="1424767029" sldId="791"/>
        </pc:sldMkLst>
      </pc:sldChg>
      <pc:sldChg chg="del">
        <pc:chgData name="Russell Pangborn" userId="926e7a0a90445740" providerId="LiveId" clId="{54006B19-B5F6-4CC5-9439-406D84DAEBFD}" dt="2022-11-22T15:11:38.336" v="131" actId="47"/>
        <pc:sldMkLst>
          <pc:docMk/>
          <pc:sldMk cId="1392636451" sldId="792"/>
        </pc:sldMkLst>
      </pc:sldChg>
      <pc:sldChg chg="del">
        <pc:chgData name="Russell Pangborn" userId="926e7a0a90445740" providerId="LiveId" clId="{54006B19-B5F6-4CC5-9439-406D84DAEBFD}" dt="2022-11-22T15:11:38.336" v="131" actId="47"/>
        <pc:sldMkLst>
          <pc:docMk/>
          <pc:sldMk cId="1790106613" sldId="793"/>
        </pc:sldMkLst>
      </pc:sldChg>
      <pc:sldChg chg="del">
        <pc:chgData name="Russell Pangborn" userId="926e7a0a90445740" providerId="LiveId" clId="{54006B19-B5F6-4CC5-9439-406D84DAEBFD}" dt="2022-11-22T15:11:38.336" v="131" actId="47"/>
        <pc:sldMkLst>
          <pc:docMk/>
          <pc:sldMk cId="623486557" sldId="794"/>
        </pc:sldMkLst>
      </pc:sldChg>
      <pc:sldChg chg="del">
        <pc:chgData name="Russell Pangborn" userId="926e7a0a90445740" providerId="LiveId" clId="{54006B19-B5F6-4CC5-9439-406D84DAEBFD}" dt="2022-11-22T15:11:38.336" v="131" actId="47"/>
        <pc:sldMkLst>
          <pc:docMk/>
          <pc:sldMk cId="2759097111" sldId="795"/>
        </pc:sldMkLst>
      </pc:sldChg>
      <pc:sldChg chg="del">
        <pc:chgData name="Russell Pangborn" userId="926e7a0a90445740" providerId="LiveId" clId="{54006B19-B5F6-4CC5-9439-406D84DAEBFD}" dt="2022-11-22T15:11:38.336" v="131" actId="47"/>
        <pc:sldMkLst>
          <pc:docMk/>
          <pc:sldMk cId="518024549" sldId="796"/>
        </pc:sldMkLst>
      </pc:sldChg>
      <pc:sldChg chg="del">
        <pc:chgData name="Russell Pangborn" userId="926e7a0a90445740" providerId="LiveId" clId="{54006B19-B5F6-4CC5-9439-406D84DAEBFD}" dt="2022-11-25T15:43:08.759" v="4676" actId="47"/>
        <pc:sldMkLst>
          <pc:docMk/>
          <pc:sldMk cId="2563517902" sldId="797"/>
        </pc:sldMkLst>
      </pc:sldChg>
      <pc:sldChg chg="del">
        <pc:chgData name="Russell Pangborn" userId="926e7a0a90445740" providerId="LiveId" clId="{54006B19-B5F6-4CC5-9439-406D84DAEBFD}" dt="2022-11-25T15:43:14.683" v="4678" actId="47"/>
        <pc:sldMkLst>
          <pc:docMk/>
          <pc:sldMk cId="2644027076" sldId="798"/>
        </pc:sldMkLst>
      </pc:sldChg>
      <pc:sldChg chg="modSp modAnim">
        <pc:chgData name="Russell Pangborn" userId="926e7a0a90445740" providerId="LiveId" clId="{54006B19-B5F6-4CC5-9439-406D84DAEBFD}" dt="2022-11-22T15:36:41.274" v="286"/>
        <pc:sldMkLst>
          <pc:docMk/>
          <pc:sldMk cId="3611167775" sldId="799"/>
        </pc:sldMkLst>
        <pc:spChg chg="mod">
          <ac:chgData name="Russell Pangborn" userId="926e7a0a90445740" providerId="LiveId" clId="{54006B19-B5F6-4CC5-9439-406D84DAEBFD}" dt="2022-11-22T15:35:47.778" v="280" actId="255"/>
          <ac:spMkLst>
            <pc:docMk/>
            <pc:sldMk cId="3611167775" sldId="799"/>
            <ac:spMk id="3" creationId="{946B8681-D5D3-A9F9-02CE-28D741B330B7}"/>
          </ac:spMkLst>
        </pc:spChg>
      </pc:sldChg>
      <pc:sldChg chg="modSp modAnim">
        <pc:chgData name="Russell Pangborn" userId="926e7a0a90445740" providerId="LiveId" clId="{54006B19-B5F6-4CC5-9439-406D84DAEBFD}" dt="2022-11-22T15:41:09.046" v="303"/>
        <pc:sldMkLst>
          <pc:docMk/>
          <pc:sldMk cId="4109907311" sldId="800"/>
        </pc:sldMkLst>
        <pc:spChg chg="mod">
          <ac:chgData name="Russell Pangborn" userId="926e7a0a90445740" providerId="LiveId" clId="{54006B19-B5F6-4CC5-9439-406D84DAEBFD}" dt="2022-11-22T15:41:09.046" v="303"/>
          <ac:spMkLst>
            <pc:docMk/>
            <pc:sldMk cId="4109907311" sldId="800"/>
            <ac:spMk id="3" creationId="{946B8681-D5D3-A9F9-02CE-28D741B330B7}"/>
          </ac:spMkLst>
        </pc:spChg>
      </pc:sldChg>
      <pc:sldChg chg="modSp modAnim">
        <pc:chgData name="Russell Pangborn" userId="926e7a0a90445740" providerId="LiveId" clId="{54006B19-B5F6-4CC5-9439-406D84DAEBFD}" dt="2022-11-22T16:22:10.902" v="484"/>
        <pc:sldMkLst>
          <pc:docMk/>
          <pc:sldMk cId="647184647" sldId="801"/>
        </pc:sldMkLst>
        <pc:spChg chg="mod">
          <ac:chgData name="Russell Pangborn" userId="926e7a0a90445740" providerId="LiveId" clId="{54006B19-B5F6-4CC5-9439-406D84DAEBFD}" dt="2022-11-22T16:22:03.923" v="483" actId="20577"/>
          <ac:spMkLst>
            <pc:docMk/>
            <pc:sldMk cId="647184647" sldId="801"/>
            <ac:spMk id="3" creationId="{946B8681-D5D3-A9F9-02CE-28D741B330B7}"/>
          </ac:spMkLst>
        </pc:spChg>
      </pc:sldChg>
      <pc:sldChg chg="modSp modAnim">
        <pc:chgData name="Russell Pangborn" userId="926e7a0a90445740" providerId="LiveId" clId="{54006B19-B5F6-4CC5-9439-406D84DAEBFD}" dt="2022-11-22T15:49:09.422" v="325"/>
        <pc:sldMkLst>
          <pc:docMk/>
          <pc:sldMk cId="1768190694" sldId="802"/>
        </pc:sldMkLst>
        <pc:spChg chg="mod">
          <ac:chgData name="Russell Pangborn" userId="926e7a0a90445740" providerId="LiveId" clId="{54006B19-B5F6-4CC5-9439-406D84DAEBFD}" dt="2022-11-22T15:48:58.772" v="324" actId="20577"/>
          <ac:spMkLst>
            <pc:docMk/>
            <pc:sldMk cId="1768190694" sldId="802"/>
            <ac:spMk id="3" creationId="{946B8681-D5D3-A9F9-02CE-28D741B330B7}"/>
          </ac:spMkLst>
        </pc:spChg>
      </pc:sldChg>
      <pc:sldChg chg="modSp modAnim">
        <pc:chgData name="Russell Pangborn" userId="926e7a0a90445740" providerId="LiveId" clId="{54006B19-B5F6-4CC5-9439-406D84DAEBFD}" dt="2022-11-22T15:52:21.891" v="358" actId="20577"/>
        <pc:sldMkLst>
          <pc:docMk/>
          <pc:sldMk cId="4210154894" sldId="803"/>
        </pc:sldMkLst>
        <pc:spChg chg="mod">
          <ac:chgData name="Russell Pangborn" userId="926e7a0a90445740" providerId="LiveId" clId="{54006B19-B5F6-4CC5-9439-406D84DAEBFD}" dt="2022-11-22T15:52:21.891" v="358" actId="20577"/>
          <ac:spMkLst>
            <pc:docMk/>
            <pc:sldMk cId="4210154894" sldId="803"/>
            <ac:spMk id="3" creationId="{946B8681-D5D3-A9F9-02CE-28D741B330B7}"/>
          </ac:spMkLst>
        </pc:spChg>
      </pc:sldChg>
      <pc:sldChg chg="modSp modAnim">
        <pc:chgData name="Russell Pangborn" userId="926e7a0a90445740" providerId="LiveId" clId="{54006B19-B5F6-4CC5-9439-406D84DAEBFD}" dt="2022-11-22T15:55:17.929" v="455"/>
        <pc:sldMkLst>
          <pc:docMk/>
          <pc:sldMk cId="2902198674" sldId="804"/>
        </pc:sldMkLst>
        <pc:spChg chg="mod">
          <ac:chgData name="Russell Pangborn" userId="926e7a0a90445740" providerId="LiveId" clId="{54006B19-B5F6-4CC5-9439-406D84DAEBFD}" dt="2022-11-22T15:55:11.096" v="454" actId="255"/>
          <ac:spMkLst>
            <pc:docMk/>
            <pc:sldMk cId="2902198674" sldId="804"/>
            <ac:spMk id="3" creationId="{946B8681-D5D3-A9F9-02CE-28D741B330B7}"/>
          </ac:spMkLst>
        </pc:spChg>
      </pc:sldChg>
      <pc:sldChg chg="modSp new modAnim">
        <pc:chgData name="Russell Pangborn" userId="926e7a0a90445740" providerId="LiveId" clId="{54006B19-B5F6-4CC5-9439-406D84DAEBFD}" dt="2022-11-22T16:56:33.049" v="814" actId="20577"/>
        <pc:sldMkLst>
          <pc:docMk/>
          <pc:sldMk cId="72116259" sldId="805"/>
        </pc:sldMkLst>
        <pc:spChg chg="mod">
          <ac:chgData name="Russell Pangborn" userId="926e7a0a90445740" providerId="LiveId" clId="{54006B19-B5F6-4CC5-9439-406D84DAEBFD}" dt="2022-11-22T16:33:01.900" v="663"/>
          <ac:spMkLst>
            <pc:docMk/>
            <pc:sldMk cId="72116259" sldId="805"/>
            <ac:spMk id="2" creationId="{678D7A68-1299-419F-9635-E212716CB931}"/>
          </ac:spMkLst>
        </pc:spChg>
        <pc:spChg chg="mod">
          <ac:chgData name="Russell Pangborn" userId="926e7a0a90445740" providerId="LiveId" clId="{54006B19-B5F6-4CC5-9439-406D84DAEBFD}" dt="2022-11-22T16:56:33.049" v="814" actId="20577"/>
          <ac:spMkLst>
            <pc:docMk/>
            <pc:sldMk cId="72116259" sldId="805"/>
            <ac:spMk id="3" creationId="{E714D174-5635-7F76-BBC1-642AFB26B9E8}"/>
          </ac:spMkLst>
        </pc:spChg>
      </pc:sldChg>
      <pc:sldChg chg="modSp new mod modAnim">
        <pc:chgData name="Russell Pangborn" userId="926e7a0a90445740" providerId="LiveId" clId="{54006B19-B5F6-4CC5-9439-406D84DAEBFD}" dt="2022-11-22T16:32:31.441" v="662"/>
        <pc:sldMkLst>
          <pc:docMk/>
          <pc:sldMk cId="3449889052" sldId="806"/>
        </pc:sldMkLst>
        <pc:spChg chg="mod">
          <ac:chgData name="Russell Pangborn" userId="926e7a0a90445740" providerId="LiveId" clId="{54006B19-B5F6-4CC5-9439-406D84DAEBFD}" dt="2022-11-22T16:32:31.441" v="662"/>
          <ac:spMkLst>
            <pc:docMk/>
            <pc:sldMk cId="3449889052" sldId="806"/>
            <ac:spMk id="2" creationId="{6B468D85-45EC-2AD5-4A46-20FC46643C15}"/>
          </ac:spMkLst>
        </pc:spChg>
        <pc:spChg chg="mod">
          <ac:chgData name="Russell Pangborn" userId="926e7a0a90445740" providerId="LiveId" clId="{54006B19-B5F6-4CC5-9439-406D84DAEBFD}" dt="2022-11-22T16:30:16.560" v="627" actId="20577"/>
          <ac:spMkLst>
            <pc:docMk/>
            <pc:sldMk cId="3449889052" sldId="806"/>
            <ac:spMk id="3" creationId="{5FB1EFF3-2D7D-E64A-6A8B-8758999D4889}"/>
          </ac:spMkLst>
        </pc:spChg>
      </pc:sldChg>
      <pc:sldChg chg="modSp new mod modAnim">
        <pc:chgData name="Russell Pangborn" userId="926e7a0a90445740" providerId="LiveId" clId="{54006B19-B5F6-4CC5-9439-406D84DAEBFD}" dt="2022-11-22T16:32:26.607" v="661"/>
        <pc:sldMkLst>
          <pc:docMk/>
          <pc:sldMk cId="2879408143" sldId="807"/>
        </pc:sldMkLst>
        <pc:spChg chg="mod">
          <ac:chgData name="Russell Pangborn" userId="926e7a0a90445740" providerId="LiveId" clId="{54006B19-B5F6-4CC5-9439-406D84DAEBFD}" dt="2022-11-22T16:32:26.607" v="661"/>
          <ac:spMkLst>
            <pc:docMk/>
            <pc:sldMk cId="2879408143" sldId="807"/>
            <ac:spMk id="2" creationId="{FF40BC65-862A-13E8-1D89-4C297491A1EE}"/>
          </ac:spMkLst>
        </pc:spChg>
        <pc:spChg chg="mod">
          <ac:chgData name="Russell Pangborn" userId="926e7a0a90445740" providerId="LiveId" clId="{54006B19-B5F6-4CC5-9439-406D84DAEBFD}" dt="2022-11-22T16:27:32.246" v="590" actId="20577"/>
          <ac:spMkLst>
            <pc:docMk/>
            <pc:sldMk cId="2879408143" sldId="807"/>
            <ac:spMk id="3" creationId="{0EB85468-6675-5193-034E-0DF96D8106DC}"/>
          </ac:spMkLst>
        </pc:spChg>
      </pc:sldChg>
      <pc:sldChg chg="modSp mod modAnim">
        <pc:chgData name="Russell Pangborn" userId="926e7a0a90445740" providerId="LiveId" clId="{54006B19-B5F6-4CC5-9439-406D84DAEBFD}" dt="2022-11-22T17:01:17.013" v="894"/>
        <pc:sldMkLst>
          <pc:docMk/>
          <pc:sldMk cId="1123531362" sldId="808"/>
        </pc:sldMkLst>
        <pc:spChg chg="mod">
          <ac:chgData name="Russell Pangborn" userId="926e7a0a90445740" providerId="LiveId" clId="{54006B19-B5F6-4CC5-9439-406D84DAEBFD}" dt="2022-11-22T17:01:07.811" v="893" actId="20577"/>
          <ac:spMkLst>
            <pc:docMk/>
            <pc:sldMk cId="1123531362" sldId="808"/>
            <ac:spMk id="3" creationId="{E714D174-5635-7F76-BBC1-642AFB26B9E8}"/>
          </ac:spMkLst>
        </pc:spChg>
      </pc:sldChg>
      <pc:sldChg chg="modSp mod modAnim">
        <pc:chgData name="Russell Pangborn" userId="926e7a0a90445740" providerId="LiveId" clId="{54006B19-B5F6-4CC5-9439-406D84DAEBFD}" dt="2022-11-25T18:10:17.112" v="4766" actId="6549"/>
        <pc:sldMkLst>
          <pc:docMk/>
          <pc:sldMk cId="1050013978" sldId="809"/>
        </pc:sldMkLst>
        <pc:spChg chg="mod">
          <ac:chgData name="Russell Pangborn" userId="926e7a0a90445740" providerId="LiveId" clId="{54006B19-B5F6-4CC5-9439-406D84DAEBFD}" dt="2022-11-25T18:10:17.112" v="4766" actId="6549"/>
          <ac:spMkLst>
            <pc:docMk/>
            <pc:sldMk cId="1050013978" sldId="809"/>
            <ac:spMk id="3" creationId="{E714D174-5635-7F76-BBC1-642AFB26B9E8}"/>
          </ac:spMkLst>
        </pc:spChg>
      </pc:sldChg>
      <pc:sldChg chg="modSp mod modAnim">
        <pc:chgData name="Russell Pangborn" userId="926e7a0a90445740" providerId="LiveId" clId="{54006B19-B5F6-4CC5-9439-406D84DAEBFD}" dt="2022-11-23T16:24:39.294" v="996" actId="20577"/>
        <pc:sldMkLst>
          <pc:docMk/>
          <pc:sldMk cId="1076039083" sldId="810"/>
        </pc:sldMkLst>
        <pc:spChg chg="mod">
          <ac:chgData name="Russell Pangborn" userId="926e7a0a90445740" providerId="LiveId" clId="{54006B19-B5F6-4CC5-9439-406D84DAEBFD}" dt="2022-11-23T16:24:39.294" v="996" actId="20577"/>
          <ac:spMkLst>
            <pc:docMk/>
            <pc:sldMk cId="1076039083" sldId="810"/>
            <ac:spMk id="3" creationId="{E714D174-5635-7F76-BBC1-642AFB26B9E8}"/>
          </ac:spMkLst>
        </pc:spChg>
      </pc:sldChg>
      <pc:sldChg chg="modSp mod modAnim">
        <pc:chgData name="Russell Pangborn" userId="926e7a0a90445740" providerId="LiveId" clId="{54006B19-B5F6-4CC5-9439-406D84DAEBFD}" dt="2022-11-23T16:29:27.117" v="1067"/>
        <pc:sldMkLst>
          <pc:docMk/>
          <pc:sldMk cId="630775661" sldId="811"/>
        </pc:sldMkLst>
        <pc:spChg chg="mod">
          <ac:chgData name="Russell Pangborn" userId="926e7a0a90445740" providerId="LiveId" clId="{54006B19-B5F6-4CC5-9439-406D84DAEBFD}" dt="2022-11-23T16:28:21.644" v="1059" actId="14100"/>
          <ac:spMkLst>
            <pc:docMk/>
            <pc:sldMk cId="630775661" sldId="811"/>
            <ac:spMk id="3" creationId="{E714D174-5635-7F76-BBC1-642AFB26B9E8}"/>
          </ac:spMkLst>
        </pc:spChg>
      </pc:sldChg>
      <pc:sldChg chg="addSp modSp mod modAnim">
        <pc:chgData name="Russell Pangborn" userId="926e7a0a90445740" providerId="LiveId" clId="{54006B19-B5F6-4CC5-9439-406D84DAEBFD}" dt="2022-11-23T16:42:24.681" v="1184"/>
        <pc:sldMkLst>
          <pc:docMk/>
          <pc:sldMk cId="770433584" sldId="812"/>
        </pc:sldMkLst>
        <pc:spChg chg="mod">
          <ac:chgData name="Russell Pangborn" userId="926e7a0a90445740" providerId="LiveId" clId="{54006B19-B5F6-4CC5-9439-406D84DAEBFD}" dt="2022-11-23T16:42:16.356" v="1183" actId="14100"/>
          <ac:spMkLst>
            <pc:docMk/>
            <pc:sldMk cId="770433584" sldId="812"/>
            <ac:spMk id="3" creationId="{E714D174-5635-7F76-BBC1-642AFB26B9E8}"/>
          </ac:spMkLst>
        </pc:spChg>
        <pc:graphicFrameChg chg="add mod modGraphic">
          <ac:chgData name="Russell Pangborn" userId="926e7a0a90445740" providerId="LiveId" clId="{54006B19-B5F6-4CC5-9439-406D84DAEBFD}" dt="2022-11-23T16:41:49.628" v="1182" actId="255"/>
          <ac:graphicFrameMkLst>
            <pc:docMk/>
            <pc:sldMk cId="770433584" sldId="812"/>
            <ac:graphicFrameMk id="4" creationId="{ADD0EF46-6370-2FE1-912E-8DE69C415FDF}"/>
          </ac:graphicFrameMkLst>
        </pc:graphicFrameChg>
      </pc:sldChg>
      <pc:sldChg chg="add del">
        <pc:chgData name="Russell Pangborn" userId="926e7a0a90445740" providerId="LiveId" clId="{54006B19-B5F6-4CC5-9439-406D84DAEBFD}" dt="2022-11-22T16:57:43.700" v="815" actId="47"/>
        <pc:sldMkLst>
          <pc:docMk/>
          <pc:sldMk cId="3168455653" sldId="813"/>
        </pc:sldMkLst>
      </pc:sldChg>
      <pc:sldChg chg="add del">
        <pc:chgData name="Russell Pangborn" userId="926e7a0a90445740" providerId="LiveId" clId="{54006B19-B5F6-4CC5-9439-406D84DAEBFD}" dt="2022-11-22T16:57:43.700" v="815" actId="47"/>
        <pc:sldMkLst>
          <pc:docMk/>
          <pc:sldMk cId="1385081405" sldId="814"/>
        </pc:sldMkLst>
      </pc:sldChg>
      <pc:sldChg chg="add del">
        <pc:chgData name="Russell Pangborn" userId="926e7a0a90445740" providerId="LiveId" clId="{54006B19-B5F6-4CC5-9439-406D84DAEBFD}" dt="2022-11-22T16:57:43.700" v="815" actId="47"/>
        <pc:sldMkLst>
          <pc:docMk/>
          <pc:sldMk cId="3383151359" sldId="815"/>
        </pc:sldMkLst>
      </pc:sldChg>
      <pc:sldChg chg="modSp add mod modAnim">
        <pc:chgData name="Russell Pangborn" userId="926e7a0a90445740" providerId="LiveId" clId="{54006B19-B5F6-4CC5-9439-406D84DAEBFD}" dt="2022-11-22T16:54:47.393" v="780"/>
        <pc:sldMkLst>
          <pc:docMk/>
          <pc:sldMk cId="1584465541" sldId="816"/>
        </pc:sldMkLst>
        <pc:spChg chg="mod">
          <ac:chgData name="Russell Pangborn" userId="926e7a0a90445740" providerId="LiveId" clId="{54006B19-B5F6-4CC5-9439-406D84DAEBFD}" dt="2022-11-22T16:54:40.935" v="779" actId="255"/>
          <ac:spMkLst>
            <pc:docMk/>
            <pc:sldMk cId="1584465541" sldId="816"/>
            <ac:spMk id="3" creationId="{E714D174-5635-7F76-BBC1-642AFB26B9E8}"/>
          </ac:spMkLst>
        </pc:spChg>
      </pc:sldChg>
      <pc:sldChg chg="modSp new mod modAnim">
        <pc:chgData name="Russell Pangborn" userId="926e7a0a90445740" providerId="LiveId" clId="{54006B19-B5F6-4CC5-9439-406D84DAEBFD}" dt="2022-11-24T14:37:14.276" v="1292"/>
        <pc:sldMkLst>
          <pc:docMk/>
          <pc:sldMk cId="1026114616" sldId="817"/>
        </pc:sldMkLst>
        <pc:spChg chg="mod">
          <ac:chgData name="Russell Pangborn" userId="926e7a0a90445740" providerId="LiveId" clId="{54006B19-B5F6-4CC5-9439-406D84DAEBFD}" dt="2022-11-23T16:44:31.960" v="1187"/>
          <ac:spMkLst>
            <pc:docMk/>
            <pc:sldMk cId="1026114616" sldId="817"/>
            <ac:spMk id="2" creationId="{D7C47C2F-4E96-F259-881A-1324219A6C71}"/>
          </ac:spMkLst>
        </pc:spChg>
        <pc:spChg chg="mod">
          <ac:chgData name="Russell Pangborn" userId="926e7a0a90445740" providerId="LiveId" clId="{54006B19-B5F6-4CC5-9439-406D84DAEBFD}" dt="2022-11-24T14:36:53.001" v="1291" actId="20577"/>
          <ac:spMkLst>
            <pc:docMk/>
            <pc:sldMk cId="1026114616" sldId="817"/>
            <ac:spMk id="3" creationId="{64F22181-7B4F-50A0-98F1-7D164797147B}"/>
          </ac:spMkLst>
        </pc:spChg>
      </pc:sldChg>
      <pc:sldChg chg="modSp add mod modAnim">
        <pc:chgData name="Russell Pangborn" userId="926e7a0a90445740" providerId="LiveId" clId="{54006B19-B5F6-4CC5-9439-406D84DAEBFD}" dt="2022-11-24T14:40:34.263" v="1430"/>
        <pc:sldMkLst>
          <pc:docMk/>
          <pc:sldMk cId="2164716979" sldId="818"/>
        </pc:sldMkLst>
        <pc:spChg chg="mod">
          <ac:chgData name="Russell Pangborn" userId="926e7a0a90445740" providerId="LiveId" clId="{54006B19-B5F6-4CC5-9439-406D84DAEBFD}" dt="2022-11-24T14:40:02.502" v="1429" actId="20577"/>
          <ac:spMkLst>
            <pc:docMk/>
            <pc:sldMk cId="2164716979" sldId="818"/>
            <ac:spMk id="3" creationId="{64F22181-7B4F-50A0-98F1-7D164797147B}"/>
          </ac:spMkLst>
        </pc:spChg>
      </pc:sldChg>
      <pc:sldChg chg="modSp add mod modAnim">
        <pc:chgData name="Russell Pangborn" userId="926e7a0a90445740" providerId="LiveId" clId="{54006B19-B5F6-4CC5-9439-406D84DAEBFD}" dt="2022-11-24T14:54:59.507" v="1487"/>
        <pc:sldMkLst>
          <pc:docMk/>
          <pc:sldMk cId="2217935451" sldId="819"/>
        </pc:sldMkLst>
        <pc:spChg chg="mod">
          <ac:chgData name="Russell Pangborn" userId="926e7a0a90445740" providerId="LiveId" clId="{54006B19-B5F6-4CC5-9439-406D84DAEBFD}" dt="2022-11-24T14:54:39.005" v="1486" actId="20577"/>
          <ac:spMkLst>
            <pc:docMk/>
            <pc:sldMk cId="2217935451" sldId="819"/>
            <ac:spMk id="3" creationId="{64F22181-7B4F-50A0-98F1-7D164797147B}"/>
          </ac:spMkLst>
        </pc:spChg>
      </pc:sldChg>
      <pc:sldChg chg="addSp delSp modSp add mod modAnim">
        <pc:chgData name="Russell Pangborn" userId="926e7a0a90445740" providerId="LiveId" clId="{54006B19-B5F6-4CC5-9439-406D84DAEBFD}" dt="2022-11-24T15:04:47.330" v="1647" actId="22"/>
        <pc:sldMkLst>
          <pc:docMk/>
          <pc:sldMk cId="3874172902" sldId="820"/>
        </pc:sldMkLst>
        <pc:spChg chg="mod">
          <ac:chgData name="Russell Pangborn" userId="926e7a0a90445740" providerId="LiveId" clId="{54006B19-B5F6-4CC5-9439-406D84DAEBFD}" dt="2022-11-24T15:03:26.056" v="1644" actId="14100"/>
          <ac:spMkLst>
            <pc:docMk/>
            <pc:sldMk cId="3874172902" sldId="820"/>
            <ac:spMk id="3" creationId="{64F22181-7B4F-50A0-98F1-7D164797147B}"/>
          </ac:spMkLst>
        </pc:spChg>
        <pc:spChg chg="add del">
          <ac:chgData name="Russell Pangborn" userId="926e7a0a90445740" providerId="LiveId" clId="{54006B19-B5F6-4CC5-9439-406D84DAEBFD}" dt="2022-11-24T15:04:47.330" v="1647" actId="22"/>
          <ac:spMkLst>
            <pc:docMk/>
            <pc:sldMk cId="3874172902" sldId="820"/>
            <ac:spMk id="5" creationId="{AE978CAA-0AEB-5205-1E06-8AB666848151}"/>
          </ac:spMkLst>
        </pc:spChg>
      </pc:sldChg>
      <pc:sldChg chg="modSp add mod modAnim">
        <pc:chgData name="Russell Pangborn" userId="926e7a0a90445740" providerId="LiveId" clId="{54006B19-B5F6-4CC5-9439-406D84DAEBFD}" dt="2022-11-24T15:43:15.763" v="2103"/>
        <pc:sldMkLst>
          <pc:docMk/>
          <pc:sldMk cId="4177965660" sldId="821"/>
        </pc:sldMkLst>
        <pc:spChg chg="mod">
          <ac:chgData name="Russell Pangborn" userId="926e7a0a90445740" providerId="LiveId" clId="{54006B19-B5F6-4CC5-9439-406D84DAEBFD}" dt="2022-11-24T15:43:06.192" v="2102" actId="14100"/>
          <ac:spMkLst>
            <pc:docMk/>
            <pc:sldMk cId="4177965660" sldId="821"/>
            <ac:spMk id="3" creationId="{64F22181-7B4F-50A0-98F1-7D164797147B}"/>
          </ac:spMkLst>
        </pc:spChg>
      </pc:sldChg>
      <pc:sldChg chg="addSp modSp add mod modAnim">
        <pc:chgData name="Russell Pangborn" userId="926e7a0a90445740" providerId="LiveId" clId="{54006B19-B5F6-4CC5-9439-406D84DAEBFD}" dt="2022-11-24T15:55:39.042" v="2189"/>
        <pc:sldMkLst>
          <pc:docMk/>
          <pc:sldMk cId="3421934630" sldId="822"/>
        </pc:sldMkLst>
        <pc:spChg chg="mod">
          <ac:chgData name="Russell Pangborn" userId="926e7a0a90445740" providerId="LiveId" clId="{54006B19-B5F6-4CC5-9439-406D84DAEBFD}" dt="2022-11-24T15:47:37.827" v="2105" actId="20577"/>
          <ac:spMkLst>
            <pc:docMk/>
            <pc:sldMk cId="3421934630" sldId="822"/>
            <ac:spMk id="3" creationId="{64F22181-7B4F-50A0-98F1-7D164797147B}"/>
          </ac:spMkLst>
        </pc:spChg>
        <pc:graphicFrameChg chg="add mod modGraphic">
          <ac:chgData name="Russell Pangborn" userId="926e7a0a90445740" providerId="LiveId" clId="{54006B19-B5F6-4CC5-9439-406D84DAEBFD}" dt="2022-11-24T15:55:18.222" v="2188" actId="1076"/>
          <ac:graphicFrameMkLst>
            <pc:docMk/>
            <pc:sldMk cId="3421934630" sldId="822"/>
            <ac:graphicFrameMk id="4" creationId="{61BD70FE-755C-1DB9-68F8-66B46FD091B3}"/>
          </ac:graphicFrameMkLst>
        </pc:graphicFrameChg>
      </pc:sldChg>
      <pc:sldChg chg="modSp add mod">
        <pc:chgData name="Russell Pangborn" userId="926e7a0a90445740" providerId="LiveId" clId="{54006B19-B5F6-4CC5-9439-406D84DAEBFD}" dt="2022-11-24T15:17:27.327" v="1876" actId="14734"/>
        <pc:sldMkLst>
          <pc:docMk/>
          <pc:sldMk cId="966575112" sldId="823"/>
        </pc:sldMkLst>
        <pc:spChg chg="mod">
          <ac:chgData name="Russell Pangborn" userId="926e7a0a90445740" providerId="LiveId" clId="{54006B19-B5F6-4CC5-9439-406D84DAEBFD}" dt="2022-11-24T15:10:26.584" v="1649"/>
          <ac:spMkLst>
            <pc:docMk/>
            <pc:sldMk cId="966575112" sldId="823"/>
            <ac:spMk id="3" creationId="{E714D174-5635-7F76-BBC1-642AFB26B9E8}"/>
          </ac:spMkLst>
        </pc:spChg>
        <pc:graphicFrameChg chg="mod modGraphic">
          <ac:chgData name="Russell Pangborn" userId="926e7a0a90445740" providerId="LiveId" clId="{54006B19-B5F6-4CC5-9439-406D84DAEBFD}" dt="2022-11-24T15:17:27.327" v="1876" actId="14734"/>
          <ac:graphicFrameMkLst>
            <pc:docMk/>
            <pc:sldMk cId="966575112" sldId="823"/>
            <ac:graphicFrameMk id="4" creationId="{ADD0EF46-6370-2FE1-912E-8DE69C415FDF}"/>
          </ac:graphicFrameMkLst>
        </pc:graphicFrameChg>
      </pc:sldChg>
      <pc:sldChg chg="modSp add mod">
        <pc:chgData name="Russell Pangborn" userId="926e7a0a90445740" providerId="LiveId" clId="{54006B19-B5F6-4CC5-9439-406D84DAEBFD}" dt="2022-11-24T16:08:52.531" v="2586" actId="20577"/>
        <pc:sldMkLst>
          <pc:docMk/>
          <pc:sldMk cId="216945276" sldId="824"/>
        </pc:sldMkLst>
        <pc:spChg chg="mod">
          <ac:chgData name="Russell Pangborn" userId="926e7a0a90445740" providerId="LiveId" clId="{54006B19-B5F6-4CC5-9439-406D84DAEBFD}" dt="2022-11-24T15:59:40.682" v="2249" actId="20577"/>
          <ac:spMkLst>
            <pc:docMk/>
            <pc:sldMk cId="216945276" sldId="824"/>
            <ac:spMk id="3" creationId="{64F22181-7B4F-50A0-98F1-7D164797147B}"/>
          </ac:spMkLst>
        </pc:spChg>
        <pc:graphicFrameChg chg="mod modGraphic">
          <ac:chgData name="Russell Pangborn" userId="926e7a0a90445740" providerId="LiveId" clId="{54006B19-B5F6-4CC5-9439-406D84DAEBFD}" dt="2022-11-24T16:08:52.531" v="2586" actId="20577"/>
          <ac:graphicFrameMkLst>
            <pc:docMk/>
            <pc:sldMk cId="216945276" sldId="824"/>
            <ac:graphicFrameMk id="4" creationId="{61BD70FE-755C-1DB9-68F8-66B46FD091B3}"/>
          </ac:graphicFrameMkLst>
        </pc:graphicFrameChg>
      </pc:sldChg>
      <pc:sldChg chg="modSp add mod">
        <pc:chgData name="Russell Pangborn" userId="926e7a0a90445740" providerId="LiveId" clId="{54006B19-B5F6-4CC5-9439-406D84DAEBFD}" dt="2022-11-24T16:14:33.790" v="2703" actId="20577"/>
        <pc:sldMkLst>
          <pc:docMk/>
          <pc:sldMk cId="1985260248" sldId="825"/>
        </pc:sldMkLst>
        <pc:spChg chg="mod">
          <ac:chgData name="Russell Pangborn" userId="926e7a0a90445740" providerId="LiveId" clId="{54006B19-B5F6-4CC5-9439-406D84DAEBFD}" dt="2022-11-24T16:09:49.421" v="2622" actId="6549"/>
          <ac:spMkLst>
            <pc:docMk/>
            <pc:sldMk cId="1985260248" sldId="825"/>
            <ac:spMk id="3" creationId="{64F22181-7B4F-50A0-98F1-7D164797147B}"/>
          </ac:spMkLst>
        </pc:spChg>
        <pc:graphicFrameChg chg="mod modGraphic">
          <ac:chgData name="Russell Pangborn" userId="926e7a0a90445740" providerId="LiveId" clId="{54006B19-B5F6-4CC5-9439-406D84DAEBFD}" dt="2022-11-24T16:14:33.790" v="2703" actId="20577"/>
          <ac:graphicFrameMkLst>
            <pc:docMk/>
            <pc:sldMk cId="1985260248" sldId="825"/>
            <ac:graphicFrameMk id="4" creationId="{61BD70FE-755C-1DB9-68F8-66B46FD091B3}"/>
          </ac:graphicFrameMkLst>
        </pc:graphicFrameChg>
      </pc:sldChg>
      <pc:sldChg chg="add">
        <pc:chgData name="Russell Pangborn" userId="926e7a0a90445740" providerId="LiveId" clId="{54006B19-B5F6-4CC5-9439-406D84DAEBFD}" dt="2022-11-24T18:12:38.134" v="2704"/>
        <pc:sldMkLst>
          <pc:docMk/>
          <pc:sldMk cId="3740714052" sldId="826"/>
        </pc:sldMkLst>
      </pc:sldChg>
      <pc:sldChg chg="delSp modSp add mod delAnim modAnim">
        <pc:chgData name="Russell Pangborn" userId="926e7a0a90445740" providerId="LiveId" clId="{54006B19-B5F6-4CC5-9439-406D84DAEBFD}" dt="2022-11-24T18:26:03.639" v="3067"/>
        <pc:sldMkLst>
          <pc:docMk/>
          <pc:sldMk cId="1567247366" sldId="827"/>
        </pc:sldMkLst>
        <pc:spChg chg="mod">
          <ac:chgData name="Russell Pangborn" userId="926e7a0a90445740" providerId="LiveId" clId="{54006B19-B5F6-4CC5-9439-406D84DAEBFD}" dt="2022-11-24T18:23:38.127" v="3062" actId="20577"/>
          <ac:spMkLst>
            <pc:docMk/>
            <pc:sldMk cId="1567247366" sldId="827"/>
            <ac:spMk id="3" creationId="{64F22181-7B4F-50A0-98F1-7D164797147B}"/>
          </ac:spMkLst>
        </pc:spChg>
        <pc:graphicFrameChg chg="del modGraphic">
          <ac:chgData name="Russell Pangborn" userId="926e7a0a90445740" providerId="LiveId" clId="{54006B19-B5F6-4CC5-9439-406D84DAEBFD}" dt="2022-11-24T18:15:50.431" v="2708" actId="478"/>
          <ac:graphicFrameMkLst>
            <pc:docMk/>
            <pc:sldMk cId="1567247366" sldId="827"/>
            <ac:graphicFrameMk id="4" creationId="{61BD70FE-755C-1DB9-68F8-66B46FD091B3}"/>
          </ac:graphicFrameMkLst>
        </pc:graphicFrameChg>
      </pc:sldChg>
      <pc:sldChg chg="modSp add modAnim">
        <pc:chgData name="Russell Pangborn" userId="926e7a0a90445740" providerId="LiveId" clId="{54006B19-B5F6-4CC5-9439-406D84DAEBFD}" dt="2022-11-25T14:36:42.067" v="3183"/>
        <pc:sldMkLst>
          <pc:docMk/>
          <pc:sldMk cId="697188414" sldId="828"/>
        </pc:sldMkLst>
        <pc:spChg chg="mod">
          <ac:chgData name="Russell Pangborn" userId="926e7a0a90445740" providerId="LiveId" clId="{54006B19-B5F6-4CC5-9439-406D84DAEBFD}" dt="2022-11-25T14:36:30.641" v="3182" actId="20577"/>
          <ac:spMkLst>
            <pc:docMk/>
            <pc:sldMk cId="697188414" sldId="828"/>
            <ac:spMk id="3" creationId="{64F22181-7B4F-50A0-98F1-7D164797147B}"/>
          </ac:spMkLst>
        </pc:spChg>
      </pc:sldChg>
      <pc:sldChg chg="modSp add modAnim">
        <pc:chgData name="Russell Pangborn" userId="926e7a0a90445740" providerId="LiveId" clId="{54006B19-B5F6-4CC5-9439-406D84DAEBFD}" dt="2022-11-25T14:40:46.313" v="3325"/>
        <pc:sldMkLst>
          <pc:docMk/>
          <pc:sldMk cId="4160430956" sldId="829"/>
        </pc:sldMkLst>
        <pc:spChg chg="mod">
          <ac:chgData name="Russell Pangborn" userId="926e7a0a90445740" providerId="LiveId" clId="{54006B19-B5F6-4CC5-9439-406D84DAEBFD}" dt="2022-11-25T14:40:11.110" v="3321" actId="20577"/>
          <ac:spMkLst>
            <pc:docMk/>
            <pc:sldMk cId="4160430956" sldId="829"/>
            <ac:spMk id="3" creationId="{64F22181-7B4F-50A0-98F1-7D164797147B}"/>
          </ac:spMkLst>
        </pc:spChg>
      </pc:sldChg>
      <pc:sldChg chg="modSp add modAnim">
        <pc:chgData name="Russell Pangborn" userId="926e7a0a90445740" providerId="LiveId" clId="{54006B19-B5F6-4CC5-9439-406D84DAEBFD}" dt="2022-11-25T14:46:07.158" v="3427"/>
        <pc:sldMkLst>
          <pc:docMk/>
          <pc:sldMk cId="720237693" sldId="830"/>
        </pc:sldMkLst>
        <pc:spChg chg="mod">
          <ac:chgData name="Russell Pangborn" userId="926e7a0a90445740" providerId="LiveId" clId="{54006B19-B5F6-4CC5-9439-406D84DAEBFD}" dt="2022-11-25T14:45:06.957" v="3421" actId="20577"/>
          <ac:spMkLst>
            <pc:docMk/>
            <pc:sldMk cId="720237693" sldId="830"/>
            <ac:spMk id="3" creationId="{64F22181-7B4F-50A0-98F1-7D164797147B}"/>
          </ac:spMkLst>
        </pc:spChg>
      </pc:sldChg>
      <pc:sldChg chg="modSp add modAnim">
        <pc:chgData name="Russell Pangborn" userId="926e7a0a90445740" providerId="LiveId" clId="{54006B19-B5F6-4CC5-9439-406D84DAEBFD}" dt="2022-11-25T14:51:56.981" v="3554" actId="20577"/>
        <pc:sldMkLst>
          <pc:docMk/>
          <pc:sldMk cId="45819840" sldId="831"/>
        </pc:sldMkLst>
        <pc:spChg chg="mod">
          <ac:chgData name="Russell Pangborn" userId="926e7a0a90445740" providerId="LiveId" clId="{54006B19-B5F6-4CC5-9439-406D84DAEBFD}" dt="2022-11-25T14:51:56.981" v="3554" actId="20577"/>
          <ac:spMkLst>
            <pc:docMk/>
            <pc:sldMk cId="45819840" sldId="831"/>
            <ac:spMk id="3" creationId="{64F22181-7B4F-50A0-98F1-7D164797147B}"/>
          </ac:spMkLst>
        </pc:spChg>
      </pc:sldChg>
      <pc:sldChg chg="modSp add ord modAnim">
        <pc:chgData name="Russell Pangborn" userId="926e7a0a90445740" providerId="LiveId" clId="{54006B19-B5F6-4CC5-9439-406D84DAEBFD}" dt="2022-11-25T15:00:37.429" v="3736"/>
        <pc:sldMkLst>
          <pc:docMk/>
          <pc:sldMk cId="4083913270" sldId="832"/>
        </pc:sldMkLst>
        <pc:spChg chg="mod">
          <ac:chgData name="Russell Pangborn" userId="926e7a0a90445740" providerId="LiveId" clId="{54006B19-B5F6-4CC5-9439-406D84DAEBFD}" dt="2022-11-25T14:59:03.834" v="3727" actId="20577"/>
          <ac:spMkLst>
            <pc:docMk/>
            <pc:sldMk cId="4083913270" sldId="832"/>
            <ac:spMk id="3" creationId="{64F22181-7B4F-50A0-98F1-7D164797147B}"/>
          </ac:spMkLst>
        </pc:spChg>
      </pc:sldChg>
      <pc:sldChg chg="modSp add ord modAnim">
        <pc:chgData name="Russell Pangborn" userId="926e7a0a90445740" providerId="LiveId" clId="{54006B19-B5F6-4CC5-9439-406D84DAEBFD}" dt="2022-11-28T15:48:35.535" v="4800" actId="20577"/>
        <pc:sldMkLst>
          <pc:docMk/>
          <pc:sldMk cId="3382935421" sldId="833"/>
        </pc:sldMkLst>
        <pc:spChg chg="mod">
          <ac:chgData name="Russell Pangborn" userId="926e7a0a90445740" providerId="LiveId" clId="{54006B19-B5F6-4CC5-9439-406D84DAEBFD}" dt="2022-11-28T15:48:35.535" v="4800" actId="20577"/>
          <ac:spMkLst>
            <pc:docMk/>
            <pc:sldMk cId="3382935421" sldId="833"/>
            <ac:spMk id="3" creationId="{64F22181-7B4F-50A0-98F1-7D164797147B}"/>
          </ac:spMkLst>
        </pc:spChg>
      </pc:sldChg>
      <pc:sldChg chg="modSp add mod modAnim">
        <pc:chgData name="Russell Pangborn" userId="926e7a0a90445740" providerId="LiveId" clId="{54006B19-B5F6-4CC5-9439-406D84DAEBFD}" dt="2022-11-25T15:07:01.274" v="3762"/>
        <pc:sldMkLst>
          <pc:docMk/>
          <pc:sldMk cId="3105987129" sldId="834"/>
        </pc:sldMkLst>
        <pc:spChg chg="mod">
          <ac:chgData name="Russell Pangborn" userId="926e7a0a90445740" providerId="LiveId" clId="{54006B19-B5F6-4CC5-9439-406D84DAEBFD}" dt="2022-11-25T15:06:54.892" v="3761" actId="20577"/>
          <ac:spMkLst>
            <pc:docMk/>
            <pc:sldMk cId="3105987129" sldId="834"/>
            <ac:spMk id="3" creationId="{64F22181-7B4F-50A0-98F1-7D164797147B}"/>
          </ac:spMkLst>
        </pc:spChg>
      </pc:sldChg>
      <pc:sldChg chg="add del">
        <pc:chgData name="Russell Pangborn" userId="926e7a0a90445740" providerId="LiveId" clId="{54006B19-B5F6-4CC5-9439-406D84DAEBFD}" dt="2022-11-25T14:54:35.122" v="3584"/>
        <pc:sldMkLst>
          <pc:docMk/>
          <pc:sldMk cId="1678097816" sldId="835"/>
        </pc:sldMkLst>
      </pc:sldChg>
      <pc:sldChg chg="modSp add del mod modAnim">
        <pc:chgData name="Russell Pangborn" userId="926e7a0a90445740" providerId="LiveId" clId="{54006B19-B5F6-4CC5-9439-406D84DAEBFD}" dt="2022-11-25T15:15:03.786" v="3826" actId="47"/>
        <pc:sldMkLst>
          <pc:docMk/>
          <pc:sldMk cId="2020927750" sldId="835"/>
        </pc:sldMkLst>
        <pc:spChg chg="mod">
          <ac:chgData name="Russell Pangborn" userId="926e7a0a90445740" providerId="LiveId" clId="{54006B19-B5F6-4CC5-9439-406D84DAEBFD}" dt="2022-11-25T15:13:56.377" v="3823" actId="255"/>
          <ac:spMkLst>
            <pc:docMk/>
            <pc:sldMk cId="2020927750" sldId="835"/>
            <ac:spMk id="3" creationId="{64F22181-7B4F-50A0-98F1-7D164797147B}"/>
          </ac:spMkLst>
        </pc:spChg>
      </pc:sldChg>
      <pc:sldChg chg="add del">
        <pc:chgData name="Russell Pangborn" userId="926e7a0a90445740" providerId="LiveId" clId="{54006B19-B5F6-4CC5-9439-406D84DAEBFD}" dt="2022-11-25T15:15:07.719" v="3827" actId="47"/>
        <pc:sldMkLst>
          <pc:docMk/>
          <pc:sldMk cId="209275199" sldId="836"/>
        </pc:sldMkLst>
      </pc:sldChg>
      <pc:sldChg chg="modSp add modAnim">
        <pc:chgData name="Russell Pangborn" userId="926e7a0a90445740" providerId="LiveId" clId="{54006B19-B5F6-4CC5-9439-406D84DAEBFD}" dt="2022-11-25T15:40:14.084" v="4612" actId="20577"/>
        <pc:sldMkLst>
          <pc:docMk/>
          <pc:sldMk cId="2880038957" sldId="836"/>
        </pc:sldMkLst>
        <pc:spChg chg="mod">
          <ac:chgData name="Russell Pangborn" userId="926e7a0a90445740" providerId="LiveId" clId="{54006B19-B5F6-4CC5-9439-406D84DAEBFD}" dt="2022-11-25T15:40:14.084" v="4612" actId="20577"/>
          <ac:spMkLst>
            <pc:docMk/>
            <pc:sldMk cId="2880038957" sldId="836"/>
            <ac:spMk id="3" creationId="{72A9551A-554F-675A-9ECD-95E66F48C0D9}"/>
          </ac:spMkLst>
        </pc:spChg>
      </pc:sldChg>
      <pc:sldChg chg="add del">
        <pc:chgData name="Russell Pangborn" userId="926e7a0a90445740" providerId="LiveId" clId="{54006B19-B5F6-4CC5-9439-406D84DAEBFD}" dt="2022-11-25T15:15:10.788" v="3828" actId="47"/>
        <pc:sldMkLst>
          <pc:docMk/>
          <pc:sldMk cId="645885133" sldId="837"/>
        </pc:sldMkLst>
      </pc:sldChg>
      <pc:sldChg chg="modSp new mod">
        <pc:chgData name="Russell Pangborn" userId="926e7a0a90445740" providerId="LiveId" clId="{54006B19-B5F6-4CC5-9439-406D84DAEBFD}" dt="2022-11-26T01:19:22.501" v="4798" actId="20577"/>
        <pc:sldMkLst>
          <pc:docMk/>
          <pc:sldMk cId="747697117" sldId="837"/>
        </pc:sldMkLst>
        <pc:spChg chg="mod">
          <ac:chgData name="Russell Pangborn" userId="926e7a0a90445740" providerId="LiveId" clId="{54006B19-B5F6-4CC5-9439-406D84DAEBFD}" dt="2022-11-26T01:19:22.501" v="4798" actId="20577"/>
          <ac:spMkLst>
            <pc:docMk/>
            <pc:sldMk cId="747697117" sldId="837"/>
            <ac:spMk id="2" creationId="{0656E316-9F70-5A59-7A03-7234B63B8EEB}"/>
          </ac:spMkLst>
        </pc:spChg>
        <pc:spChg chg="mod">
          <ac:chgData name="Russell Pangborn" userId="926e7a0a90445740" providerId="LiveId" clId="{54006B19-B5F6-4CC5-9439-406D84DAEBFD}" dt="2022-11-26T01:18:42.776" v="4770"/>
          <ac:spMkLst>
            <pc:docMk/>
            <pc:sldMk cId="747697117" sldId="837"/>
            <ac:spMk id="3" creationId="{33BF16A0-7A4F-99CB-C618-1535545238A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8E7D0B59-E383-45F1-BE2E-5450678D0B38}" type="datetimeFigureOut">
              <a:rPr lang="en-US"/>
              <a:pPr>
                <a:defRPr/>
              </a:pPr>
              <a:t>3/29/2023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9E1C8901-C533-4EC0-AE6A-978FE03FBA45}"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ltLang="en-US"/>
          </a:p>
        </p:txBody>
      </p:sp>
      <p:sp>
        <p:nvSpPr>
          <p:cNvPr id="7065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66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7066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ltLang="en-US"/>
          </a:p>
        </p:txBody>
      </p:sp>
      <p:sp>
        <p:nvSpPr>
          <p:cNvPr id="7066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286F659F-9140-4031-B786-12DEEC25BC1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927100"/>
            <a:ext cx="8991600" cy="4495800"/>
            <a:chOff x="0" y="584"/>
            <a:chExt cx="5664" cy="2832"/>
          </a:xfrm>
        </p:grpSpPr>
        <p:sp>
          <p:nvSpPr>
            <p:cNvPr id="5" name="AutoShape 3"/>
            <p:cNvSpPr>
              <a:spLocks noChangeArrowheads="1"/>
            </p:cNvSpPr>
            <p:nvPr userDrawn="1"/>
          </p:nvSpPr>
          <p:spPr bwMode="auto">
            <a:xfrm>
              <a:off x="432" y="1304"/>
              <a:ext cx="4656" cy="2112"/>
            </a:xfrm>
            <a:prstGeom prst="roundRect">
              <a:avLst>
                <a:gd name="adj" fmla="val 16667"/>
              </a:avLst>
            </a:prstGeom>
            <a:noFill/>
            <a:ln w="508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6" name="Rectangle 4"/>
            <p:cNvSpPr>
              <a:spLocks noChangeArrowheads="1"/>
            </p:cNvSpPr>
            <p:nvPr userDrawn="1"/>
          </p:nvSpPr>
          <p:spPr bwMode="blackWhite">
            <a:xfrm>
              <a:off x="144" y="584"/>
              <a:ext cx="4512" cy="624"/>
            </a:xfrm>
            <a:prstGeom prst="rect">
              <a:avLst/>
            </a:prstGeom>
            <a:solidFill>
              <a:schemeClr val="bg1"/>
            </a:solidFill>
            <a:ln w="571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7" name="AutoShape 5"/>
            <p:cNvSpPr>
              <a:spLocks noChangeArrowheads="1"/>
            </p:cNvSpPr>
            <p:nvPr userDrawn="1"/>
          </p:nvSpPr>
          <p:spPr bwMode="blackWhite">
            <a:xfrm>
              <a:off x="0" y="872"/>
              <a:ext cx="5664" cy="1152"/>
            </a:xfrm>
            <a:custGeom>
              <a:avLst/>
              <a:gdLst>
                <a:gd name="T0" fmla="*/ 0 w 4917"/>
                <a:gd name="T1" fmla="*/ 0 h 1000"/>
                <a:gd name="T2" fmla="*/ 67314 w 4917"/>
                <a:gd name="T3" fmla="*/ 0 h 1000"/>
                <a:gd name="T4" fmla="*/ 74952 w 4917"/>
                <a:gd name="T5" fmla="*/ 1552 h 1000"/>
                <a:gd name="T6" fmla="*/ 67330 w 4917"/>
                <a:gd name="T7" fmla="*/ 3101 h 1000"/>
                <a:gd name="T8" fmla="*/ 0 w 4917"/>
                <a:gd name="T9" fmla="*/ 3101 h 1000"/>
                <a:gd name="T10" fmla="*/ 0 60000 65536"/>
                <a:gd name="T11" fmla="*/ 0 60000 65536"/>
                <a:gd name="T12" fmla="*/ 0 60000 65536"/>
                <a:gd name="T13" fmla="*/ 0 60000 65536"/>
                <a:gd name="T14" fmla="*/ 0 60000 65536"/>
                <a:gd name="T15" fmla="*/ 0 w 4917"/>
                <a:gd name="T16" fmla="*/ 0 h 1000"/>
                <a:gd name="T17" fmla="*/ 2459 w 4917"/>
                <a:gd name="T18" fmla="*/ 1000 h 1000"/>
              </a:gdLst>
              <a:ahLst/>
              <a:cxnLst>
                <a:cxn ang="T10">
                  <a:pos x="T0" y="T1"/>
                </a:cxn>
                <a:cxn ang="T11">
                  <a:pos x="T2" y="T3"/>
                </a:cxn>
                <a:cxn ang="T12">
                  <a:pos x="T4" y="T5"/>
                </a:cxn>
                <a:cxn ang="T13">
                  <a:pos x="T6" y="T7"/>
                </a:cxn>
                <a:cxn ang="T14">
                  <a:pos x="T8" y="T9"/>
                </a:cxn>
              </a:cxnLst>
              <a:rect l="T15" t="T16" r="T17" b="T18"/>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Line 6"/>
            <p:cNvSpPr>
              <a:spLocks noChangeShapeType="1"/>
            </p:cNvSpPr>
            <p:nvPr userDrawn="1"/>
          </p:nvSpPr>
          <p:spPr bwMode="auto">
            <a:xfrm>
              <a:off x="0" y="1928"/>
              <a:ext cx="5232" cy="0"/>
            </a:xfrm>
            <a:prstGeom prst="line">
              <a:avLst/>
            </a:prstGeom>
            <a:noFill/>
            <a:ln w="508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1927" name="Rectangle 7"/>
          <p:cNvSpPr>
            <a:spLocks noGrp="1" noChangeArrowheads="1"/>
          </p:cNvSpPr>
          <p:nvPr>
            <p:ph type="ctrTitle"/>
          </p:nvPr>
        </p:nvSpPr>
        <p:spPr>
          <a:xfrm>
            <a:off x="228600" y="1427163"/>
            <a:ext cx="8077200" cy="1609725"/>
          </a:xfrm>
        </p:spPr>
        <p:txBody>
          <a:bodyPr/>
          <a:lstStyle>
            <a:lvl1pPr>
              <a:defRPr sz="4600"/>
            </a:lvl1pPr>
          </a:lstStyle>
          <a:p>
            <a:pPr lvl="0"/>
            <a:r>
              <a:rPr lang="en-US" altLang="en-US" noProof="0"/>
              <a:t>Click to edit Master title style</a:t>
            </a:r>
          </a:p>
        </p:txBody>
      </p:sp>
      <p:sp>
        <p:nvSpPr>
          <p:cNvPr id="81928" name="Rectangle 8"/>
          <p:cNvSpPr>
            <a:spLocks noGrp="1" noChangeArrowheads="1"/>
          </p:cNvSpPr>
          <p:nvPr>
            <p:ph type="subTitle" idx="1"/>
          </p:nvPr>
        </p:nvSpPr>
        <p:spPr>
          <a:xfrm>
            <a:off x="1066800" y="3441700"/>
            <a:ext cx="6629400" cy="1676400"/>
          </a:xfrm>
        </p:spPr>
        <p:txBody>
          <a:bodyPr/>
          <a:lstStyle>
            <a:lvl1pPr marL="0" indent="0">
              <a:buFont typeface="Wingdings" pitchFamily="2" charset="2"/>
              <a:buNone/>
              <a:defRPr/>
            </a:lvl1pPr>
          </a:lstStyle>
          <a:p>
            <a:pPr lvl="0"/>
            <a:r>
              <a:rPr lang="en-US" altLang="en-US" noProof="0"/>
              <a:t>Click to edit Master subtitle style</a:t>
            </a:r>
          </a:p>
        </p:txBody>
      </p:sp>
      <p:sp>
        <p:nvSpPr>
          <p:cNvPr id="9" name="Rectangle 9"/>
          <p:cNvSpPr>
            <a:spLocks noGrp="1" noChangeArrowheads="1"/>
          </p:cNvSpPr>
          <p:nvPr>
            <p:ph type="dt" sz="half" idx="10"/>
          </p:nvPr>
        </p:nvSpPr>
        <p:spPr>
          <a:xfrm>
            <a:off x="457200" y="6248400"/>
            <a:ext cx="2133600" cy="471488"/>
          </a:xfrm>
        </p:spPr>
        <p:txBody>
          <a:bodyPr/>
          <a:lstStyle>
            <a:lvl1pPr>
              <a:defRPr/>
            </a:lvl1pPr>
          </a:lstStyle>
          <a:p>
            <a:pPr>
              <a:defRPr/>
            </a:pPr>
            <a:endParaRPr lang="en-US" altLang="en-US"/>
          </a:p>
        </p:txBody>
      </p:sp>
      <p:sp>
        <p:nvSpPr>
          <p:cNvPr id="10" name="Rectangle 10"/>
          <p:cNvSpPr>
            <a:spLocks noGrp="1" noChangeArrowheads="1"/>
          </p:cNvSpPr>
          <p:nvPr>
            <p:ph type="ftr" sz="quarter" idx="11"/>
          </p:nvPr>
        </p:nvSpPr>
        <p:spPr>
          <a:xfrm>
            <a:off x="3124200" y="6253163"/>
            <a:ext cx="2895600" cy="457200"/>
          </a:xfrm>
        </p:spPr>
        <p:txBody>
          <a:bodyPr/>
          <a:lstStyle>
            <a:lvl1pPr>
              <a:defRPr/>
            </a:lvl1pPr>
          </a:lstStyle>
          <a:p>
            <a:pPr>
              <a:defRPr/>
            </a:pPr>
            <a:endParaRPr lang="en-US" altLang="en-US"/>
          </a:p>
        </p:txBody>
      </p:sp>
      <p:sp>
        <p:nvSpPr>
          <p:cNvPr id="11" name="Rectangle 11"/>
          <p:cNvSpPr>
            <a:spLocks noGrp="1" noChangeArrowheads="1"/>
          </p:cNvSpPr>
          <p:nvPr>
            <p:ph type="sldNum" sz="quarter" idx="12"/>
          </p:nvPr>
        </p:nvSpPr>
        <p:spPr>
          <a:xfrm>
            <a:off x="6553200" y="6248400"/>
            <a:ext cx="2133600" cy="471488"/>
          </a:xfrm>
        </p:spPr>
        <p:txBody>
          <a:bodyPr/>
          <a:lstStyle>
            <a:lvl1pPr>
              <a:defRPr smtClean="0"/>
            </a:lvl1pPr>
          </a:lstStyle>
          <a:p>
            <a:pPr>
              <a:defRPr/>
            </a:pPr>
            <a:fld id="{0B78E475-FDCB-4435-A56F-BF8FC61104EE}" type="slidenum">
              <a:rPr lang="en-US" altLang="en-US"/>
              <a:pPr>
                <a:defRPr/>
              </a:pPr>
              <a:t>‹#›</a:t>
            </a:fld>
            <a:endParaRPr lang="en-US" altLang="en-US"/>
          </a:p>
        </p:txBody>
      </p:sp>
    </p:spTree>
    <p:extLst>
      <p:ext uri="{BB962C8B-B14F-4D97-AF65-F5344CB8AC3E}">
        <p14:creationId xmlns:p14="http://schemas.microsoft.com/office/powerpoint/2010/main" val="337599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0"/>
          <p:cNvSpPr>
            <a:spLocks noGrp="1" noChangeArrowheads="1"/>
          </p:cNvSpPr>
          <p:nvPr>
            <p:ph type="sldNum" sz="quarter" idx="12"/>
          </p:nvPr>
        </p:nvSpPr>
        <p:spPr>
          <a:ln/>
        </p:spPr>
        <p:txBody>
          <a:bodyPr/>
          <a:lstStyle>
            <a:lvl1pPr>
              <a:defRPr/>
            </a:lvl1pPr>
          </a:lstStyle>
          <a:p>
            <a:pPr>
              <a:defRPr/>
            </a:pPr>
            <a:fld id="{C3010045-B241-4151-BDEA-29AFB0809C31}" type="slidenum">
              <a:rPr lang="en-US" altLang="en-US"/>
              <a:pPr>
                <a:defRPr/>
              </a:pPr>
              <a:t>‹#›</a:t>
            </a:fld>
            <a:endParaRPr lang="en-US" altLang="en-US"/>
          </a:p>
        </p:txBody>
      </p:sp>
    </p:spTree>
    <p:extLst>
      <p:ext uri="{BB962C8B-B14F-4D97-AF65-F5344CB8AC3E}">
        <p14:creationId xmlns:p14="http://schemas.microsoft.com/office/powerpoint/2010/main" val="353827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0013" y="228600"/>
            <a:ext cx="2084387" cy="57912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95263" y="228600"/>
            <a:ext cx="61023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0"/>
          <p:cNvSpPr>
            <a:spLocks noGrp="1" noChangeArrowheads="1"/>
          </p:cNvSpPr>
          <p:nvPr>
            <p:ph type="sldNum" sz="quarter" idx="12"/>
          </p:nvPr>
        </p:nvSpPr>
        <p:spPr>
          <a:ln/>
        </p:spPr>
        <p:txBody>
          <a:bodyPr/>
          <a:lstStyle>
            <a:lvl1pPr>
              <a:defRPr/>
            </a:lvl1pPr>
          </a:lstStyle>
          <a:p>
            <a:pPr>
              <a:defRPr/>
            </a:pPr>
            <a:fld id="{6BBD6682-DBE9-454D-93A6-C9C6C628F64E}" type="slidenum">
              <a:rPr lang="en-US" altLang="en-US"/>
              <a:pPr>
                <a:defRPr/>
              </a:pPr>
              <a:t>‹#›</a:t>
            </a:fld>
            <a:endParaRPr lang="en-US" altLang="en-US"/>
          </a:p>
        </p:txBody>
      </p:sp>
    </p:spTree>
    <p:extLst>
      <p:ext uri="{BB962C8B-B14F-4D97-AF65-F5344CB8AC3E}">
        <p14:creationId xmlns:p14="http://schemas.microsoft.com/office/powerpoint/2010/main" val="3348178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0"/>
          <p:cNvSpPr>
            <a:spLocks noGrp="1" noChangeArrowheads="1"/>
          </p:cNvSpPr>
          <p:nvPr>
            <p:ph type="sldNum" sz="quarter" idx="12"/>
          </p:nvPr>
        </p:nvSpPr>
        <p:spPr>
          <a:ln/>
        </p:spPr>
        <p:txBody>
          <a:bodyPr/>
          <a:lstStyle>
            <a:lvl1pPr>
              <a:defRPr/>
            </a:lvl1pPr>
          </a:lstStyle>
          <a:p>
            <a:pPr>
              <a:defRPr/>
            </a:pPr>
            <a:fld id="{8D2186C8-C3A6-4547-B3A2-99C3FD924343}" type="slidenum">
              <a:rPr lang="en-US" altLang="en-US"/>
              <a:pPr>
                <a:defRPr/>
              </a:pPr>
              <a:t>‹#›</a:t>
            </a:fld>
            <a:endParaRPr lang="en-US" altLang="en-US"/>
          </a:p>
        </p:txBody>
      </p:sp>
    </p:spTree>
    <p:extLst>
      <p:ext uri="{BB962C8B-B14F-4D97-AF65-F5344CB8AC3E}">
        <p14:creationId xmlns:p14="http://schemas.microsoft.com/office/powerpoint/2010/main" val="294237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0"/>
          <p:cNvSpPr>
            <a:spLocks noGrp="1" noChangeArrowheads="1"/>
          </p:cNvSpPr>
          <p:nvPr>
            <p:ph type="sldNum" sz="quarter" idx="12"/>
          </p:nvPr>
        </p:nvSpPr>
        <p:spPr>
          <a:ln/>
        </p:spPr>
        <p:txBody>
          <a:bodyPr/>
          <a:lstStyle>
            <a:lvl1pPr>
              <a:defRPr/>
            </a:lvl1pPr>
          </a:lstStyle>
          <a:p>
            <a:pPr>
              <a:defRPr/>
            </a:pPr>
            <a:fld id="{DCDE0F4F-C73A-4D1E-BC49-EBA6BDA003E2}" type="slidenum">
              <a:rPr lang="en-US" altLang="en-US"/>
              <a:pPr>
                <a:defRPr/>
              </a:pPr>
              <a:t>‹#›</a:t>
            </a:fld>
            <a:endParaRPr lang="en-US" altLang="en-US"/>
          </a:p>
        </p:txBody>
      </p:sp>
    </p:spTree>
    <p:extLst>
      <p:ext uri="{BB962C8B-B14F-4D97-AF65-F5344CB8AC3E}">
        <p14:creationId xmlns:p14="http://schemas.microsoft.com/office/powerpoint/2010/main" val="20168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0"/>
          <p:cNvSpPr>
            <a:spLocks noGrp="1" noChangeArrowheads="1"/>
          </p:cNvSpPr>
          <p:nvPr>
            <p:ph type="sldNum" sz="quarter" idx="12"/>
          </p:nvPr>
        </p:nvSpPr>
        <p:spPr>
          <a:ln/>
        </p:spPr>
        <p:txBody>
          <a:bodyPr/>
          <a:lstStyle>
            <a:lvl1pPr>
              <a:defRPr/>
            </a:lvl1pPr>
          </a:lstStyle>
          <a:p>
            <a:pPr>
              <a:defRPr/>
            </a:pPr>
            <a:fld id="{A032E79B-965A-4AB0-B135-9B25718F10CC}" type="slidenum">
              <a:rPr lang="en-US" altLang="en-US"/>
              <a:pPr>
                <a:defRPr/>
              </a:pPr>
              <a:t>‹#›</a:t>
            </a:fld>
            <a:endParaRPr lang="en-US" altLang="en-US"/>
          </a:p>
        </p:txBody>
      </p:sp>
    </p:spTree>
    <p:extLst>
      <p:ext uri="{BB962C8B-B14F-4D97-AF65-F5344CB8AC3E}">
        <p14:creationId xmlns:p14="http://schemas.microsoft.com/office/powerpoint/2010/main" val="3864497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10"/>
          <p:cNvSpPr>
            <a:spLocks noGrp="1" noChangeArrowheads="1"/>
          </p:cNvSpPr>
          <p:nvPr>
            <p:ph type="sldNum" sz="quarter" idx="12"/>
          </p:nvPr>
        </p:nvSpPr>
        <p:spPr>
          <a:ln/>
        </p:spPr>
        <p:txBody>
          <a:bodyPr/>
          <a:lstStyle>
            <a:lvl1pPr>
              <a:defRPr/>
            </a:lvl1pPr>
          </a:lstStyle>
          <a:p>
            <a:pPr>
              <a:defRPr/>
            </a:pPr>
            <a:fld id="{6F123E06-9FE6-40B1-BC06-899A2742189A}" type="slidenum">
              <a:rPr lang="en-US" altLang="en-US"/>
              <a:pPr>
                <a:defRPr/>
              </a:pPr>
              <a:t>‹#›</a:t>
            </a:fld>
            <a:endParaRPr lang="en-US" altLang="en-US"/>
          </a:p>
        </p:txBody>
      </p:sp>
    </p:spTree>
    <p:extLst>
      <p:ext uri="{BB962C8B-B14F-4D97-AF65-F5344CB8AC3E}">
        <p14:creationId xmlns:p14="http://schemas.microsoft.com/office/powerpoint/2010/main" val="3121158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10"/>
          <p:cNvSpPr>
            <a:spLocks noGrp="1" noChangeArrowheads="1"/>
          </p:cNvSpPr>
          <p:nvPr>
            <p:ph type="sldNum" sz="quarter" idx="12"/>
          </p:nvPr>
        </p:nvSpPr>
        <p:spPr>
          <a:ln/>
        </p:spPr>
        <p:txBody>
          <a:bodyPr/>
          <a:lstStyle>
            <a:lvl1pPr>
              <a:defRPr/>
            </a:lvl1pPr>
          </a:lstStyle>
          <a:p>
            <a:pPr>
              <a:defRPr/>
            </a:pPr>
            <a:fld id="{BD58AE39-7B0C-4B34-BA14-00C8924C4323}" type="slidenum">
              <a:rPr lang="en-US" altLang="en-US"/>
              <a:pPr>
                <a:defRPr/>
              </a:pPr>
              <a:t>‹#›</a:t>
            </a:fld>
            <a:endParaRPr lang="en-US" altLang="en-US"/>
          </a:p>
        </p:txBody>
      </p:sp>
    </p:spTree>
    <p:extLst>
      <p:ext uri="{BB962C8B-B14F-4D97-AF65-F5344CB8AC3E}">
        <p14:creationId xmlns:p14="http://schemas.microsoft.com/office/powerpoint/2010/main" val="3432350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10"/>
          <p:cNvSpPr>
            <a:spLocks noGrp="1" noChangeArrowheads="1"/>
          </p:cNvSpPr>
          <p:nvPr>
            <p:ph type="sldNum" sz="quarter" idx="12"/>
          </p:nvPr>
        </p:nvSpPr>
        <p:spPr>
          <a:ln/>
        </p:spPr>
        <p:txBody>
          <a:bodyPr/>
          <a:lstStyle>
            <a:lvl1pPr>
              <a:defRPr/>
            </a:lvl1pPr>
          </a:lstStyle>
          <a:p>
            <a:pPr>
              <a:defRPr/>
            </a:pPr>
            <a:fld id="{0B5D6B20-5C38-4574-9FE6-432EF12DDDEA}" type="slidenum">
              <a:rPr lang="en-US" altLang="en-US"/>
              <a:pPr>
                <a:defRPr/>
              </a:pPr>
              <a:t>‹#›</a:t>
            </a:fld>
            <a:endParaRPr lang="en-US" altLang="en-US"/>
          </a:p>
        </p:txBody>
      </p:sp>
    </p:spTree>
    <p:extLst>
      <p:ext uri="{BB962C8B-B14F-4D97-AF65-F5344CB8AC3E}">
        <p14:creationId xmlns:p14="http://schemas.microsoft.com/office/powerpoint/2010/main" val="1949936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0"/>
          <p:cNvSpPr>
            <a:spLocks noGrp="1" noChangeArrowheads="1"/>
          </p:cNvSpPr>
          <p:nvPr>
            <p:ph type="sldNum" sz="quarter" idx="12"/>
          </p:nvPr>
        </p:nvSpPr>
        <p:spPr>
          <a:ln/>
        </p:spPr>
        <p:txBody>
          <a:bodyPr/>
          <a:lstStyle>
            <a:lvl1pPr>
              <a:defRPr/>
            </a:lvl1pPr>
          </a:lstStyle>
          <a:p>
            <a:pPr>
              <a:defRPr/>
            </a:pPr>
            <a:fld id="{0DE5AAB5-5406-4AE6-AD16-96E450DA5F3F}" type="slidenum">
              <a:rPr lang="en-US" altLang="en-US"/>
              <a:pPr>
                <a:defRPr/>
              </a:pPr>
              <a:t>‹#›</a:t>
            </a:fld>
            <a:endParaRPr lang="en-US" altLang="en-US"/>
          </a:p>
        </p:txBody>
      </p:sp>
    </p:spTree>
    <p:extLst>
      <p:ext uri="{BB962C8B-B14F-4D97-AF65-F5344CB8AC3E}">
        <p14:creationId xmlns:p14="http://schemas.microsoft.com/office/powerpoint/2010/main" val="15477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0"/>
          <p:cNvSpPr>
            <a:spLocks noGrp="1" noChangeArrowheads="1"/>
          </p:cNvSpPr>
          <p:nvPr>
            <p:ph type="sldNum" sz="quarter" idx="12"/>
          </p:nvPr>
        </p:nvSpPr>
        <p:spPr>
          <a:ln/>
        </p:spPr>
        <p:txBody>
          <a:bodyPr/>
          <a:lstStyle>
            <a:lvl1pPr>
              <a:defRPr/>
            </a:lvl1pPr>
          </a:lstStyle>
          <a:p>
            <a:pPr>
              <a:defRPr/>
            </a:pPr>
            <a:fld id="{25309F87-AD4A-468B-8B02-F816C54AC06F}" type="slidenum">
              <a:rPr lang="en-US" altLang="en-US"/>
              <a:pPr>
                <a:defRPr/>
              </a:pPr>
              <a:t>‹#›</a:t>
            </a:fld>
            <a:endParaRPr lang="en-US" altLang="en-US"/>
          </a:p>
        </p:txBody>
      </p:sp>
    </p:spTree>
    <p:extLst>
      <p:ext uri="{BB962C8B-B14F-4D97-AF65-F5344CB8AC3E}">
        <p14:creationId xmlns:p14="http://schemas.microsoft.com/office/powerpoint/2010/main" val="330217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2400"/>
            <a:ext cx="8686800" cy="6096000"/>
            <a:chOff x="0" y="96"/>
            <a:chExt cx="5472" cy="3840"/>
          </a:xfrm>
        </p:grpSpPr>
        <p:sp>
          <p:nvSpPr>
            <p:cNvPr id="1032"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1033" name="AutoShape 4"/>
            <p:cNvSpPr>
              <a:spLocks noChangeArrowheads="1"/>
            </p:cNvSpPr>
            <p:nvPr/>
          </p:nvSpPr>
          <p:spPr bwMode="blackWhite">
            <a:xfrm>
              <a:off x="0" y="96"/>
              <a:ext cx="5376" cy="768"/>
            </a:xfrm>
            <a:custGeom>
              <a:avLst/>
              <a:gdLst>
                <a:gd name="T0" fmla="*/ 0 w 7000"/>
                <a:gd name="T1" fmla="*/ 0 h 1000"/>
                <a:gd name="T2" fmla="*/ 5506 w 7000"/>
                <a:gd name="T3" fmla="*/ 0 h 1000"/>
                <a:gd name="T4" fmla="*/ 5930 w 7000"/>
                <a:gd name="T5" fmla="*/ 61 h 1000"/>
                <a:gd name="T6" fmla="*/ 5507 w 7000"/>
                <a:gd name="T7" fmla="*/ 121 h 1000"/>
                <a:gd name="T8" fmla="*/ 0 w 7000"/>
                <a:gd name="T9" fmla="*/ 121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 name="Line 5"/>
            <p:cNvSpPr>
              <a:spLocks noChangeShapeType="1"/>
            </p:cNvSpPr>
            <p:nvPr/>
          </p:nvSpPr>
          <p:spPr bwMode="auto">
            <a:xfrm>
              <a:off x="0" y="768"/>
              <a:ext cx="5088"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27" name="Rectangle 6"/>
          <p:cNvSpPr>
            <a:spLocks noGrp="1" noChangeArrowheads="1"/>
          </p:cNvSpPr>
          <p:nvPr>
            <p:ph type="title"/>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7"/>
          <p:cNvSpPr>
            <a:spLocks noGrp="1" noChangeArrowheads="1"/>
          </p:cNvSpPr>
          <p:nvPr>
            <p:ph type="body" idx="1"/>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0904" name="Rectangle 8"/>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en-US"/>
          </a:p>
        </p:txBody>
      </p:sp>
      <p:sp>
        <p:nvSpPr>
          <p:cNvPr id="80905" name="Rectangle 9"/>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ltLang="en-US"/>
          </a:p>
        </p:txBody>
      </p:sp>
      <p:sp>
        <p:nvSpPr>
          <p:cNvPr id="80906" name="Rectangle 10"/>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anose="020B0A04020102020204" pitchFamily="34" charset="0"/>
              </a:defRPr>
            </a:lvl1pPr>
          </a:lstStyle>
          <a:p>
            <a:pPr>
              <a:defRPr/>
            </a:pPr>
            <a:fld id="{714CF623-28E7-4314-ADB9-75049738672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74"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charset="0"/>
        </a:defRPr>
      </a:lvl2pPr>
      <a:lvl3pPr algn="l" rtl="0" eaLnBrk="0" fontAlgn="base" hangingPunct="0">
        <a:spcBef>
          <a:spcPct val="0"/>
        </a:spcBef>
        <a:spcAft>
          <a:spcPct val="0"/>
        </a:spcAft>
        <a:defRPr sz="4200">
          <a:solidFill>
            <a:schemeClr val="tx2"/>
          </a:solidFill>
          <a:latin typeface="Arial" charset="0"/>
        </a:defRPr>
      </a:lvl3pPr>
      <a:lvl4pPr algn="l" rtl="0" eaLnBrk="0" fontAlgn="base" hangingPunct="0">
        <a:spcBef>
          <a:spcPct val="0"/>
        </a:spcBef>
        <a:spcAft>
          <a:spcPct val="0"/>
        </a:spcAft>
        <a:defRPr sz="4200">
          <a:solidFill>
            <a:schemeClr val="tx2"/>
          </a:solidFill>
          <a:latin typeface="Arial" charset="0"/>
        </a:defRPr>
      </a:lvl4pPr>
      <a:lvl5pPr algn="l" rtl="0" eaLnBrk="0" fontAlgn="base" hangingPunct="0">
        <a:spcBef>
          <a:spcPct val="0"/>
        </a:spcBef>
        <a:spcAft>
          <a:spcPct val="0"/>
        </a:spcAft>
        <a:defRPr sz="4200">
          <a:solidFill>
            <a:schemeClr val="tx2"/>
          </a:solidFill>
          <a:latin typeface="Arial" charset="0"/>
        </a:defRPr>
      </a:lvl5pPr>
      <a:lvl6pPr marL="457200" algn="l" rtl="0" fontAlgn="base">
        <a:spcBef>
          <a:spcPct val="0"/>
        </a:spcBef>
        <a:spcAft>
          <a:spcPct val="0"/>
        </a:spcAft>
        <a:defRPr sz="4200">
          <a:solidFill>
            <a:schemeClr val="tx2"/>
          </a:solidFill>
          <a:latin typeface="Arial" charset="0"/>
        </a:defRPr>
      </a:lvl6pPr>
      <a:lvl7pPr marL="914400" algn="l" rtl="0" fontAlgn="base">
        <a:spcBef>
          <a:spcPct val="0"/>
        </a:spcBef>
        <a:spcAft>
          <a:spcPct val="0"/>
        </a:spcAft>
        <a:defRPr sz="4200">
          <a:solidFill>
            <a:schemeClr val="tx2"/>
          </a:solidFill>
          <a:latin typeface="Arial" charset="0"/>
        </a:defRPr>
      </a:lvl7pPr>
      <a:lvl8pPr marL="1371600" algn="l" rtl="0" fontAlgn="base">
        <a:spcBef>
          <a:spcPct val="0"/>
        </a:spcBef>
        <a:spcAft>
          <a:spcPct val="0"/>
        </a:spcAft>
        <a:defRPr sz="4200">
          <a:solidFill>
            <a:schemeClr val="tx2"/>
          </a:solidFill>
          <a:latin typeface="Arial" charset="0"/>
        </a:defRPr>
      </a:lvl8pPr>
      <a:lvl9pPr marL="1828800" algn="l" rtl="0" fontAlgn="base">
        <a:spcBef>
          <a:spcPct val="0"/>
        </a:spcBef>
        <a:spcAft>
          <a:spcPct val="0"/>
        </a:spcAft>
        <a:defRPr sz="4200">
          <a:solidFill>
            <a:schemeClr val="tx2"/>
          </a:solidFill>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fld id="{C9574571-67A1-4DA1-885A-78985EE8D514}" type="slidenum">
              <a:rPr lang="en-US" altLang="en-US" sz="1200">
                <a:latin typeface="Arial Black" panose="020B0A04020102020204" pitchFamily="34" charset="0"/>
              </a:rPr>
              <a:pPr>
                <a:spcBef>
                  <a:spcPct val="0"/>
                </a:spcBef>
                <a:buClrTx/>
                <a:buSzTx/>
                <a:buFontTx/>
                <a:buNone/>
              </a:pPr>
              <a:t>1</a:t>
            </a:fld>
            <a:endParaRPr lang="en-US" altLang="en-US" sz="1200">
              <a:latin typeface="Arial Black" panose="020B0A04020102020204" pitchFamily="34" charset="0"/>
            </a:endParaRPr>
          </a:p>
        </p:txBody>
      </p:sp>
      <p:sp>
        <p:nvSpPr>
          <p:cNvPr id="5123" name="Rectangle 2"/>
          <p:cNvSpPr>
            <a:spLocks noGrp="1" noChangeArrowheads="1"/>
          </p:cNvSpPr>
          <p:nvPr>
            <p:ph type="title"/>
          </p:nvPr>
        </p:nvSpPr>
        <p:spPr/>
        <p:txBody>
          <a:bodyPr/>
          <a:lstStyle/>
          <a:p>
            <a:pPr eaLnBrk="1" hangingPunct="1"/>
            <a:r>
              <a:rPr lang="en-US" altLang="en-US"/>
              <a:t>Topics</a:t>
            </a:r>
          </a:p>
        </p:txBody>
      </p:sp>
      <p:sp>
        <p:nvSpPr>
          <p:cNvPr id="309251" name="Rectangle 3"/>
          <p:cNvSpPr>
            <a:spLocks noGrp="1" noChangeArrowheads="1"/>
          </p:cNvSpPr>
          <p:nvPr>
            <p:ph type="body" idx="1"/>
          </p:nvPr>
        </p:nvSpPr>
        <p:spPr>
          <a:xfrm>
            <a:off x="685800" y="1447800"/>
            <a:ext cx="8077200" cy="4419600"/>
          </a:xfrm>
        </p:spPr>
        <p:txBody>
          <a:bodyPr/>
          <a:lstStyle/>
          <a:p>
            <a:pPr marL="514350" indent="-514350" eaLnBrk="1" hangingPunct="1">
              <a:spcBef>
                <a:spcPct val="0"/>
              </a:spcBef>
              <a:buFont typeface="Wingdings" panose="05000000000000000000" pitchFamily="2" charset="2"/>
              <a:buAutoNum type="arabicPeriod"/>
              <a:defRPr/>
            </a:pPr>
            <a:r>
              <a:rPr lang="en-US" altLang="en-US"/>
              <a:t>MongoDb Review</a:t>
            </a:r>
          </a:p>
          <a:p>
            <a:pPr marL="514350" indent="-514350" eaLnBrk="1" hangingPunct="1">
              <a:spcBef>
                <a:spcPct val="0"/>
              </a:spcBef>
              <a:buFont typeface="Wingdings" panose="05000000000000000000" pitchFamily="2" charset="2"/>
              <a:buAutoNum type="arabicPeriod"/>
              <a:defRPr/>
            </a:pPr>
            <a:r>
              <a:rPr lang="en-US" altLang="en-US"/>
              <a:t>More on Arrays</a:t>
            </a:r>
          </a:p>
          <a:p>
            <a:pPr marL="514350" indent="-514350" eaLnBrk="1" hangingPunct="1">
              <a:spcBef>
                <a:spcPct val="0"/>
              </a:spcBef>
              <a:buFont typeface="Wingdings" panose="05000000000000000000" pitchFamily="2" charset="2"/>
              <a:buAutoNum type="arabicPeriod"/>
              <a:defRPr/>
            </a:pPr>
            <a:r>
              <a:rPr lang="en-US" altLang="en-US"/>
              <a:t>Aggregation Framework</a:t>
            </a:r>
          </a:p>
          <a:p>
            <a:pPr marL="514350" indent="-514350" eaLnBrk="1" hangingPunct="1">
              <a:spcBef>
                <a:spcPct val="0"/>
              </a:spcBef>
              <a:buFont typeface="Wingdings" panose="05000000000000000000" pitchFamily="2" charset="2"/>
              <a:buAutoNum type="arabicPeriod"/>
              <a:defRPr/>
            </a:pPr>
            <a:r>
              <a:rPr lang="en-US" altLang="en-US"/>
              <a:t>Aggregation Commands</a:t>
            </a:r>
          </a:p>
          <a:p>
            <a:pPr marL="0" indent="0" eaLnBrk="1" hangingPunct="1">
              <a:spcBef>
                <a:spcPct val="0"/>
              </a:spcBef>
              <a:buNone/>
              <a:defRPr/>
            </a:pPr>
            <a:endParaRPr lang="en-US" altLang="en-US"/>
          </a:p>
          <a:p>
            <a:pPr marL="514350" indent="-514350" eaLnBrk="1" hangingPunct="1">
              <a:spcBef>
                <a:spcPct val="0"/>
              </a:spcBef>
              <a:buFont typeface="Wingdings" panose="05000000000000000000" pitchFamily="2" charset="2"/>
              <a:buAutoNum type="arabicPeriod"/>
              <a:defRPr/>
            </a:pPr>
            <a:endParaRPr lang="en-US" altLang="en-US"/>
          </a:p>
          <a:p>
            <a:pPr marL="0" indent="0" eaLnBrk="1" hangingPunct="1">
              <a:spcBef>
                <a:spcPct val="0"/>
              </a:spcBef>
              <a:buNone/>
              <a:defRPr/>
            </a:pPr>
            <a:endParaRPr lang="en-US" altLang="en-US"/>
          </a:p>
          <a:p>
            <a:pPr marL="0" indent="0" eaLnBrk="1" hangingPunct="1">
              <a:spcBef>
                <a:spcPct val="0"/>
              </a:spcBef>
              <a:buNone/>
              <a:defRPr/>
            </a:pPr>
            <a:endParaRPr lang="en-US" altLang="en-US"/>
          </a:p>
          <a:p>
            <a:pPr marL="514350" indent="-514350" eaLnBrk="1" hangingPunct="1">
              <a:spcBef>
                <a:spcPct val="0"/>
              </a:spcBef>
              <a:buFont typeface="Wingdings" panose="05000000000000000000" pitchFamily="2" charset="2"/>
              <a:buAutoNum type="arabicPeriod"/>
              <a:defRPr/>
            </a:pPr>
            <a:endParaRPr lang="en-US" altLang="en-US" sz="2400"/>
          </a:p>
          <a:p>
            <a:pPr eaLnBrk="1" hangingPunct="1">
              <a:spcBef>
                <a:spcPct val="0"/>
              </a:spcBef>
              <a:buFont typeface="Wingdings" panose="05000000000000000000" pitchFamily="2" charset="2"/>
              <a:buNone/>
              <a:defRPr/>
            </a:pPr>
            <a:endParaRPr lang="en-US" altLang="en-US" sz="2800" dirty="0"/>
          </a:p>
          <a:p>
            <a:pPr eaLnBrk="1" hangingPunct="1">
              <a:lnSpc>
                <a:spcPct val="90000"/>
              </a:lnSpc>
              <a:defRPr/>
            </a:pPr>
            <a:endParaRPr lang="en-US"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9251">
                                            <p:txEl>
                                              <p:pRg st="0" end="0"/>
                                            </p:txEl>
                                          </p:spTgt>
                                        </p:tgtEl>
                                        <p:attrNameLst>
                                          <p:attrName>style.visibility</p:attrName>
                                        </p:attrNameLst>
                                      </p:cBhvr>
                                      <p:to>
                                        <p:strVal val="visible"/>
                                      </p:to>
                                    </p:set>
                                    <p:anim calcmode="lin" valueType="num">
                                      <p:cBhvr additive="base">
                                        <p:cTn id="7" dur="500" fill="hold"/>
                                        <p:tgtEl>
                                          <p:spTgt spid="309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92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9251">
                                            <p:txEl>
                                              <p:pRg st="1" end="1"/>
                                            </p:txEl>
                                          </p:spTgt>
                                        </p:tgtEl>
                                        <p:attrNameLst>
                                          <p:attrName>style.visibility</p:attrName>
                                        </p:attrNameLst>
                                      </p:cBhvr>
                                      <p:to>
                                        <p:strVal val="visible"/>
                                      </p:to>
                                    </p:set>
                                    <p:anim calcmode="lin" valueType="num">
                                      <p:cBhvr additive="base">
                                        <p:cTn id="13" dur="500" fill="hold"/>
                                        <p:tgtEl>
                                          <p:spTgt spid="3092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92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9251">
                                            <p:txEl>
                                              <p:pRg st="2" end="2"/>
                                            </p:txEl>
                                          </p:spTgt>
                                        </p:tgtEl>
                                        <p:attrNameLst>
                                          <p:attrName>style.visibility</p:attrName>
                                        </p:attrNameLst>
                                      </p:cBhvr>
                                      <p:to>
                                        <p:strVal val="visible"/>
                                      </p:to>
                                    </p:set>
                                    <p:anim calcmode="lin" valueType="num">
                                      <p:cBhvr additive="base">
                                        <p:cTn id="19" dur="500" fill="hold"/>
                                        <p:tgtEl>
                                          <p:spTgt spid="3092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92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9251">
                                            <p:txEl>
                                              <p:pRg st="3" end="3"/>
                                            </p:txEl>
                                          </p:spTgt>
                                        </p:tgtEl>
                                        <p:attrNameLst>
                                          <p:attrName>style.visibility</p:attrName>
                                        </p:attrNameLst>
                                      </p:cBhvr>
                                      <p:to>
                                        <p:strVal val="visible"/>
                                      </p:to>
                                    </p:set>
                                    <p:anim calcmode="lin" valueType="num">
                                      <p:cBhvr additive="base">
                                        <p:cTn id="25" dur="500" fill="hold"/>
                                        <p:tgtEl>
                                          <p:spTgt spid="3092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92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00F8-113B-4A94-EA8E-DEB400C622F0}"/>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946B8681-D5D3-A9F9-02CE-28D741B330B7}"/>
              </a:ext>
            </a:extLst>
          </p:cNvPr>
          <p:cNvSpPr>
            <a:spLocks noGrp="1"/>
          </p:cNvSpPr>
          <p:nvPr>
            <p:ph idx="1"/>
          </p:nvPr>
        </p:nvSpPr>
        <p:spPr/>
        <p:txBody>
          <a:bodyPr/>
          <a:lstStyle/>
          <a:p>
            <a:r>
              <a:rPr lang="en-CA"/>
              <a:t>"$sort“</a:t>
            </a:r>
          </a:p>
          <a:p>
            <a:r>
              <a:rPr lang="en-US" sz="2000"/>
              <a:t>You can sort an array before pushing more elements to the array. </a:t>
            </a:r>
          </a:p>
          <a:p>
            <a:r>
              <a:rPr lang="en-US" sz="2000"/>
              <a:t>db.movies.find({"genre" : "horror"},</a:t>
            </a:r>
          </a:p>
          <a:p>
            <a:r>
              <a:rPr lang="en-US" sz="2000"/>
              <a:t>   {"$push" : {"top10" : { </a:t>
            </a:r>
          </a:p>
          <a:p>
            <a:r>
              <a:rPr lang="en-US" sz="2000"/>
              <a:t>       "$each" : [{"name" : "Nightmare on Elm Street", "rating" : 6.6},</a:t>
            </a:r>
          </a:p>
          <a:p>
            <a:r>
              <a:rPr lang="en-US" sz="2000"/>
              <a:t>                       {"name" : "Saw", "rating" : 4.3}],</a:t>
            </a:r>
          </a:p>
          <a:p>
            <a:r>
              <a:rPr lang="en-US" sz="2000"/>
              <a:t>                        "$slice" : -10, ... "$sort" : {"rating" : -1}}}}) </a:t>
            </a:r>
          </a:p>
          <a:p>
            <a:r>
              <a:rPr lang="en-US" sz="2000"/>
              <a:t>Before pushing the new elements, all elements existing in the array and the new ones is sorted by the “rating” key and the first 10 elements from the sorted list will be stored into the array. </a:t>
            </a:r>
            <a:endParaRPr lang="en-CA" sz="2000"/>
          </a:p>
        </p:txBody>
      </p:sp>
    </p:spTree>
    <p:extLst>
      <p:ext uri="{BB962C8B-B14F-4D97-AF65-F5344CB8AC3E}">
        <p14:creationId xmlns:p14="http://schemas.microsoft.com/office/powerpoint/2010/main" val="290219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00F8-113B-4A94-EA8E-DEB400C622F0}"/>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946B8681-D5D3-A9F9-02CE-28D741B330B7}"/>
              </a:ext>
            </a:extLst>
          </p:cNvPr>
          <p:cNvSpPr>
            <a:spLocks noGrp="1"/>
          </p:cNvSpPr>
          <p:nvPr>
            <p:ph idx="1"/>
          </p:nvPr>
        </p:nvSpPr>
        <p:spPr/>
        <p:txBody>
          <a:bodyPr/>
          <a:lstStyle/>
          <a:p>
            <a:r>
              <a:rPr lang="en-CA"/>
              <a:t>Arrays as Sets</a:t>
            </a:r>
          </a:p>
          <a:p>
            <a:r>
              <a:rPr lang="en-US" sz="2000"/>
              <a:t>If you want to avoid duplicates in your array, you can use “$ne” operator when pushing elements into an array. </a:t>
            </a:r>
          </a:p>
          <a:p>
            <a:r>
              <a:rPr lang="en-US" sz="2000"/>
              <a:t>db.papers.update({"authors cited" : {"$ne" : "Richie"}}, </a:t>
            </a:r>
          </a:p>
          <a:p>
            <a:r>
              <a:rPr lang="en-US" sz="2000"/>
              <a:t>   {$push : {"authors cited" : "Richie"}})</a:t>
            </a:r>
          </a:p>
          <a:p>
            <a:r>
              <a:rPr lang="en-US" sz="2000"/>
              <a:t>The above command pushes a new author to the array if the element “Richie” does not exist in the array. </a:t>
            </a:r>
            <a:endParaRPr lang="en-CA" sz="2000"/>
          </a:p>
        </p:txBody>
      </p:sp>
    </p:spTree>
    <p:extLst>
      <p:ext uri="{BB962C8B-B14F-4D97-AF65-F5344CB8AC3E}">
        <p14:creationId xmlns:p14="http://schemas.microsoft.com/office/powerpoint/2010/main" val="64718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0BC65-862A-13E8-1D89-4C297491A1EE}"/>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0EB85468-6675-5193-034E-0DF96D8106DC}"/>
              </a:ext>
            </a:extLst>
          </p:cNvPr>
          <p:cNvSpPr>
            <a:spLocks noGrp="1"/>
          </p:cNvSpPr>
          <p:nvPr>
            <p:ph idx="1"/>
          </p:nvPr>
        </p:nvSpPr>
        <p:spPr/>
        <p:txBody>
          <a:bodyPr/>
          <a:lstStyle/>
          <a:p>
            <a:r>
              <a:rPr lang="en-CA"/>
              <a:t>$addToSet</a:t>
            </a:r>
          </a:p>
          <a:p>
            <a:r>
              <a:rPr lang="en-CA" sz="2000"/>
              <a:t>To avoid duplicates in array, the “$addToSet” can also be used.</a:t>
            </a:r>
          </a:p>
          <a:p>
            <a:r>
              <a:rPr lang="en-CA" sz="1800"/>
              <a:t>db.users.findOne({"_id" : ObjectId("4b2d75476cc613d5ee930164")}) </a:t>
            </a:r>
          </a:p>
          <a:p>
            <a:r>
              <a:rPr lang="en-CA" sz="2000"/>
              <a:t>{   "_id" : ObjectId("4b2d75476cc613d5ee930164"), </a:t>
            </a:r>
          </a:p>
          <a:p>
            <a:r>
              <a:rPr lang="en-CA" sz="2000"/>
              <a:t>    "username" : "joe", </a:t>
            </a:r>
          </a:p>
          <a:p>
            <a:r>
              <a:rPr lang="en-CA" sz="2000"/>
              <a:t>   "emails" : [ </a:t>
            </a:r>
          </a:p>
          <a:p>
            <a:r>
              <a:rPr lang="en-CA" sz="2000"/>
              <a:t>      "joe@example.com", </a:t>
            </a:r>
          </a:p>
          <a:p>
            <a:r>
              <a:rPr lang="en-CA" sz="2000"/>
              <a:t>      "joe@gmail.com", </a:t>
            </a:r>
          </a:p>
          <a:p>
            <a:r>
              <a:rPr lang="en-CA" sz="2000"/>
              <a:t>      "joe@yahoo.com"  </a:t>
            </a:r>
          </a:p>
          <a:p>
            <a:r>
              <a:rPr lang="en-CA" sz="2000"/>
              <a:t>   ] } </a:t>
            </a:r>
          </a:p>
          <a:p>
            <a:r>
              <a:rPr lang="en-CA" sz="2000"/>
              <a:t>To add another email, we use “$addToSet” to avoid pushing duplicates into the array. </a:t>
            </a:r>
          </a:p>
        </p:txBody>
      </p:sp>
    </p:spTree>
    <p:extLst>
      <p:ext uri="{BB962C8B-B14F-4D97-AF65-F5344CB8AC3E}">
        <p14:creationId xmlns:p14="http://schemas.microsoft.com/office/powerpoint/2010/main" val="287940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8D85-45EC-2AD5-4A46-20FC46643C15}"/>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5FB1EFF3-2D7D-E64A-6A8B-8758999D4889}"/>
              </a:ext>
            </a:extLst>
          </p:cNvPr>
          <p:cNvSpPr>
            <a:spLocks noGrp="1"/>
          </p:cNvSpPr>
          <p:nvPr>
            <p:ph idx="1"/>
          </p:nvPr>
        </p:nvSpPr>
        <p:spPr/>
        <p:txBody>
          <a:bodyPr/>
          <a:lstStyle/>
          <a:p>
            <a:r>
              <a:rPr lang="en-CA"/>
              <a:t>Adding Elements using “$addToSet”</a:t>
            </a:r>
          </a:p>
          <a:p>
            <a:r>
              <a:rPr lang="en-US" sz="1800"/>
              <a:t>db.users.update({"_id" : ObjectId("4b2d75476cc613d5ee930164")}, </a:t>
            </a:r>
          </a:p>
          <a:p>
            <a:r>
              <a:rPr lang="en-US" sz="2000"/>
              <a:t>   {"$addToSet" : {"emails" : "joe@gmail.com"}}) </a:t>
            </a:r>
          </a:p>
          <a:p>
            <a:r>
              <a:rPr lang="en-US" sz="2000"/>
              <a:t>The new element will not be added to the “emails” array because this email does already exist in the array. </a:t>
            </a:r>
          </a:p>
          <a:p>
            <a:r>
              <a:rPr lang="en-US" sz="2000"/>
              <a:t>To add another email: </a:t>
            </a:r>
          </a:p>
          <a:p>
            <a:r>
              <a:rPr lang="en-US" sz="1800"/>
              <a:t>db.users.update({"_id" : ObjectId("4b2d75476cc613d5ee930164")}, </a:t>
            </a:r>
          </a:p>
          <a:p>
            <a:r>
              <a:rPr lang="en-US" sz="2000"/>
              <a:t>   {"$addToSet" : {"emails" : "joe@hotmail.com"}}) </a:t>
            </a:r>
          </a:p>
          <a:p>
            <a:r>
              <a:rPr lang="en-US" sz="2000"/>
              <a:t>This email will be added because the same email does not exist in the array.</a:t>
            </a:r>
            <a:endParaRPr lang="en-CA" sz="2000"/>
          </a:p>
        </p:txBody>
      </p:sp>
    </p:spTree>
    <p:extLst>
      <p:ext uri="{BB962C8B-B14F-4D97-AF65-F5344CB8AC3E}">
        <p14:creationId xmlns:p14="http://schemas.microsoft.com/office/powerpoint/2010/main" val="344988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D7A68-1299-419F-9635-E212716CB931}"/>
              </a:ext>
            </a:extLst>
          </p:cNvPr>
          <p:cNvSpPr>
            <a:spLocks noGrp="1"/>
          </p:cNvSpPr>
          <p:nvPr>
            <p:ph type="title"/>
          </p:nvPr>
        </p:nvSpPr>
        <p:spPr/>
        <p:txBody>
          <a:bodyPr/>
          <a:lstStyle/>
          <a:p>
            <a:r>
              <a:rPr lang="en-CA"/>
              <a:t>The Aggregation Framework</a:t>
            </a:r>
          </a:p>
        </p:txBody>
      </p:sp>
      <p:sp>
        <p:nvSpPr>
          <p:cNvPr id="3" name="Content Placeholder 2">
            <a:extLst>
              <a:ext uri="{FF2B5EF4-FFF2-40B4-BE49-F238E27FC236}">
                <a16:creationId xmlns:a16="http://schemas.microsoft.com/office/drawing/2014/main" id="{E714D174-5635-7F76-BBC1-642AFB26B9E8}"/>
              </a:ext>
            </a:extLst>
          </p:cNvPr>
          <p:cNvSpPr>
            <a:spLocks noGrp="1"/>
          </p:cNvSpPr>
          <p:nvPr>
            <p:ph idx="1"/>
          </p:nvPr>
        </p:nvSpPr>
        <p:spPr/>
        <p:txBody>
          <a:bodyPr/>
          <a:lstStyle/>
          <a:p>
            <a:r>
              <a:rPr lang="en-US" sz="2400"/>
              <a:t>The aggregation framework lets you transform and combine documents in a collection to do more complex analysis on your documents. </a:t>
            </a:r>
          </a:p>
          <a:p>
            <a:r>
              <a:rPr lang="en-US" sz="2400"/>
              <a:t>It supports:</a:t>
            </a:r>
          </a:p>
          <a:p>
            <a:r>
              <a:rPr lang="en-US" sz="2400"/>
              <a:t>   Filtering </a:t>
            </a:r>
          </a:p>
          <a:p>
            <a:r>
              <a:rPr lang="en-US" sz="2400"/>
              <a:t>   Projecting </a:t>
            </a:r>
          </a:p>
          <a:p>
            <a:r>
              <a:rPr lang="en-US" sz="2400"/>
              <a:t>   Grouping </a:t>
            </a:r>
          </a:p>
          <a:p>
            <a:r>
              <a:rPr lang="en-US" sz="2400"/>
              <a:t>   Sorting </a:t>
            </a:r>
          </a:p>
          <a:p>
            <a:r>
              <a:rPr lang="en-US" sz="2400"/>
              <a:t>   Limiting </a:t>
            </a:r>
          </a:p>
          <a:p>
            <a:r>
              <a:rPr lang="en-US" sz="2400"/>
              <a:t>   Skipping </a:t>
            </a:r>
          </a:p>
        </p:txBody>
      </p:sp>
    </p:spTree>
    <p:extLst>
      <p:ext uri="{BB962C8B-B14F-4D97-AF65-F5344CB8AC3E}">
        <p14:creationId xmlns:p14="http://schemas.microsoft.com/office/powerpoint/2010/main" val="7211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D7A68-1299-419F-9635-E212716CB931}"/>
              </a:ext>
            </a:extLst>
          </p:cNvPr>
          <p:cNvSpPr>
            <a:spLocks noGrp="1"/>
          </p:cNvSpPr>
          <p:nvPr>
            <p:ph type="title"/>
          </p:nvPr>
        </p:nvSpPr>
        <p:spPr/>
        <p:txBody>
          <a:bodyPr/>
          <a:lstStyle/>
          <a:p>
            <a:r>
              <a:rPr lang="en-CA"/>
              <a:t>The Aggregation Framework</a:t>
            </a:r>
          </a:p>
        </p:txBody>
      </p:sp>
      <p:sp>
        <p:nvSpPr>
          <p:cNvPr id="3" name="Content Placeholder 2">
            <a:extLst>
              <a:ext uri="{FF2B5EF4-FFF2-40B4-BE49-F238E27FC236}">
                <a16:creationId xmlns:a16="http://schemas.microsoft.com/office/drawing/2014/main" id="{E714D174-5635-7F76-BBC1-642AFB26B9E8}"/>
              </a:ext>
            </a:extLst>
          </p:cNvPr>
          <p:cNvSpPr>
            <a:spLocks noGrp="1"/>
          </p:cNvSpPr>
          <p:nvPr>
            <p:ph idx="1"/>
          </p:nvPr>
        </p:nvSpPr>
        <p:spPr/>
        <p:txBody>
          <a:bodyPr/>
          <a:lstStyle/>
          <a:p>
            <a:r>
              <a:rPr lang="en-US" sz="2800"/>
              <a:t>The Aggregation Framework allows you to: </a:t>
            </a:r>
          </a:p>
          <a:p>
            <a:r>
              <a:rPr lang="en-US" sz="2800"/>
              <a:t>Project the authors out of each article document. </a:t>
            </a:r>
          </a:p>
          <a:p>
            <a:r>
              <a:rPr lang="en-US" sz="2800"/>
              <a:t>Group the authors by name, </a:t>
            </a:r>
          </a:p>
          <a:p>
            <a:r>
              <a:rPr lang="en-US" sz="2800"/>
              <a:t>count the number of occurrences. </a:t>
            </a:r>
          </a:p>
          <a:p>
            <a:r>
              <a:rPr lang="en-US" sz="2800"/>
              <a:t>Sort the authors by the occurrence count, descending. </a:t>
            </a:r>
          </a:p>
          <a:p>
            <a:r>
              <a:rPr lang="en-US" sz="2800"/>
              <a:t>Limit results to the first five. </a:t>
            </a:r>
            <a:endParaRPr lang="en-CA" sz="2800"/>
          </a:p>
        </p:txBody>
      </p:sp>
    </p:spTree>
    <p:extLst>
      <p:ext uri="{BB962C8B-B14F-4D97-AF65-F5344CB8AC3E}">
        <p14:creationId xmlns:p14="http://schemas.microsoft.com/office/powerpoint/2010/main" val="158446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D7A68-1299-419F-9635-E212716CB931}"/>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E714D174-5635-7F76-BBC1-642AFB26B9E8}"/>
              </a:ext>
            </a:extLst>
          </p:cNvPr>
          <p:cNvSpPr>
            <a:spLocks noGrp="1"/>
          </p:cNvSpPr>
          <p:nvPr>
            <p:ph idx="1"/>
          </p:nvPr>
        </p:nvSpPr>
        <p:spPr/>
        <p:txBody>
          <a:bodyPr/>
          <a:lstStyle/>
          <a:p>
            <a:r>
              <a:rPr lang="en-CA"/>
              <a:t>Pipeline Operations</a:t>
            </a:r>
          </a:p>
          <a:p>
            <a:r>
              <a:rPr lang="en-US" sz="1800"/>
              <a:t>Each operator: </a:t>
            </a:r>
          </a:p>
          <a:p>
            <a:r>
              <a:rPr lang="en-US" sz="1800"/>
              <a:t>   Receives a stream of documents </a:t>
            </a:r>
          </a:p>
          <a:p>
            <a:r>
              <a:rPr lang="en-US" sz="1800"/>
              <a:t>   Applies some transformations </a:t>
            </a:r>
          </a:p>
          <a:p>
            <a:r>
              <a:rPr lang="en-US" sz="1800"/>
              <a:t>   Passes the result of the transformation </a:t>
            </a:r>
          </a:p>
          <a:p>
            <a:r>
              <a:rPr lang="en-US" sz="1800"/>
              <a:t>Operators can be combined in any order and repeated as needed. </a:t>
            </a:r>
          </a:p>
          <a:p>
            <a:r>
              <a:rPr lang="en-US" sz="1600"/>
              <a:t>   $match </a:t>
            </a:r>
          </a:p>
          <a:p>
            <a:r>
              <a:rPr lang="en-US" sz="1600"/>
              <a:t>   $project </a:t>
            </a:r>
          </a:p>
          <a:p>
            <a:r>
              <a:rPr lang="en-US" sz="1600"/>
              <a:t>   $group </a:t>
            </a:r>
          </a:p>
          <a:p>
            <a:r>
              <a:rPr lang="en-US" sz="1600"/>
              <a:t>   $sort </a:t>
            </a:r>
          </a:p>
          <a:p>
            <a:r>
              <a:rPr lang="en-US" sz="1600"/>
              <a:t>   $limit </a:t>
            </a:r>
          </a:p>
          <a:p>
            <a:r>
              <a:rPr lang="en-US" sz="1600"/>
              <a:t>   $skip </a:t>
            </a:r>
          </a:p>
          <a:p>
            <a:r>
              <a:rPr lang="en-US" sz="1600"/>
              <a:t>you could combine "$match", "$group", and then "$match" with different criteria</a:t>
            </a:r>
            <a:endParaRPr lang="en-CA" sz="1600"/>
          </a:p>
        </p:txBody>
      </p:sp>
    </p:spTree>
    <p:extLst>
      <p:ext uri="{BB962C8B-B14F-4D97-AF65-F5344CB8AC3E}">
        <p14:creationId xmlns:p14="http://schemas.microsoft.com/office/powerpoint/2010/main" val="112353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D7A68-1299-419F-9635-E212716CB931}"/>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E714D174-5635-7F76-BBC1-642AFB26B9E8}"/>
              </a:ext>
            </a:extLst>
          </p:cNvPr>
          <p:cNvSpPr>
            <a:spLocks noGrp="1"/>
          </p:cNvSpPr>
          <p:nvPr>
            <p:ph idx="1"/>
          </p:nvPr>
        </p:nvSpPr>
        <p:spPr>
          <a:xfrm>
            <a:off x="609600" y="1600200"/>
            <a:ext cx="7924800" cy="4572000"/>
          </a:xfrm>
        </p:spPr>
        <p:txBody>
          <a:bodyPr/>
          <a:lstStyle/>
          <a:p>
            <a:r>
              <a:rPr lang="en-CA"/>
              <a:t>$match</a:t>
            </a:r>
          </a:p>
          <a:p>
            <a:r>
              <a:rPr lang="en-US" sz="1800"/>
              <a:t>$match is used to filter documents for applying aggregation on a subset documents. </a:t>
            </a:r>
          </a:p>
          <a:p>
            <a:r>
              <a:rPr lang="en-US" sz="1800"/>
              <a:t>It is better to put "$match" expressions as early as possible in the pipeline.  $match limits the total number of documents in the aggregation pipeline, earlier $match operations minimize the amount of processing down the pipe.</a:t>
            </a:r>
          </a:p>
          <a:p>
            <a:r>
              <a:rPr lang="en-US" sz="1800"/>
              <a:t>{$match : {"state" : "OR"}} </a:t>
            </a:r>
          </a:p>
          <a:p>
            <a:r>
              <a:rPr lang="en-US" sz="1800"/>
              <a:t>This expression filters documents where the value of the “state” field is “OR”. </a:t>
            </a:r>
          </a:p>
          <a:p>
            <a:r>
              <a:rPr lang="en-US" sz="1800"/>
              <a:t>"$match" can use with the following operators</a:t>
            </a:r>
          </a:p>
          <a:p>
            <a:r>
              <a:rPr lang="en-US" sz="1800"/>
              <a:t>"$gt“</a:t>
            </a:r>
          </a:p>
          <a:p>
            <a:r>
              <a:rPr lang="en-US" sz="1800"/>
              <a:t>"$lt“</a:t>
            </a:r>
          </a:p>
          <a:p>
            <a:r>
              <a:rPr lang="en-US" sz="1800"/>
              <a:t>"$in  …</a:t>
            </a:r>
            <a:endParaRPr lang="en-CA" sz="1800"/>
          </a:p>
        </p:txBody>
      </p:sp>
    </p:spTree>
    <p:extLst>
      <p:ext uri="{BB962C8B-B14F-4D97-AF65-F5344CB8AC3E}">
        <p14:creationId xmlns:p14="http://schemas.microsoft.com/office/powerpoint/2010/main" val="105001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D7A68-1299-419F-9635-E212716CB931}"/>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E714D174-5635-7F76-BBC1-642AFB26B9E8}"/>
              </a:ext>
            </a:extLst>
          </p:cNvPr>
          <p:cNvSpPr>
            <a:spLocks noGrp="1"/>
          </p:cNvSpPr>
          <p:nvPr>
            <p:ph idx="1"/>
          </p:nvPr>
        </p:nvSpPr>
        <p:spPr/>
        <p:txBody>
          <a:bodyPr/>
          <a:lstStyle/>
          <a:p>
            <a:r>
              <a:rPr lang="en-CA"/>
              <a:t>$project</a:t>
            </a:r>
          </a:p>
          <a:p>
            <a:r>
              <a:rPr lang="en-US" sz="1600"/>
              <a:t>Project allows you to select a field, rename a field, and apply some operations on the selected fields from documents.</a:t>
            </a:r>
          </a:p>
          <a:p>
            <a:r>
              <a:rPr lang="en-US" sz="1600"/>
              <a:t>It is used for </a:t>
            </a:r>
          </a:p>
          <a:p>
            <a:r>
              <a:rPr lang="en-US" sz="1600"/>
              <a:t>   field inclusion </a:t>
            </a:r>
          </a:p>
          <a:p>
            <a:r>
              <a:rPr lang="en-US" sz="1600"/>
              <a:t>   field exclusion, </a:t>
            </a:r>
          </a:p>
          <a:p>
            <a:r>
              <a:rPr lang="en-US" sz="1600"/>
              <a:t>   and field names </a:t>
            </a:r>
          </a:p>
          <a:p>
            <a:r>
              <a:rPr lang="en-US" sz="1600"/>
              <a:t>db.articles.aggregate({"$project" : {"author" : 1}) </a:t>
            </a:r>
          </a:p>
          <a:p>
            <a:r>
              <a:rPr lang="en-US" sz="1600"/>
              <a:t>   It returns documents containing one field. </a:t>
            </a:r>
          </a:p>
          <a:p>
            <a:r>
              <a:rPr lang="en-US" sz="1600"/>
              <a:t>   The “_id” field is also returned by default if it exists. </a:t>
            </a:r>
          </a:p>
          <a:p>
            <a:r>
              <a:rPr lang="en-US" sz="1600"/>
              <a:t>You can use “$project” to exclude some fields:</a:t>
            </a:r>
          </a:p>
          <a:p>
            <a:r>
              <a:rPr lang="en-US" sz="1600"/>
              <a:t>   db.articles.aggregate({"$project" : {"author" : 1, "_id" : 0}}) </a:t>
            </a:r>
          </a:p>
          <a:p>
            <a:r>
              <a:rPr lang="en-US" sz="1600"/>
              <a:t>   The above command excludes the “_id” field from the result. </a:t>
            </a:r>
            <a:endParaRPr lang="en-CA" sz="1600"/>
          </a:p>
        </p:txBody>
      </p:sp>
    </p:spTree>
    <p:extLst>
      <p:ext uri="{BB962C8B-B14F-4D97-AF65-F5344CB8AC3E}">
        <p14:creationId xmlns:p14="http://schemas.microsoft.com/office/powerpoint/2010/main" val="107603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D7A68-1299-419F-9635-E212716CB931}"/>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E714D174-5635-7F76-BBC1-642AFB26B9E8}"/>
              </a:ext>
            </a:extLst>
          </p:cNvPr>
          <p:cNvSpPr>
            <a:spLocks noGrp="1"/>
          </p:cNvSpPr>
          <p:nvPr>
            <p:ph idx="1"/>
          </p:nvPr>
        </p:nvSpPr>
        <p:spPr>
          <a:xfrm>
            <a:off x="609600" y="1600200"/>
            <a:ext cx="7924800" cy="4572000"/>
          </a:xfrm>
        </p:spPr>
        <p:txBody>
          <a:bodyPr/>
          <a:lstStyle/>
          <a:p>
            <a:r>
              <a:rPr lang="en-CA"/>
              <a:t>Rename a Field</a:t>
            </a:r>
          </a:p>
          <a:p>
            <a:r>
              <a:rPr lang="en-US" sz="1800"/>
              <a:t>You can use “$project” to rename a field:</a:t>
            </a:r>
          </a:p>
          <a:p>
            <a:r>
              <a:rPr lang="en-US" sz="1800"/>
              <a:t>   db.users.aggregate({"$project" : {"userId" : "$_id", "_id" : 0}}) </a:t>
            </a:r>
          </a:p>
          <a:p>
            <a:r>
              <a:rPr lang="en-US" sz="1800"/>
              <a:t>      { "result" : [</a:t>
            </a:r>
          </a:p>
          <a:p>
            <a:r>
              <a:rPr lang="en-US" sz="1800"/>
              <a:t>      { "userId" : ObjectId("50e4b32427b160e099ddbee7")}, </a:t>
            </a:r>
          </a:p>
          <a:p>
            <a:r>
              <a:rPr lang="en-US" sz="1800"/>
              <a:t>      { "userId" : ObjectId("50e4b32527b160e099ddbee8")} </a:t>
            </a:r>
          </a:p>
          <a:p>
            <a:r>
              <a:rPr lang="en-US" sz="1800"/>
              <a:t>      ... ], </a:t>
            </a:r>
          </a:p>
          <a:p>
            <a:r>
              <a:rPr lang="en-US" sz="1800"/>
              <a:t>      "ok" : 1 } </a:t>
            </a:r>
          </a:p>
          <a:p>
            <a:r>
              <a:rPr lang="en-US" sz="1600"/>
              <a:t>The "$fieldname“ syntax is used to rename a field: “userId”: “$_id”</a:t>
            </a:r>
          </a:p>
          <a:p>
            <a:r>
              <a:rPr lang="en-US" sz="1600"/>
              <a:t>The content of the “_id” field is projected for “userId. </a:t>
            </a:r>
          </a:p>
          <a:p>
            <a:r>
              <a:rPr lang="en-US" sz="1600"/>
              <a:t>In this example, the field “_id” will be projected as “userId”. </a:t>
            </a:r>
          </a:p>
          <a:p>
            <a:r>
              <a:rPr lang="en-US" sz="1600"/>
              <a:t>We need to exclude the “_id” from the document to avoid having duplicate “_id” fields. </a:t>
            </a:r>
          </a:p>
          <a:p>
            <a:r>
              <a:rPr lang="en-US" sz="1600"/>
              <a:t>You can use this technique to project multiple copies of a field. </a:t>
            </a:r>
            <a:endParaRPr lang="en-CA" sz="1600"/>
          </a:p>
        </p:txBody>
      </p:sp>
    </p:spTree>
    <p:extLst>
      <p:ext uri="{BB962C8B-B14F-4D97-AF65-F5344CB8AC3E}">
        <p14:creationId xmlns:p14="http://schemas.microsoft.com/office/powerpoint/2010/main" val="63077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 calcmode="lin" valueType="num">
                                      <p:cBhvr additive="base">
                                        <p:cTn id="6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 calcmode="lin" valueType="num">
                                      <p:cBhvr additive="base">
                                        <p:cTn id="6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0925E-A5E3-9A82-D5D7-67036176278F}"/>
              </a:ext>
            </a:extLst>
          </p:cNvPr>
          <p:cNvSpPr>
            <a:spLocks noGrp="1"/>
          </p:cNvSpPr>
          <p:nvPr>
            <p:ph type="title"/>
          </p:nvPr>
        </p:nvSpPr>
        <p:spPr/>
        <p:txBody>
          <a:bodyPr/>
          <a:lstStyle/>
          <a:p>
            <a:r>
              <a:rPr lang="en-CA"/>
              <a:t>Review</a:t>
            </a:r>
          </a:p>
        </p:txBody>
      </p:sp>
      <p:sp>
        <p:nvSpPr>
          <p:cNvPr id="3" name="Content Placeholder 2">
            <a:extLst>
              <a:ext uri="{FF2B5EF4-FFF2-40B4-BE49-F238E27FC236}">
                <a16:creationId xmlns:a16="http://schemas.microsoft.com/office/drawing/2014/main" id="{72A9551A-554F-675A-9ECD-95E66F48C0D9}"/>
              </a:ext>
            </a:extLst>
          </p:cNvPr>
          <p:cNvSpPr>
            <a:spLocks noGrp="1"/>
          </p:cNvSpPr>
          <p:nvPr>
            <p:ph idx="1"/>
          </p:nvPr>
        </p:nvSpPr>
        <p:spPr/>
        <p:txBody>
          <a:bodyPr/>
          <a:lstStyle/>
          <a:p>
            <a:r>
              <a:rPr lang="en-CA" sz="2000"/>
              <a:t>If you want a different document for document id 10 in the cars collection what comes before the parenthesis ( ?</a:t>
            </a:r>
          </a:p>
          <a:p>
            <a:r>
              <a:rPr lang="en-CA" sz="2000"/>
              <a:t>   db.cars.replaceOne( </a:t>
            </a:r>
          </a:p>
          <a:p>
            <a:r>
              <a:rPr lang="en-CA" sz="2000"/>
              <a:t>If you want to remove the key value pair </a:t>
            </a:r>
            <a:r>
              <a:rPr lang="en-CA" sz="2000" b="1"/>
              <a:t>“age” 30</a:t>
            </a:r>
            <a:r>
              <a:rPr lang="en-CA" sz="2000"/>
              <a:t>, what keyword goes in the modifier document? </a:t>
            </a:r>
          </a:p>
          <a:p>
            <a:r>
              <a:rPr lang="en-CA" sz="2000"/>
              <a:t>   {"$unset" : {“age" : 1}})</a:t>
            </a:r>
          </a:p>
          <a:p>
            <a:r>
              <a:rPr lang="en-CA" sz="2000"/>
              <a:t>What does $nin stand for?</a:t>
            </a:r>
          </a:p>
          <a:p>
            <a:r>
              <a:rPr lang="en-CA" sz="2000"/>
              <a:t>   not in</a:t>
            </a:r>
          </a:p>
          <a:p>
            <a:r>
              <a:rPr lang="en-CA" sz="2000"/>
              <a:t>What keyword will match array elements in any order?</a:t>
            </a:r>
          </a:p>
          <a:p>
            <a:r>
              <a:rPr lang="en-CA" sz="2000"/>
              <a:t>“$all”</a:t>
            </a:r>
            <a:br>
              <a:rPr lang="en-CA"/>
            </a:br>
            <a:r>
              <a:rPr lang="en-CA" sz="2000"/>
              <a:t> </a:t>
            </a:r>
          </a:p>
          <a:p>
            <a:endParaRPr lang="en-CA" sz="2400"/>
          </a:p>
        </p:txBody>
      </p:sp>
    </p:spTree>
    <p:extLst>
      <p:ext uri="{BB962C8B-B14F-4D97-AF65-F5344CB8AC3E}">
        <p14:creationId xmlns:p14="http://schemas.microsoft.com/office/powerpoint/2010/main" val="332113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D7A68-1299-419F-9635-E212716CB931}"/>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E714D174-5635-7F76-BBC1-642AFB26B9E8}"/>
              </a:ext>
            </a:extLst>
          </p:cNvPr>
          <p:cNvSpPr>
            <a:spLocks noGrp="1"/>
          </p:cNvSpPr>
          <p:nvPr>
            <p:ph idx="1"/>
          </p:nvPr>
        </p:nvSpPr>
        <p:spPr>
          <a:xfrm>
            <a:off x="457200" y="1600200"/>
            <a:ext cx="8077200" cy="4419600"/>
          </a:xfrm>
        </p:spPr>
        <p:txBody>
          <a:bodyPr/>
          <a:lstStyle/>
          <a:p>
            <a:r>
              <a:rPr lang="en-CA"/>
              <a:t>Mathematical Expressions</a:t>
            </a:r>
          </a:p>
          <a:p>
            <a:endParaRPr lang="en-CA"/>
          </a:p>
        </p:txBody>
      </p:sp>
      <p:graphicFrame>
        <p:nvGraphicFramePr>
          <p:cNvPr id="4" name="Table 4">
            <a:extLst>
              <a:ext uri="{FF2B5EF4-FFF2-40B4-BE49-F238E27FC236}">
                <a16:creationId xmlns:a16="http://schemas.microsoft.com/office/drawing/2014/main" id="{ADD0EF46-6370-2FE1-912E-8DE69C415FDF}"/>
              </a:ext>
            </a:extLst>
          </p:cNvPr>
          <p:cNvGraphicFramePr>
            <a:graphicFrameLocks noGrp="1"/>
          </p:cNvGraphicFramePr>
          <p:nvPr>
            <p:extLst>
              <p:ext uri="{D42A27DB-BD31-4B8C-83A1-F6EECF244321}">
                <p14:modId xmlns:p14="http://schemas.microsoft.com/office/powerpoint/2010/main" val="1224149744"/>
              </p:ext>
            </p:extLst>
          </p:nvPr>
        </p:nvGraphicFramePr>
        <p:xfrm>
          <a:off x="457200" y="2264508"/>
          <a:ext cx="8077200" cy="3388360"/>
        </p:xfrm>
        <a:graphic>
          <a:graphicData uri="http://schemas.openxmlformats.org/drawingml/2006/table">
            <a:tbl>
              <a:tblPr firstRow="1" bandRow="1">
                <a:tableStyleId>{5C22544A-7EE6-4342-B048-85BDC9FD1C3A}</a:tableStyleId>
              </a:tblPr>
              <a:tblGrid>
                <a:gridCol w="1707966">
                  <a:extLst>
                    <a:ext uri="{9D8B030D-6E8A-4147-A177-3AD203B41FA5}">
                      <a16:colId xmlns:a16="http://schemas.microsoft.com/office/drawing/2014/main" val="4195842757"/>
                    </a:ext>
                  </a:extLst>
                </a:gridCol>
                <a:gridCol w="3614971">
                  <a:extLst>
                    <a:ext uri="{9D8B030D-6E8A-4147-A177-3AD203B41FA5}">
                      <a16:colId xmlns:a16="http://schemas.microsoft.com/office/drawing/2014/main" val="4237748988"/>
                    </a:ext>
                  </a:extLst>
                </a:gridCol>
                <a:gridCol w="2754263">
                  <a:extLst>
                    <a:ext uri="{9D8B030D-6E8A-4147-A177-3AD203B41FA5}">
                      <a16:colId xmlns:a16="http://schemas.microsoft.com/office/drawing/2014/main" val="702699479"/>
                    </a:ext>
                  </a:extLst>
                </a:gridCol>
              </a:tblGrid>
              <a:tr h="370840">
                <a:tc>
                  <a:txBody>
                    <a:bodyPr/>
                    <a:lstStyle/>
                    <a:p>
                      <a:r>
                        <a:rPr lang="en-CA"/>
                        <a:t>Operation</a:t>
                      </a:r>
                    </a:p>
                  </a:txBody>
                  <a:tcPr/>
                </a:tc>
                <a:tc>
                  <a:txBody>
                    <a:bodyPr/>
                    <a:lstStyle/>
                    <a:p>
                      <a:r>
                        <a:rPr lang="en-CA"/>
                        <a:t>Expression</a:t>
                      </a:r>
                    </a:p>
                  </a:txBody>
                  <a:tcPr/>
                </a:tc>
                <a:tc>
                  <a:txBody>
                    <a:bodyPr/>
                    <a:lstStyle/>
                    <a:p>
                      <a:r>
                        <a:rPr lang="en-CA"/>
                        <a:t>Description</a:t>
                      </a:r>
                    </a:p>
                  </a:txBody>
                  <a:tcPr/>
                </a:tc>
                <a:extLst>
                  <a:ext uri="{0D108BD9-81ED-4DB2-BD59-A6C34878D82A}">
                    <a16:rowId xmlns:a16="http://schemas.microsoft.com/office/drawing/2014/main" val="1922442923"/>
                  </a:ext>
                </a:extLst>
              </a:tr>
              <a:tr h="370840">
                <a:tc>
                  <a:txBody>
                    <a:bodyPr/>
                    <a:lstStyle/>
                    <a:p>
                      <a:r>
                        <a:rPr lang="en-CA"/>
                        <a:t>Add</a:t>
                      </a:r>
                    </a:p>
                  </a:txBody>
                  <a:tcPr/>
                </a:tc>
                <a:tc>
                  <a:txBody>
                    <a:bodyPr/>
                    <a:lstStyle/>
                    <a:p>
                      <a:r>
                        <a:rPr lang="en-CA" sz="1600"/>
                        <a:t>"$add" : [expr1[, expr2, ..., exprN]]</a:t>
                      </a:r>
                    </a:p>
                  </a:txBody>
                  <a:tcPr/>
                </a:tc>
                <a:tc>
                  <a:txBody>
                    <a:bodyPr/>
                    <a:lstStyle/>
                    <a:p>
                      <a:r>
                        <a:rPr lang="en-US" sz="1400"/>
                        <a:t>Takes one or more expressions and adds them together.</a:t>
                      </a:r>
                      <a:endParaRPr lang="en-CA" sz="1400"/>
                    </a:p>
                  </a:txBody>
                  <a:tcPr/>
                </a:tc>
                <a:extLst>
                  <a:ext uri="{0D108BD9-81ED-4DB2-BD59-A6C34878D82A}">
                    <a16:rowId xmlns:a16="http://schemas.microsoft.com/office/drawing/2014/main" val="1249380261"/>
                  </a:ext>
                </a:extLst>
              </a:tr>
              <a:tr h="370840">
                <a:tc>
                  <a:txBody>
                    <a:bodyPr/>
                    <a:lstStyle/>
                    <a:p>
                      <a:r>
                        <a:rPr lang="en-CA"/>
                        <a:t>Subtract</a:t>
                      </a:r>
                    </a:p>
                  </a:txBody>
                  <a:tcPr/>
                </a:tc>
                <a:tc>
                  <a:txBody>
                    <a:bodyPr/>
                    <a:lstStyle/>
                    <a:p>
                      <a:r>
                        <a:rPr lang="en-CA" sz="1600"/>
                        <a:t>"$subtract" : [expr1, expr2]</a:t>
                      </a:r>
                    </a:p>
                  </a:txBody>
                  <a:tcPr/>
                </a:tc>
                <a:tc>
                  <a:txBody>
                    <a:bodyPr/>
                    <a:lstStyle/>
                    <a:p>
                      <a:r>
                        <a:rPr lang="en-US" sz="1400"/>
                        <a:t>Takes two expressions and subtracts the second from the first.</a:t>
                      </a:r>
                      <a:endParaRPr lang="en-CA" sz="1400"/>
                    </a:p>
                  </a:txBody>
                  <a:tcPr/>
                </a:tc>
                <a:extLst>
                  <a:ext uri="{0D108BD9-81ED-4DB2-BD59-A6C34878D82A}">
                    <a16:rowId xmlns:a16="http://schemas.microsoft.com/office/drawing/2014/main" val="1947865009"/>
                  </a:ext>
                </a:extLst>
              </a:tr>
              <a:tr h="370840">
                <a:tc>
                  <a:txBody>
                    <a:bodyPr/>
                    <a:lstStyle/>
                    <a:p>
                      <a:r>
                        <a:rPr lang="en-CA"/>
                        <a:t>Multiplication</a:t>
                      </a:r>
                    </a:p>
                  </a:txBody>
                  <a:tcPr/>
                </a:tc>
                <a:tc>
                  <a:txBody>
                    <a:bodyPr/>
                    <a:lstStyle/>
                    <a:p>
                      <a:r>
                        <a:rPr lang="en-CA" sz="1600"/>
                        <a:t>"$multiply" : [expr1[, expr2, ..., exprN]]</a:t>
                      </a:r>
                    </a:p>
                  </a:txBody>
                  <a:tcPr/>
                </a:tc>
                <a:tc>
                  <a:txBody>
                    <a:bodyPr/>
                    <a:lstStyle/>
                    <a:p>
                      <a:r>
                        <a:rPr lang="en-US" sz="1400"/>
                        <a:t>Takes one or more expressions and multiplies them together.</a:t>
                      </a:r>
                      <a:endParaRPr lang="en-CA" sz="1400"/>
                    </a:p>
                  </a:txBody>
                  <a:tcPr/>
                </a:tc>
                <a:extLst>
                  <a:ext uri="{0D108BD9-81ED-4DB2-BD59-A6C34878D82A}">
                    <a16:rowId xmlns:a16="http://schemas.microsoft.com/office/drawing/2014/main" val="2001025226"/>
                  </a:ext>
                </a:extLst>
              </a:tr>
              <a:tr h="370840">
                <a:tc>
                  <a:txBody>
                    <a:bodyPr/>
                    <a:lstStyle/>
                    <a:p>
                      <a:r>
                        <a:rPr lang="en-CA"/>
                        <a:t>Division</a:t>
                      </a:r>
                    </a:p>
                  </a:txBody>
                  <a:tcPr/>
                </a:tc>
                <a:tc>
                  <a:txBody>
                    <a:bodyPr/>
                    <a:lstStyle/>
                    <a:p>
                      <a:r>
                        <a:rPr lang="en-CA" sz="1600"/>
                        <a:t>"$divide" : [expr1, expr2] </a:t>
                      </a:r>
                    </a:p>
                  </a:txBody>
                  <a:tcPr/>
                </a:tc>
                <a:tc>
                  <a:txBody>
                    <a:bodyPr/>
                    <a:lstStyle/>
                    <a:p>
                      <a:r>
                        <a:rPr lang="en-US" sz="1400"/>
                        <a:t>Takes two expressions and divides the first by the second.</a:t>
                      </a:r>
                      <a:endParaRPr lang="en-CA" sz="1400"/>
                    </a:p>
                  </a:txBody>
                  <a:tcPr/>
                </a:tc>
                <a:extLst>
                  <a:ext uri="{0D108BD9-81ED-4DB2-BD59-A6C34878D82A}">
                    <a16:rowId xmlns:a16="http://schemas.microsoft.com/office/drawing/2014/main" val="3514112194"/>
                  </a:ext>
                </a:extLst>
              </a:tr>
              <a:tr h="279400">
                <a:tc>
                  <a:txBody>
                    <a:bodyPr/>
                    <a:lstStyle/>
                    <a:p>
                      <a:r>
                        <a:rPr lang="en-CA"/>
                        <a:t>Mod</a:t>
                      </a:r>
                    </a:p>
                  </a:txBody>
                  <a:tcPr/>
                </a:tc>
                <a:tc>
                  <a:txBody>
                    <a:bodyPr/>
                    <a:lstStyle/>
                    <a:p>
                      <a:r>
                        <a:rPr lang="en-CA" sz="1600"/>
                        <a:t>"$mod" : [expr1, expr2]</a:t>
                      </a:r>
                    </a:p>
                  </a:txBody>
                  <a:tcPr/>
                </a:tc>
                <a:tc>
                  <a:txBody>
                    <a:bodyPr/>
                    <a:lstStyle/>
                    <a:p>
                      <a:r>
                        <a:rPr lang="en-US" sz="1400"/>
                        <a:t>Takes two expressions and returns the remainder of dividing the first by the second.</a:t>
                      </a:r>
                      <a:endParaRPr lang="en-CA" sz="1400"/>
                    </a:p>
                  </a:txBody>
                  <a:tcPr/>
                </a:tc>
                <a:extLst>
                  <a:ext uri="{0D108BD9-81ED-4DB2-BD59-A6C34878D82A}">
                    <a16:rowId xmlns:a16="http://schemas.microsoft.com/office/drawing/2014/main" val="401280606"/>
                  </a:ext>
                </a:extLst>
              </a:tr>
            </a:tbl>
          </a:graphicData>
        </a:graphic>
      </p:graphicFrame>
    </p:spTree>
    <p:extLst>
      <p:ext uri="{BB962C8B-B14F-4D97-AF65-F5344CB8AC3E}">
        <p14:creationId xmlns:p14="http://schemas.microsoft.com/office/powerpoint/2010/main" val="77043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7C2F-4E96-F259-881A-1324219A6C71}"/>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64F22181-7B4F-50A0-98F1-7D164797147B}"/>
              </a:ext>
            </a:extLst>
          </p:cNvPr>
          <p:cNvSpPr>
            <a:spLocks noGrp="1"/>
          </p:cNvSpPr>
          <p:nvPr>
            <p:ph idx="1"/>
          </p:nvPr>
        </p:nvSpPr>
        <p:spPr/>
        <p:txBody>
          <a:bodyPr/>
          <a:lstStyle/>
          <a:p>
            <a:r>
              <a:rPr lang="en-CA"/>
              <a:t>Mathematical Expression Example</a:t>
            </a:r>
          </a:p>
          <a:p>
            <a:r>
              <a:rPr lang="en-US" sz="2000"/>
              <a:t>We want to add bonus to the employee’s salary when displaying the total pay.</a:t>
            </a:r>
          </a:p>
          <a:p>
            <a:r>
              <a:rPr lang="en-US" sz="2000"/>
              <a:t>db.employees.aggregate(</a:t>
            </a:r>
          </a:p>
          <a:p>
            <a:r>
              <a:rPr lang="en-US" sz="2000"/>
              <a:t>   {</a:t>
            </a:r>
          </a:p>
          <a:p>
            <a:r>
              <a:rPr lang="en-US" sz="2000"/>
              <a:t>      "$project" : {</a:t>
            </a:r>
          </a:p>
          <a:p>
            <a:r>
              <a:rPr lang="en-US" sz="2000"/>
              <a:t>         "totalPay" : {</a:t>
            </a:r>
          </a:p>
          <a:p>
            <a:r>
              <a:rPr lang="en-US" sz="2000"/>
              <a:t>            "$add" : ["$salary", "$bonus"]</a:t>
            </a:r>
          </a:p>
          <a:p>
            <a:r>
              <a:rPr lang="en-US" sz="2000"/>
              <a:t>          }</a:t>
            </a:r>
          </a:p>
          <a:p>
            <a:r>
              <a:rPr lang="en-US" sz="2000"/>
              <a:t>        }</a:t>
            </a:r>
          </a:p>
          <a:p>
            <a:r>
              <a:rPr lang="en-US" sz="2000"/>
              <a:t>    }) </a:t>
            </a:r>
            <a:endParaRPr lang="en-CA" sz="2000"/>
          </a:p>
        </p:txBody>
      </p:sp>
    </p:spTree>
    <p:extLst>
      <p:ext uri="{BB962C8B-B14F-4D97-AF65-F5344CB8AC3E}">
        <p14:creationId xmlns:p14="http://schemas.microsoft.com/office/powerpoint/2010/main" val="102611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7C2F-4E96-F259-881A-1324219A6C71}"/>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64F22181-7B4F-50A0-98F1-7D164797147B}"/>
              </a:ext>
            </a:extLst>
          </p:cNvPr>
          <p:cNvSpPr>
            <a:spLocks noGrp="1"/>
          </p:cNvSpPr>
          <p:nvPr>
            <p:ph idx="1"/>
          </p:nvPr>
        </p:nvSpPr>
        <p:spPr/>
        <p:txBody>
          <a:bodyPr/>
          <a:lstStyle/>
          <a:p>
            <a:r>
              <a:rPr lang="en-CA"/>
              <a:t>More Complex Expressions</a:t>
            </a:r>
          </a:p>
          <a:p>
            <a:r>
              <a:rPr lang="en-US" sz="2000"/>
              <a:t>Assume that we want to deduct an amount from the total pay: </a:t>
            </a:r>
          </a:p>
          <a:p>
            <a:r>
              <a:rPr lang="en-US" sz="2000"/>
              <a:t>db.employees.aggregate(</a:t>
            </a:r>
          </a:p>
          <a:p>
            <a:r>
              <a:rPr lang="en-US" sz="2000"/>
              <a:t>   {</a:t>
            </a:r>
          </a:p>
          <a:p>
            <a:r>
              <a:rPr lang="en-US" sz="2000"/>
              <a:t>        "$project" : {</a:t>
            </a:r>
          </a:p>
          <a:p>
            <a:r>
              <a:rPr lang="en-US" sz="2000"/>
              <a:t>            "totalPay" : {</a:t>
            </a:r>
          </a:p>
          <a:p>
            <a:r>
              <a:rPr lang="en-US" sz="2000"/>
              <a:t>               "$subtract" : [{"$add" : ["$salary", "$bonus"]}, "$401k"]</a:t>
            </a:r>
          </a:p>
          <a:p>
            <a:r>
              <a:rPr lang="en-US" sz="2000"/>
              <a:t>             }</a:t>
            </a:r>
          </a:p>
          <a:p>
            <a:r>
              <a:rPr lang="en-US" sz="2000"/>
              <a:t>         }</a:t>
            </a:r>
          </a:p>
          <a:p>
            <a:r>
              <a:rPr lang="en-US" sz="2000"/>
              <a:t>     }) </a:t>
            </a:r>
            <a:endParaRPr lang="en-CA" sz="2000"/>
          </a:p>
        </p:txBody>
      </p:sp>
    </p:spTree>
    <p:extLst>
      <p:ext uri="{BB962C8B-B14F-4D97-AF65-F5344CB8AC3E}">
        <p14:creationId xmlns:p14="http://schemas.microsoft.com/office/powerpoint/2010/main" val="216471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7C2F-4E96-F259-881A-1324219A6C71}"/>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64F22181-7B4F-50A0-98F1-7D164797147B}"/>
              </a:ext>
            </a:extLst>
          </p:cNvPr>
          <p:cNvSpPr>
            <a:spLocks noGrp="1"/>
          </p:cNvSpPr>
          <p:nvPr>
            <p:ph idx="1"/>
          </p:nvPr>
        </p:nvSpPr>
        <p:spPr/>
        <p:txBody>
          <a:bodyPr/>
          <a:lstStyle/>
          <a:p>
            <a:r>
              <a:rPr lang="en-CA"/>
              <a:t>Date Expression</a:t>
            </a:r>
          </a:p>
          <a:p>
            <a:r>
              <a:rPr lang="en-US" sz="1800"/>
              <a:t>There are many time-based aggregations: </a:t>
            </a:r>
          </a:p>
          <a:p>
            <a:r>
              <a:rPr lang="en-US" sz="1800"/>
              <a:t>The total pay in a year </a:t>
            </a:r>
          </a:p>
          <a:p>
            <a:r>
              <a:rPr lang="en-US" sz="1800"/>
              <a:t>Total sales in a month </a:t>
            </a:r>
          </a:p>
          <a:p>
            <a:r>
              <a:rPr lang="en-US" sz="1800"/>
              <a:t>    There are operators to extract data information. These operators take a date expression and return a number. </a:t>
            </a:r>
          </a:p>
          <a:p>
            <a:r>
              <a:rPr lang="en-US" sz="1800"/>
              <a:t>"$year",  "$month", "$week", </a:t>
            </a:r>
          </a:p>
          <a:p>
            <a:r>
              <a:rPr lang="en-US" sz="1800"/>
              <a:t>"$dayOfMonth",  </a:t>
            </a:r>
          </a:p>
          <a:p>
            <a:r>
              <a:rPr lang="en-US" sz="1800"/>
              <a:t>"$dayOfWeek", </a:t>
            </a:r>
          </a:p>
          <a:p>
            <a:r>
              <a:rPr lang="en-US" sz="1800"/>
              <a:t>"$dayOfYear", </a:t>
            </a:r>
          </a:p>
          <a:p>
            <a:r>
              <a:rPr lang="en-US" sz="1800"/>
              <a:t>"$hour", "$minute", and "$second“ </a:t>
            </a:r>
          </a:p>
          <a:p>
            <a:r>
              <a:rPr lang="en-US" sz="1800"/>
              <a:t>Date operations can be applied on fields with the date type. </a:t>
            </a:r>
            <a:endParaRPr lang="en-CA" sz="1800"/>
          </a:p>
        </p:txBody>
      </p:sp>
    </p:spTree>
    <p:extLst>
      <p:ext uri="{BB962C8B-B14F-4D97-AF65-F5344CB8AC3E}">
        <p14:creationId xmlns:p14="http://schemas.microsoft.com/office/powerpoint/2010/main" val="221793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7C2F-4E96-F259-881A-1324219A6C71}"/>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64F22181-7B4F-50A0-98F1-7D164797147B}"/>
              </a:ext>
            </a:extLst>
          </p:cNvPr>
          <p:cNvSpPr>
            <a:spLocks noGrp="1"/>
          </p:cNvSpPr>
          <p:nvPr>
            <p:ph idx="1"/>
          </p:nvPr>
        </p:nvSpPr>
        <p:spPr>
          <a:xfrm>
            <a:off x="609600" y="1600200"/>
            <a:ext cx="7924800" cy="4648200"/>
          </a:xfrm>
        </p:spPr>
        <p:txBody>
          <a:bodyPr/>
          <a:lstStyle/>
          <a:p>
            <a:r>
              <a:rPr lang="en-CA"/>
              <a:t>Date Expression Example</a:t>
            </a:r>
          </a:p>
          <a:p>
            <a:r>
              <a:rPr lang="en-US" sz="1600"/>
              <a:t>The following returns the month that the employee was hired:</a:t>
            </a:r>
          </a:p>
          <a:p>
            <a:r>
              <a:rPr lang="en-US" sz="1600"/>
              <a:t>db.employees.aggregate( </a:t>
            </a:r>
          </a:p>
          <a:p>
            <a:r>
              <a:rPr lang="en-US" sz="1600"/>
              <a:t>   { </a:t>
            </a:r>
          </a:p>
          <a:p>
            <a:r>
              <a:rPr lang="en-US" sz="1600"/>
              <a:t>      "$project" : { </a:t>
            </a:r>
          </a:p>
          <a:p>
            <a:r>
              <a:rPr lang="en-US" sz="1600"/>
              <a:t>         "hiredIn" : {"$month" : "$hireDate"} </a:t>
            </a:r>
          </a:p>
          <a:p>
            <a:r>
              <a:rPr lang="en-US" sz="1600"/>
              <a:t>        } })  </a:t>
            </a:r>
          </a:p>
          <a:p>
            <a:r>
              <a:rPr lang="en-US" sz="1600"/>
              <a:t>The following command calculates the number of year that the employee has been working in the company:</a:t>
            </a:r>
          </a:p>
          <a:p>
            <a:r>
              <a:rPr lang="en-US" sz="1600"/>
              <a:t>db.employees.aggregate( </a:t>
            </a:r>
          </a:p>
          <a:p>
            <a:r>
              <a:rPr lang="en-US" sz="1600"/>
              <a:t>{    "$project" : { </a:t>
            </a:r>
          </a:p>
          <a:p>
            <a:r>
              <a:rPr lang="en-US" sz="1600"/>
              <a:t>        "tenure" : { </a:t>
            </a:r>
          </a:p>
          <a:p>
            <a:r>
              <a:rPr lang="en-US" sz="1600"/>
              <a:t>           "$subtract" : [{"$year" : new Date()}, {"$year" : "$hireDate"}] </a:t>
            </a:r>
          </a:p>
          <a:p>
            <a:r>
              <a:rPr lang="en-US" sz="1600"/>
              <a:t>         }    }    }</a:t>
            </a:r>
          </a:p>
          <a:p>
            <a:r>
              <a:rPr lang="en-US" sz="1600"/>
              <a:t>) </a:t>
            </a:r>
            <a:endParaRPr lang="en-CA" sz="1600"/>
          </a:p>
        </p:txBody>
      </p:sp>
    </p:spTree>
    <p:extLst>
      <p:ext uri="{BB962C8B-B14F-4D97-AF65-F5344CB8AC3E}">
        <p14:creationId xmlns:p14="http://schemas.microsoft.com/office/powerpoint/2010/main" val="387417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additive="base">
                                        <p:cTn id="6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D7A68-1299-419F-9635-E212716CB931}"/>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E714D174-5635-7F76-BBC1-642AFB26B9E8}"/>
              </a:ext>
            </a:extLst>
          </p:cNvPr>
          <p:cNvSpPr>
            <a:spLocks noGrp="1"/>
          </p:cNvSpPr>
          <p:nvPr>
            <p:ph idx="1"/>
          </p:nvPr>
        </p:nvSpPr>
        <p:spPr>
          <a:xfrm>
            <a:off x="457200" y="1600200"/>
            <a:ext cx="8077200" cy="4419600"/>
          </a:xfrm>
        </p:spPr>
        <p:txBody>
          <a:bodyPr/>
          <a:lstStyle/>
          <a:p>
            <a:r>
              <a:rPr lang="en-CA"/>
              <a:t>String Expressions</a:t>
            </a:r>
          </a:p>
        </p:txBody>
      </p:sp>
      <p:graphicFrame>
        <p:nvGraphicFramePr>
          <p:cNvPr id="4" name="Table 4">
            <a:extLst>
              <a:ext uri="{FF2B5EF4-FFF2-40B4-BE49-F238E27FC236}">
                <a16:creationId xmlns:a16="http://schemas.microsoft.com/office/drawing/2014/main" id="{ADD0EF46-6370-2FE1-912E-8DE69C415FDF}"/>
              </a:ext>
            </a:extLst>
          </p:cNvPr>
          <p:cNvGraphicFramePr>
            <a:graphicFrameLocks noGrp="1"/>
          </p:cNvGraphicFramePr>
          <p:nvPr>
            <p:extLst>
              <p:ext uri="{D42A27DB-BD31-4B8C-83A1-F6EECF244321}">
                <p14:modId xmlns:p14="http://schemas.microsoft.com/office/powerpoint/2010/main" val="2123048523"/>
              </p:ext>
            </p:extLst>
          </p:nvPr>
        </p:nvGraphicFramePr>
        <p:xfrm>
          <a:off x="457200" y="2264508"/>
          <a:ext cx="8077200" cy="3022600"/>
        </p:xfrm>
        <a:graphic>
          <a:graphicData uri="http://schemas.openxmlformats.org/drawingml/2006/table">
            <a:tbl>
              <a:tblPr firstRow="1" bandRow="1">
                <a:tableStyleId>{5C22544A-7EE6-4342-B048-85BDC9FD1C3A}</a:tableStyleId>
              </a:tblPr>
              <a:tblGrid>
                <a:gridCol w="1707966">
                  <a:extLst>
                    <a:ext uri="{9D8B030D-6E8A-4147-A177-3AD203B41FA5}">
                      <a16:colId xmlns:a16="http://schemas.microsoft.com/office/drawing/2014/main" val="4195842757"/>
                    </a:ext>
                  </a:extLst>
                </a:gridCol>
                <a:gridCol w="3778434">
                  <a:extLst>
                    <a:ext uri="{9D8B030D-6E8A-4147-A177-3AD203B41FA5}">
                      <a16:colId xmlns:a16="http://schemas.microsoft.com/office/drawing/2014/main" val="4237748988"/>
                    </a:ext>
                  </a:extLst>
                </a:gridCol>
                <a:gridCol w="2590800">
                  <a:extLst>
                    <a:ext uri="{9D8B030D-6E8A-4147-A177-3AD203B41FA5}">
                      <a16:colId xmlns:a16="http://schemas.microsoft.com/office/drawing/2014/main" val="702699479"/>
                    </a:ext>
                  </a:extLst>
                </a:gridCol>
              </a:tblGrid>
              <a:tr h="370840">
                <a:tc>
                  <a:txBody>
                    <a:bodyPr/>
                    <a:lstStyle/>
                    <a:p>
                      <a:r>
                        <a:rPr lang="en-CA"/>
                        <a:t>Operation</a:t>
                      </a:r>
                    </a:p>
                  </a:txBody>
                  <a:tcPr/>
                </a:tc>
                <a:tc>
                  <a:txBody>
                    <a:bodyPr/>
                    <a:lstStyle/>
                    <a:p>
                      <a:r>
                        <a:rPr lang="en-CA"/>
                        <a:t>Expression</a:t>
                      </a:r>
                    </a:p>
                  </a:txBody>
                  <a:tcPr/>
                </a:tc>
                <a:tc>
                  <a:txBody>
                    <a:bodyPr/>
                    <a:lstStyle/>
                    <a:p>
                      <a:r>
                        <a:rPr lang="en-CA"/>
                        <a:t>Description</a:t>
                      </a:r>
                    </a:p>
                  </a:txBody>
                  <a:tcPr/>
                </a:tc>
                <a:extLst>
                  <a:ext uri="{0D108BD9-81ED-4DB2-BD59-A6C34878D82A}">
                    <a16:rowId xmlns:a16="http://schemas.microsoft.com/office/drawing/2014/main" val="1922442923"/>
                  </a:ext>
                </a:extLst>
              </a:tr>
              <a:tr h="370840">
                <a:tc>
                  <a:txBody>
                    <a:bodyPr/>
                    <a:lstStyle/>
                    <a:p>
                      <a:r>
                        <a:rPr lang="en-CA"/>
                        <a:t>substring</a:t>
                      </a:r>
                    </a:p>
                  </a:txBody>
                  <a:tcPr/>
                </a:tc>
                <a:tc>
                  <a:txBody>
                    <a:bodyPr/>
                    <a:lstStyle/>
                    <a:p>
                      <a:r>
                        <a:rPr lang="en-CA" sz="1400"/>
                        <a:t>"$substr" : [expr, startOffset, numToReturn] </a:t>
                      </a:r>
                    </a:p>
                  </a:txBody>
                  <a:tcPr/>
                </a:tc>
                <a:tc>
                  <a:txBody>
                    <a:bodyPr/>
                    <a:lstStyle/>
                    <a:p>
                      <a:r>
                        <a:rPr lang="en-US" sz="1400"/>
                        <a:t>The startOffset and numToReturn values are measured in bytes.</a:t>
                      </a:r>
                      <a:endParaRPr lang="en-CA" sz="1400"/>
                    </a:p>
                  </a:txBody>
                  <a:tcPr/>
                </a:tc>
                <a:extLst>
                  <a:ext uri="{0D108BD9-81ED-4DB2-BD59-A6C34878D82A}">
                    <a16:rowId xmlns:a16="http://schemas.microsoft.com/office/drawing/2014/main" val="1249380261"/>
                  </a:ext>
                </a:extLst>
              </a:tr>
              <a:tr h="370840">
                <a:tc>
                  <a:txBody>
                    <a:bodyPr/>
                    <a:lstStyle/>
                    <a:p>
                      <a:r>
                        <a:rPr lang="en-CA"/>
                        <a:t>concatenation</a:t>
                      </a:r>
                    </a:p>
                  </a:txBody>
                  <a:tcPr/>
                </a:tc>
                <a:tc>
                  <a:txBody>
                    <a:bodyPr/>
                    <a:lstStyle/>
                    <a:p>
                      <a:r>
                        <a:rPr lang="en-CA" sz="1600"/>
                        <a:t>“$concat" : [expr1[, expr2, ..., exprN]] </a:t>
                      </a:r>
                    </a:p>
                  </a:txBody>
                  <a:tcPr/>
                </a:tc>
                <a:tc>
                  <a:txBody>
                    <a:bodyPr/>
                    <a:lstStyle/>
                    <a:p>
                      <a:r>
                        <a:rPr lang="en-CA" sz="1400"/>
                        <a:t>Concatenates given string expressions.</a:t>
                      </a:r>
                    </a:p>
                  </a:txBody>
                  <a:tcPr/>
                </a:tc>
                <a:extLst>
                  <a:ext uri="{0D108BD9-81ED-4DB2-BD59-A6C34878D82A}">
                    <a16:rowId xmlns:a16="http://schemas.microsoft.com/office/drawing/2014/main" val="1947865009"/>
                  </a:ext>
                </a:extLst>
              </a:tr>
              <a:tr h="370840">
                <a:tc>
                  <a:txBody>
                    <a:bodyPr/>
                    <a:lstStyle/>
                    <a:p>
                      <a:r>
                        <a:rPr lang="en-CA"/>
                        <a:t>lowercase</a:t>
                      </a:r>
                    </a:p>
                  </a:txBody>
                  <a:tcPr/>
                </a:tc>
                <a:tc>
                  <a:txBody>
                    <a:bodyPr/>
                    <a:lstStyle/>
                    <a:p>
                      <a:r>
                        <a:rPr lang="en-CA" sz="1600"/>
                        <a:t>"$toLower" : expr</a:t>
                      </a:r>
                    </a:p>
                  </a:txBody>
                  <a:tcPr/>
                </a:tc>
                <a:tc>
                  <a:txBody>
                    <a:bodyPr/>
                    <a:lstStyle/>
                    <a:p>
                      <a:r>
                        <a:rPr lang="en-US" sz="1400"/>
                        <a:t>Returns the string in lower case.</a:t>
                      </a:r>
                      <a:endParaRPr lang="en-CA" sz="1400"/>
                    </a:p>
                  </a:txBody>
                  <a:tcPr/>
                </a:tc>
                <a:extLst>
                  <a:ext uri="{0D108BD9-81ED-4DB2-BD59-A6C34878D82A}">
                    <a16:rowId xmlns:a16="http://schemas.microsoft.com/office/drawing/2014/main" val="2001025226"/>
                  </a:ext>
                </a:extLst>
              </a:tr>
              <a:tr h="370840">
                <a:tc>
                  <a:txBody>
                    <a:bodyPr/>
                    <a:lstStyle/>
                    <a:p>
                      <a:r>
                        <a:rPr lang="en-CA"/>
                        <a:t>uppercase</a:t>
                      </a:r>
                    </a:p>
                  </a:txBody>
                  <a:tcPr/>
                </a:tc>
                <a:tc>
                  <a:txBody>
                    <a:bodyPr/>
                    <a:lstStyle/>
                    <a:p>
                      <a:r>
                        <a:rPr lang="en-CA" sz="1600"/>
                        <a:t>"$toUpper" : expr</a:t>
                      </a:r>
                    </a:p>
                  </a:txBody>
                  <a:tcPr/>
                </a:tc>
                <a:tc>
                  <a:txBody>
                    <a:bodyPr/>
                    <a:lstStyle/>
                    <a:p>
                      <a:r>
                        <a:rPr lang="en-US" sz="1400"/>
                        <a:t>Returns the string in upper case.</a:t>
                      </a:r>
                      <a:endParaRPr lang="en-CA" sz="1400"/>
                    </a:p>
                  </a:txBody>
                  <a:tcPr/>
                </a:tc>
                <a:extLst>
                  <a:ext uri="{0D108BD9-81ED-4DB2-BD59-A6C34878D82A}">
                    <a16:rowId xmlns:a16="http://schemas.microsoft.com/office/drawing/2014/main" val="3514112194"/>
                  </a:ext>
                </a:extLst>
              </a:tr>
              <a:tr h="279400">
                <a:tc>
                  <a:txBody>
                    <a:bodyPr/>
                    <a:lstStyle/>
                    <a:p>
                      <a:endParaRPr lang="en-CA"/>
                    </a:p>
                  </a:txBody>
                  <a:tcPr/>
                </a:tc>
                <a:tc>
                  <a:txBody>
                    <a:bodyPr/>
                    <a:lstStyle/>
                    <a:p>
                      <a:endParaRPr lang="en-CA" sz="1600"/>
                    </a:p>
                  </a:txBody>
                  <a:tcPr/>
                </a:tc>
                <a:tc>
                  <a:txBody>
                    <a:bodyPr/>
                    <a:lstStyle/>
                    <a:p>
                      <a:endParaRPr lang="en-CA" sz="1400"/>
                    </a:p>
                  </a:txBody>
                  <a:tcPr/>
                </a:tc>
                <a:extLst>
                  <a:ext uri="{0D108BD9-81ED-4DB2-BD59-A6C34878D82A}">
                    <a16:rowId xmlns:a16="http://schemas.microsoft.com/office/drawing/2014/main" val="401280606"/>
                  </a:ext>
                </a:extLst>
              </a:tr>
            </a:tbl>
          </a:graphicData>
        </a:graphic>
      </p:graphicFrame>
    </p:spTree>
    <p:extLst>
      <p:ext uri="{BB962C8B-B14F-4D97-AF65-F5344CB8AC3E}">
        <p14:creationId xmlns:p14="http://schemas.microsoft.com/office/powerpoint/2010/main" val="96657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7C2F-4E96-F259-881A-1324219A6C71}"/>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64F22181-7B4F-50A0-98F1-7D164797147B}"/>
              </a:ext>
            </a:extLst>
          </p:cNvPr>
          <p:cNvSpPr>
            <a:spLocks noGrp="1"/>
          </p:cNvSpPr>
          <p:nvPr>
            <p:ph idx="1"/>
          </p:nvPr>
        </p:nvSpPr>
        <p:spPr>
          <a:xfrm>
            <a:off x="519113" y="1295400"/>
            <a:ext cx="7924800" cy="4876800"/>
          </a:xfrm>
        </p:spPr>
        <p:txBody>
          <a:bodyPr/>
          <a:lstStyle/>
          <a:p>
            <a:r>
              <a:rPr lang="en-CA"/>
              <a:t>String Expression Example</a:t>
            </a:r>
          </a:p>
          <a:p>
            <a:r>
              <a:rPr lang="en-US" sz="1800"/>
              <a:t>We want to generate email addresses with the following format: </a:t>
            </a:r>
          </a:p>
          <a:p>
            <a:r>
              <a:rPr lang="en-US" sz="1800"/>
              <a:t>f.last@email.com </a:t>
            </a:r>
          </a:p>
          <a:p>
            <a:r>
              <a:rPr lang="en-US" sz="1600"/>
              <a:t>f is the first letter of the first name,  last is the last name added to “@email.com” </a:t>
            </a:r>
          </a:p>
          <a:p>
            <a:r>
              <a:rPr lang="en-US" sz="1800"/>
              <a:t>db.employees.aggregate( </a:t>
            </a:r>
          </a:p>
          <a:p>
            <a:r>
              <a:rPr lang="en-US" sz="1800"/>
              <a:t>    { </a:t>
            </a:r>
          </a:p>
          <a:p>
            <a:r>
              <a:rPr lang="en-US" sz="1800"/>
              <a:t>        "$project" : { </a:t>
            </a:r>
          </a:p>
          <a:p>
            <a:r>
              <a:rPr lang="en-US" sz="1800"/>
              <a:t>            "email" : { </a:t>
            </a:r>
          </a:p>
          <a:p>
            <a:r>
              <a:rPr lang="en-US" sz="1800"/>
              <a:t>                "$concat" : [ </a:t>
            </a:r>
          </a:p>
          <a:p>
            <a:r>
              <a:rPr lang="en-US" sz="1800"/>
              <a:t>                    {"$substr" : ["$firstName", 0, 1]}, </a:t>
            </a:r>
          </a:p>
          <a:p>
            <a:r>
              <a:rPr lang="en-US" sz="1800"/>
              <a:t>                       ".", </a:t>
            </a:r>
          </a:p>
          <a:p>
            <a:r>
              <a:rPr lang="en-US" sz="1800"/>
              <a:t>                       "$lastName", </a:t>
            </a:r>
          </a:p>
          <a:p>
            <a:r>
              <a:rPr lang="en-US" sz="1800"/>
              <a:t>                       "@example.com"    ]    }    }    }</a:t>
            </a:r>
          </a:p>
          <a:p>
            <a:r>
              <a:rPr lang="en-US" sz="1800"/>
              <a:t>) </a:t>
            </a:r>
            <a:endParaRPr lang="en-CA" sz="1800"/>
          </a:p>
        </p:txBody>
      </p:sp>
    </p:spTree>
    <p:extLst>
      <p:ext uri="{BB962C8B-B14F-4D97-AF65-F5344CB8AC3E}">
        <p14:creationId xmlns:p14="http://schemas.microsoft.com/office/powerpoint/2010/main" val="417796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7C2F-4E96-F259-881A-1324219A6C71}"/>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64F22181-7B4F-50A0-98F1-7D164797147B}"/>
              </a:ext>
            </a:extLst>
          </p:cNvPr>
          <p:cNvSpPr>
            <a:spLocks noGrp="1"/>
          </p:cNvSpPr>
          <p:nvPr>
            <p:ph idx="1"/>
          </p:nvPr>
        </p:nvSpPr>
        <p:spPr/>
        <p:txBody>
          <a:bodyPr/>
          <a:lstStyle/>
          <a:p>
            <a:r>
              <a:rPr lang="en-CA"/>
              <a:t>Comparison Expressions</a:t>
            </a:r>
          </a:p>
          <a:p>
            <a:endParaRPr lang="en-CA"/>
          </a:p>
        </p:txBody>
      </p:sp>
      <p:graphicFrame>
        <p:nvGraphicFramePr>
          <p:cNvPr id="4" name="Table 4">
            <a:extLst>
              <a:ext uri="{FF2B5EF4-FFF2-40B4-BE49-F238E27FC236}">
                <a16:creationId xmlns:a16="http://schemas.microsoft.com/office/drawing/2014/main" id="{61BD70FE-755C-1DB9-68F8-66B46FD091B3}"/>
              </a:ext>
            </a:extLst>
          </p:cNvPr>
          <p:cNvGraphicFramePr>
            <a:graphicFrameLocks noGrp="1"/>
          </p:cNvGraphicFramePr>
          <p:nvPr>
            <p:extLst>
              <p:ext uri="{D42A27DB-BD31-4B8C-83A1-F6EECF244321}">
                <p14:modId xmlns:p14="http://schemas.microsoft.com/office/powerpoint/2010/main" val="804448209"/>
              </p:ext>
            </p:extLst>
          </p:nvPr>
        </p:nvGraphicFramePr>
        <p:xfrm>
          <a:off x="592015" y="2209800"/>
          <a:ext cx="7924800" cy="3473394"/>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52078962"/>
                    </a:ext>
                  </a:extLst>
                </a:gridCol>
                <a:gridCol w="3225800">
                  <a:extLst>
                    <a:ext uri="{9D8B030D-6E8A-4147-A177-3AD203B41FA5}">
                      <a16:colId xmlns:a16="http://schemas.microsoft.com/office/drawing/2014/main" val="1935778146"/>
                    </a:ext>
                  </a:extLst>
                </a:gridCol>
                <a:gridCol w="2641600">
                  <a:extLst>
                    <a:ext uri="{9D8B030D-6E8A-4147-A177-3AD203B41FA5}">
                      <a16:colId xmlns:a16="http://schemas.microsoft.com/office/drawing/2014/main" val="357998481"/>
                    </a:ext>
                  </a:extLst>
                </a:gridCol>
              </a:tblGrid>
              <a:tr h="580445">
                <a:tc>
                  <a:txBody>
                    <a:bodyPr/>
                    <a:lstStyle/>
                    <a:p>
                      <a:r>
                        <a:rPr lang="en-CA"/>
                        <a:t>Operation</a:t>
                      </a:r>
                    </a:p>
                  </a:txBody>
                  <a:tcPr/>
                </a:tc>
                <a:tc>
                  <a:txBody>
                    <a:bodyPr/>
                    <a:lstStyle/>
                    <a:p>
                      <a:r>
                        <a:rPr lang="en-CA"/>
                        <a:t>Expression</a:t>
                      </a:r>
                    </a:p>
                  </a:txBody>
                  <a:tcPr/>
                </a:tc>
                <a:tc>
                  <a:txBody>
                    <a:bodyPr/>
                    <a:lstStyle/>
                    <a:p>
                      <a:r>
                        <a:rPr lang="en-CA"/>
                        <a:t>Description</a:t>
                      </a:r>
                    </a:p>
                  </a:txBody>
                  <a:tcPr/>
                </a:tc>
                <a:extLst>
                  <a:ext uri="{0D108BD9-81ED-4DB2-BD59-A6C34878D82A}">
                    <a16:rowId xmlns:a16="http://schemas.microsoft.com/office/drawing/2014/main" val="494282301"/>
                  </a:ext>
                </a:extLst>
              </a:tr>
              <a:tr h="580445">
                <a:tc>
                  <a:txBody>
                    <a:bodyPr/>
                    <a:lstStyle/>
                    <a:p>
                      <a:r>
                        <a:rPr lang="en-CA"/>
                        <a:t>Comparison</a:t>
                      </a:r>
                    </a:p>
                  </a:txBody>
                  <a:tcPr/>
                </a:tc>
                <a:tc>
                  <a:txBody>
                    <a:bodyPr/>
                    <a:lstStyle/>
                    <a:p>
                      <a:r>
                        <a:rPr lang="en-CA"/>
                        <a:t>"$cmp" : [expr1, expr2]</a:t>
                      </a:r>
                    </a:p>
                  </a:txBody>
                  <a:tcPr/>
                </a:tc>
                <a:tc>
                  <a:txBody>
                    <a:bodyPr/>
                    <a:lstStyle/>
                    <a:p>
                      <a:r>
                        <a:rPr lang="en-US" sz="1600"/>
                        <a:t>Returns </a:t>
                      </a:r>
                    </a:p>
                    <a:p>
                      <a:r>
                        <a:rPr lang="en-US" sz="1600"/>
                        <a:t>• 0: if two expressions are equal </a:t>
                      </a:r>
                    </a:p>
                    <a:p>
                      <a:r>
                        <a:rPr lang="en-US" sz="1600"/>
                        <a:t>• 0: if expr1 is greater than expr2</a:t>
                      </a:r>
                      <a:endParaRPr lang="en-CA" sz="1600"/>
                    </a:p>
                  </a:txBody>
                  <a:tcPr/>
                </a:tc>
                <a:extLst>
                  <a:ext uri="{0D108BD9-81ED-4DB2-BD59-A6C34878D82A}">
                    <a16:rowId xmlns:a16="http://schemas.microsoft.com/office/drawing/2014/main" val="2087789939"/>
                  </a:ext>
                </a:extLst>
              </a:tr>
              <a:tr h="1001864">
                <a:tc>
                  <a:txBody>
                    <a:bodyPr/>
                    <a:lstStyle/>
                    <a:p>
                      <a:r>
                        <a:rPr lang="en-CA"/>
                        <a:t>Comparison (case insensitive) </a:t>
                      </a:r>
                    </a:p>
                  </a:txBody>
                  <a:tcPr/>
                </a:tc>
                <a:tc>
                  <a:txBody>
                    <a:bodyPr/>
                    <a:lstStyle/>
                    <a:p>
                      <a:r>
                        <a:rPr lang="en-CA" sz="1600"/>
                        <a:t>"$strcasecmp" : [string1, string2] </a:t>
                      </a:r>
                    </a:p>
                  </a:txBody>
                  <a:tcPr/>
                </a:tc>
                <a:tc>
                  <a:txBody>
                    <a:bodyPr/>
                    <a:lstStyle/>
                    <a:p>
                      <a:r>
                        <a:rPr lang="en-US" sz="1600"/>
                        <a:t>Case insensitive comparison between string1 and string2</a:t>
                      </a:r>
                      <a:endParaRPr lang="en-CA" sz="1600"/>
                    </a:p>
                  </a:txBody>
                  <a:tcPr/>
                </a:tc>
                <a:extLst>
                  <a:ext uri="{0D108BD9-81ED-4DB2-BD59-A6C34878D82A}">
                    <a16:rowId xmlns:a16="http://schemas.microsoft.com/office/drawing/2014/main" val="3957189747"/>
                  </a:ext>
                </a:extLst>
              </a:tr>
              <a:tr h="580445">
                <a:tc>
                  <a:txBody>
                    <a:bodyPr/>
                    <a:lstStyle/>
                    <a:p>
                      <a:r>
                        <a:rPr lang="en-CA"/>
                        <a:t>Comparison</a:t>
                      </a:r>
                    </a:p>
                  </a:txBody>
                  <a:tcPr/>
                </a:tc>
                <a:tc>
                  <a:txBody>
                    <a:bodyPr/>
                    <a:lstStyle/>
                    <a:p>
                      <a:r>
                        <a:rPr lang="fr-FR" sz="1600"/>
                        <a:t>"$eq"/"$ne"/"$gt"/"$gte"/"$lt"/"$lte" : [expr1, expr2]</a:t>
                      </a:r>
                      <a:endParaRPr lang="en-CA" sz="1600"/>
                    </a:p>
                  </a:txBody>
                  <a:tcPr/>
                </a:tc>
                <a:tc>
                  <a:txBody>
                    <a:bodyPr/>
                    <a:lstStyle/>
                    <a:p>
                      <a:r>
                        <a:rPr lang="en-CA" sz="1600"/>
                        <a:t>Returns true or false</a:t>
                      </a:r>
                    </a:p>
                  </a:txBody>
                  <a:tcPr/>
                </a:tc>
                <a:extLst>
                  <a:ext uri="{0D108BD9-81ED-4DB2-BD59-A6C34878D82A}">
                    <a16:rowId xmlns:a16="http://schemas.microsoft.com/office/drawing/2014/main" val="2183619848"/>
                  </a:ext>
                </a:extLst>
              </a:tr>
            </a:tbl>
          </a:graphicData>
        </a:graphic>
      </p:graphicFrame>
    </p:spTree>
    <p:extLst>
      <p:ext uri="{BB962C8B-B14F-4D97-AF65-F5344CB8AC3E}">
        <p14:creationId xmlns:p14="http://schemas.microsoft.com/office/powerpoint/2010/main" val="342193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7C2F-4E96-F259-881A-1324219A6C71}"/>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64F22181-7B4F-50A0-98F1-7D164797147B}"/>
              </a:ext>
            </a:extLst>
          </p:cNvPr>
          <p:cNvSpPr>
            <a:spLocks noGrp="1"/>
          </p:cNvSpPr>
          <p:nvPr>
            <p:ph idx="1"/>
          </p:nvPr>
        </p:nvSpPr>
        <p:spPr/>
        <p:txBody>
          <a:bodyPr/>
          <a:lstStyle/>
          <a:p>
            <a:r>
              <a:rPr lang="en-CA"/>
              <a:t>Logical Operators</a:t>
            </a:r>
          </a:p>
          <a:p>
            <a:endParaRPr lang="en-CA"/>
          </a:p>
        </p:txBody>
      </p:sp>
      <p:graphicFrame>
        <p:nvGraphicFramePr>
          <p:cNvPr id="4" name="Table 4">
            <a:extLst>
              <a:ext uri="{FF2B5EF4-FFF2-40B4-BE49-F238E27FC236}">
                <a16:creationId xmlns:a16="http://schemas.microsoft.com/office/drawing/2014/main" id="{61BD70FE-755C-1DB9-68F8-66B46FD091B3}"/>
              </a:ext>
            </a:extLst>
          </p:cNvPr>
          <p:cNvGraphicFramePr>
            <a:graphicFrameLocks noGrp="1"/>
          </p:cNvGraphicFramePr>
          <p:nvPr>
            <p:extLst>
              <p:ext uri="{D42A27DB-BD31-4B8C-83A1-F6EECF244321}">
                <p14:modId xmlns:p14="http://schemas.microsoft.com/office/powerpoint/2010/main" val="1416587517"/>
              </p:ext>
            </p:extLst>
          </p:nvPr>
        </p:nvGraphicFramePr>
        <p:xfrm>
          <a:off x="592015" y="2209800"/>
          <a:ext cx="7924800" cy="3229554"/>
        </p:xfrm>
        <a:graphic>
          <a:graphicData uri="http://schemas.openxmlformats.org/drawingml/2006/table">
            <a:tbl>
              <a:tblPr firstRow="1" bandRow="1">
                <a:tableStyleId>{5C22544A-7EE6-4342-B048-85BDC9FD1C3A}</a:tableStyleId>
              </a:tblPr>
              <a:tblGrid>
                <a:gridCol w="1312985">
                  <a:extLst>
                    <a:ext uri="{9D8B030D-6E8A-4147-A177-3AD203B41FA5}">
                      <a16:colId xmlns:a16="http://schemas.microsoft.com/office/drawing/2014/main" val="252078962"/>
                    </a:ext>
                  </a:extLst>
                </a:gridCol>
                <a:gridCol w="3505200">
                  <a:extLst>
                    <a:ext uri="{9D8B030D-6E8A-4147-A177-3AD203B41FA5}">
                      <a16:colId xmlns:a16="http://schemas.microsoft.com/office/drawing/2014/main" val="1935778146"/>
                    </a:ext>
                  </a:extLst>
                </a:gridCol>
                <a:gridCol w="3106615">
                  <a:extLst>
                    <a:ext uri="{9D8B030D-6E8A-4147-A177-3AD203B41FA5}">
                      <a16:colId xmlns:a16="http://schemas.microsoft.com/office/drawing/2014/main" val="357998481"/>
                    </a:ext>
                  </a:extLst>
                </a:gridCol>
              </a:tblGrid>
              <a:tr h="580445">
                <a:tc>
                  <a:txBody>
                    <a:bodyPr/>
                    <a:lstStyle/>
                    <a:p>
                      <a:r>
                        <a:rPr lang="en-CA"/>
                        <a:t>Operation</a:t>
                      </a:r>
                    </a:p>
                  </a:txBody>
                  <a:tcPr/>
                </a:tc>
                <a:tc>
                  <a:txBody>
                    <a:bodyPr/>
                    <a:lstStyle/>
                    <a:p>
                      <a:r>
                        <a:rPr lang="en-CA"/>
                        <a:t>Expression</a:t>
                      </a:r>
                    </a:p>
                  </a:txBody>
                  <a:tcPr/>
                </a:tc>
                <a:tc>
                  <a:txBody>
                    <a:bodyPr/>
                    <a:lstStyle/>
                    <a:p>
                      <a:r>
                        <a:rPr lang="en-CA"/>
                        <a:t>Description</a:t>
                      </a:r>
                    </a:p>
                  </a:txBody>
                  <a:tcPr/>
                </a:tc>
                <a:extLst>
                  <a:ext uri="{0D108BD9-81ED-4DB2-BD59-A6C34878D82A}">
                    <a16:rowId xmlns:a16="http://schemas.microsoft.com/office/drawing/2014/main" val="494282301"/>
                  </a:ext>
                </a:extLst>
              </a:tr>
              <a:tr h="580445">
                <a:tc>
                  <a:txBody>
                    <a:bodyPr/>
                    <a:lstStyle/>
                    <a:p>
                      <a:r>
                        <a:rPr lang="en-CA"/>
                        <a:t>Not</a:t>
                      </a:r>
                    </a:p>
                  </a:txBody>
                  <a:tcPr/>
                </a:tc>
                <a:tc>
                  <a:txBody>
                    <a:bodyPr/>
                    <a:lstStyle/>
                    <a:p>
                      <a:r>
                        <a:rPr lang="en-CA"/>
                        <a:t>"$not" : expr</a:t>
                      </a:r>
                    </a:p>
                  </a:txBody>
                  <a:tcPr/>
                </a:tc>
                <a:tc>
                  <a:txBody>
                    <a:bodyPr/>
                    <a:lstStyle/>
                    <a:p>
                      <a:r>
                        <a:rPr lang="en-US" sz="1600"/>
                        <a:t>Returns the opposite Boolean of expr. </a:t>
                      </a:r>
                    </a:p>
                    <a:p>
                      <a:r>
                        <a:rPr lang="en-US" sz="1600"/>
                        <a:t>NOT (true) → false </a:t>
                      </a:r>
                    </a:p>
                    <a:p>
                      <a:r>
                        <a:rPr lang="en-US" sz="1600"/>
                        <a:t>NOT (false) → true </a:t>
                      </a:r>
                      <a:endParaRPr lang="en-CA" sz="1600"/>
                    </a:p>
                  </a:txBody>
                  <a:tcPr/>
                </a:tc>
                <a:extLst>
                  <a:ext uri="{0D108BD9-81ED-4DB2-BD59-A6C34878D82A}">
                    <a16:rowId xmlns:a16="http://schemas.microsoft.com/office/drawing/2014/main" val="2087789939"/>
                  </a:ext>
                </a:extLst>
              </a:tr>
              <a:tr h="1001864">
                <a:tc>
                  <a:txBody>
                    <a:bodyPr/>
                    <a:lstStyle/>
                    <a:p>
                      <a:r>
                        <a:rPr lang="en-CA"/>
                        <a:t>And</a:t>
                      </a:r>
                    </a:p>
                  </a:txBody>
                  <a:tcPr/>
                </a:tc>
                <a:tc>
                  <a:txBody>
                    <a:bodyPr/>
                    <a:lstStyle/>
                    <a:p>
                      <a:r>
                        <a:rPr lang="en-CA" sz="1600"/>
                        <a:t>"$and" : [expr1 [, expr2 …, exprN] ] </a:t>
                      </a:r>
                    </a:p>
                  </a:txBody>
                  <a:tcPr/>
                </a:tc>
                <a:tc>
                  <a:txBody>
                    <a:bodyPr/>
                    <a:lstStyle/>
                    <a:p>
                      <a:r>
                        <a:rPr lang="en-US" sz="1600"/>
                        <a:t>Returns true if all expressions are true </a:t>
                      </a:r>
                      <a:endParaRPr lang="en-CA" sz="1600"/>
                    </a:p>
                  </a:txBody>
                  <a:tcPr/>
                </a:tc>
                <a:extLst>
                  <a:ext uri="{0D108BD9-81ED-4DB2-BD59-A6C34878D82A}">
                    <a16:rowId xmlns:a16="http://schemas.microsoft.com/office/drawing/2014/main" val="3957189747"/>
                  </a:ext>
                </a:extLst>
              </a:tr>
              <a:tr h="580445">
                <a:tc>
                  <a:txBody>
                    <a:bodyPr/>
                    <a:lstStyle/>
                    <a:p>
                      <a:r>
                        <a:rPr lang="en-CA"/>
                        <a:t>Or</a:t>
                      </a:r>
                    </a:p>
                  </a:txBody>
                  <a:tcPr/>
                </a:tc>
                <a:tc>
                  <a:txBody>
                    <a:bodyPr/>
                    <a:lstStyle/>
                    <a:p>
                      <a:r>
                        <a:rPr lang="fr-FR" sz="1600"/>
                        <a:t>"$or« : [ expr1 [, expr2 …, exprN] ]</a:t>
                      </a:r>
                      <a:endParaRPr lang="en-CA" sz="1600"/>
                    </a:p>
                  </a:txBody>
                  <a:tcPr/>
                </a:tc>
                <a:tc>
                  <a:txBody>
                    <a:bodyPr/>
                    <a:lstStyle/>
                    <a:p>
                      <a:r>
                        <a:rPr lang="en-CA" sz="1600"/>
                        <a:t>Returns true if at least one expression is true</a:t>
                      </a:r>
                    </a:p>
                  </a:txBody>
                  <a:tcPr/>
                </a:tc>
                <a:extLst>
                  <a:ext uri="{0D108BD9-81ED-4DB2-BD59-A6C34878D82A}">
                    <a16:rowId xmlns:a16="http://schemas.microsoft.com/office/drawing/2014/main" val="2183619848"/>
                  </a:ext>
                </a:extLst>
              </a:tr>
            </a:tbl>
          </a:graphicData>
        </a:graphic>
      </p:graphicFrame>
    </p:spTree>
    <p:extLst>
      <p:ext uri="{BB962C8B-B14F-4D97-AF65-F5344CB8AC3E}">
        <p14:creationId xmlns:p14="http://schemas.microsoft.com/office/powerpoint/2010/main" val="21694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7C2F-4E96-F259-881A-1324219A6C71}"/>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64F22181-7B4F-50A0-98F1-7D164797147B}"/>
              </a:ext>
            </a:extLst>
          </p:cNvPr>
          <p:cNvSpPr>
            <a:spLocks noGrp="1"/>
          </p:cNvSpPr>
          <p:nvPr>
            <p:ph idx="1"/>
          </p:nvPr>
        </p:nvSpPr>
        <p:spPr/>
        <p:txBody>
          <a:bodyPr/>
          <a:lstStyle/>
          <a:p>
            <a:r>
              <a:rPr lang="en-CA"/>
              <a:t>Control Statements</a:t>
            </a:r>
          </a:p>
          <a:p>
            <a:endParaRPr lang="en-CA"/>
          </a:p>
        </p:txBody>
      </p:sp>
      <p:graphicFrame>
        <p:nvGraphicFramePr>
          <p:cNvPr id="4" name="Table 4">
            <a:extLst>
              <a:ext uri="{FF2B5EF4-FFF2-40B4-BE49-F238E27FC236}">
                <a16:creationId xmlns:a16="http://schemas.microsoft.com/office/drawing/2014/main" id="{61BD70FE-755C-1DB9-68F8-66B46FD091B3}"/>
              </a:ext>
            </a:extLst>
          </p:cNvPr>
          <p:cNvGraphicFramePr>
            <a:graphicFrameLocks noGrp="1"/>
          </p:cNvGraphicFramePr>
          <p:nvPr>
            <p:extLst>
              <p:ext uri="{D42A27DB-BD31-4B8C-83A1-F6EECF244321}">
                <p14:modId xmlns:p14="http://schemas.microsoft.com/office/powerpoint/2010/main" val="3851150346"/>
              </p:ext>
            </p:extLst>
          </p:nvPr>
        </p:nvGraphicFramePr>
        <p:xfrm>
          <a:off x="592015" y="2209800"/>
          <a:ext cx="7924800" cy="3782170"/>
        </p:xfrm>
        <a:graphic>
          <a:graphicData uri="http://schemas.openxmlformats.org/drawingml/2006/table">
            <a:tbl>
              <a:tblPr firstRow="1" bandRow="1">
                <a:tableStyleId>{5C22544A-7EE6-4342-B048-85BDC9FD1C3A}</a:tableStyleId>
              </a:tblPr>
              <a:tblGrid>
                <a:gridCol w="2455985">
                  <a:extLst>
                    <a:ext uri="{9D8B030D-6E8A-4147-A177-3AD203B41FA5}">
                      <a16:colId xmlns:a16="http://schemas.microsoft.com/office/drawing/2014/main" val="252078962"/>
                    </a:ext>
                  </a:extLst>
                </a:gridCol>
                <a:gridCol w="2827215">
                  <a:extLst>
                    <a:ext uri="{9D8B030D-6E8A-4147-A177-3AD203B41FA5}">
                      <a16:colId xmlns:a16="http://schemas.microsoft.com/office/drawing/2014/main" val="1935778146"/>
                    </a:ext>
                  </a:extLst>
                </a:gridCol>
                <a:gridCol w="2641600">
                  <a:extLst>
                    <a:ext uri="{9D8B030D-6E8A-4147-A177-3AD203B41FA5}">
                      <a16:colId xmlns:a16="http://schemas.microsoft.com/office/drawing/2014/main" val="357998481"/>
                    </a:ext>
                  </a:extLst>
                </a:gridCol>
              </a:tblGrid>
              <a:tr h="580445">
                <a:tc>
                  <a:txBody>
                    <a:bodyPr/>
                    <a:lstStyle/>
                    <a:p>
                      <a:r>
                        <a:rPr lang="en-CA"/>
                        <a:t>Operation</a:t>
                      </a:r>
                    </a:p>
                  </a:txBody>
                  <a:tcPr/>
                </a:tc>
                <a:tc>
                  <a:txBody>
                    <a:bodyPr/>
                    <a:lstStyle/>
                    <a:p>
                      <a:r>
                        <a:rPr lang="en-CA"/>
                        <a:t>Expression</a:t>
                      </a:r>
                    </a:p>
                  </a:txBody>
                  <a:tcPr/>
                </a:tc>
                <a:tc>
                  <a:txBody>
                    <a:bodyPr/>
                    <a:lstStyle/>
                    <a:p>
                      <a:r>
                        <a:rPr lang="en-CA"/>
                        <a:t>Description</a:t>
                      </a:r>
                    </a:p>
                  </a:txBody>
                  <a:tcPr/>
                </a:tc>
                <a:extLst>
                  <a:ext uri="{0D108BD9-81ED-4DB2-BD59-A6C34878D82A}">
                    <a16:rowId xmlns:a16="http://schemas.microsoft.com/office/drawing/2014/main" val="494282301"/>
                  </a:ext>
                </a:extLst>
              </a:tr>
              <a:tr h="580445">
                <a:tc>
                  <a:txBody>
                    <a:bodyPr/>
                    <a:lstStyle/>
                    <a:p>
                      <a:r>
                        <a:rPr lang="en-CA" sz="1600"/>
                        <a:t>Conditional Expression</a:t>
                      </a:r>
                    </a:p>
                  </a:txBody>
                  <a:tcPr/>
                </a:tc>
                <a:tc>
                  <a:txBody>
                    <a:bodyPr/>
                    <a:lstStyle/>
                    <a:p>
                      <a:r>
                        <a:rPr lang="en-CA"/>
                        <a:t>"$cond" : [booleanExpr, trueExpr, falseExpr] </a:t>
                      </a:r>
                    </a:p>
                  </a:txBody>
                  <a:tcPr/>
                </a:tc>
                <a:tc>
                  <a:txBody>
                    <a:bodyPr/>
                    <a:lstStyle/>
                    <a:p>
                      <a:r>
                        <a:rPr lang="en-US" sz="1600"/>
                        <a:t>If booleanExpr is true: </a:t>
                      </a:r>
                    </a:p>
                    <a:p>
                      <a:r>
                        <a:rPr lang="en-US" sz="1600"/>
                        <a:t>• trueExpr is returned Otherwise: </a:t>
                      </a:r>
                    </a:p>
                    <a:p>
                      <a:r>
                        <a:rPr lang="en-US" sz="1600"/>
                        <a:t>• falseExpr is returned</a:t>
                      </a:r>
                      <a:endParaRPr lang="en-CA" sz="1600"/>
                    </a:p>
                  </a:txBody>
                  <a:tcPr/>
                </a:tc>
                <a:extLst>
                  <a:ext uri="{0D108BD9-81ED-4DB2-BD59-A6C34878D82A}">
                    <a16:rowId xmlns:a16="http://schemas.microsoft.com/office/drawing/2014/main" val="2087789939"/>
                  </a:ext>
                </a:extLst>
              </a:tr>
              <a:tr h="1001864">
                <a:tc>
                  <a:txBody>
                    <a:bodyPr/>
                    <a:lstStyle/>
                    <a:p>
                      <a:r>
                        <a:rPr lang="en-CA" sz="1600"/>
                        <a:t>IsNull </a:t>
                      </a:r>
                    </a:p>
                  </a:txBody>
                  <a:tcPr/>
                </a:tc>
                <a:tc>
                  <a:txBody>
                    <a:bodyPr/>
                    <a:lstStyle/>
                    <a:p>
                      <a:r>
                        <a:rPr lang="en-CA" sz="1600"/>
                        <a:t>“$ifNull" : [expr, replacementExpr] </a:t>
                      </a:r>
                    </a:p>
                  </a:txBody>
                  <a:tcPr/>
                </a:tc>
                <a:tc>
                  <a:txBody>
                    <a:bodyPr/>
                    <a:lstStyle/>
                    <a:p>
                      <a:r>
                        <a:rPr lang="en-US" sz="1600"/>
                        <a:t>If the value of expr is not null: </a:t>
                      </a:r>
                    </a:p>
                    <a:p>
                      <a:r>
                        <a:rPr lang="en-US" sz="1600"/>
                        <a:t>• expr is returned Otherwise: </a:t>
                      </a:r>
                    </a:p>
                    <a:p>
                      <a:r>
                        <a:rPr lang="en-US" sz="1600"/>
                        <a:t>• replacementExpr is returned</a:t>
                      </a:r>
                      <a:endParaRPr lang="en-CA" sz="1600"/>
                    </a:p>
                  </a:txBody>
                  <a:tcPr/>
                </a:tc>
                <a:extLst>
                  <a:ext uri="{0D108BD9-81ED-4DB2-BD59-A6C34878D82A}">
                    <a16:rowId xmlns:a16="http://schemas.microsoft.com/office/drawing/2014/main" val="3957189747"/>
                  </a:ext>
                </a:extLst>
              </a:tr>
              <a:tr h="580445">
                <a:tc>
                  <a:txBody>
                    <a:bodyPr/>
                    <a:lstStyle/>
                    <a:p>
                      <a:endParaRPr lang="en-CA" sz="1600"/>
                    </a:p>
                  </a:txBody>
                  <a:tcPr/>
                </a:tc>
                <a:tc>
                  <a:txBody>
                    <a:bodyPr/>
                    <a:lstStyle/>
                    <a:p>
                      <a:endParaRPr lang="en-CA" sz="1600"/>
                    </a:p>
                  </a:txBody>
                  <a:tcPr/>
                </a:tc>
                <a:tc>
                  <a:txBody>
                    <a:bodyPr/>
                    <a:lstStyle/>
                    <a:p>
                      <a:endParaRPr lang="en-CA" sz="1600"/>
                    </a:p>
                  </a:txBody>
                  <a:tcPr/>
                </a:tc>
                <a:extLst>
                  <a:ext uri="{0D108BD9-81ED-4DB2-BD59-A6C34878D82A}">
                    <a16:rowId xmlns:a16="http://schemas.microsoft.com/office/drawing/2014/main" val="2183619848"/>
                  </a:ext>
                </a:extLst>
              </a:tr>
            </a:tbl>
          </a:graphicData>
        </a:graphic>
      </p:graphicFrame>
    </p:spTree>
    <p:extLst>
      <p:ext uri="{BB962C8B-B14F-4D97-AF65-F5344CB8AC3E}">
        <p14:creationId xmlns:p14="http://schemas.microsoft.com/office/powerpoint/2010/main" val="198526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0925E-A5E3-9A82-D5D7-67036176278F}"/>
              </a:ext>
            </a:extLst>
          </p:cNvPr>
          <p:cNvSpPr>
            <a:spLocks noGrp="1"/>
          </p:cNvSpPr>
          <p:nvPr>
            <p:ph type="title"/>
          </p:nvPr>
        </p:nvSpPr>
        <p:spPr/>
        <p:txBody>
          <a:bodyPr/>
          <a:lstStyle/>
          <a:p>
            <a:r>
              <a:rPr lang="en-CA"/>
              <a:t>Review</a:t>
            </a:r>
          </a:p>
        </p:txBody>
      </p:sp>
      <p:sp>
        <p:nvSpPr>
          <p:cNvPr id="3" name="Content Placeholder 2">
            <a:extLst>
              <a:ext uri="{FF2B5EF4-FFF2-40B4-BE49-F238E27FC236}">
                <a16:creationId xmlns:a16="http://schemas.microsoft.com/office/drawing/2014/main" id="{72A9551A-554F-675A-9ECD-95E66F48C0D9}"/>
              </a:ext>
            </a:extLst>
          </p:cNvPr>
          <p:cNvSpPr>
            <a:spLocks noGrp="1"/>
          </p:cNvSpPr>
          <p:nvPr>
            <p:ph idx="1"/>
          </p:nvPr>
        </p:nvSpPr>
        <p:spPr/>
        <p:txBody>
          <a:bodyPr/>
          <a:lstStyle/>
          <a:p>
            <a:r>
              <a:rPr lang="en-CA" sz="2000"/>
              <a:t>You have arrays for more than one narrator in a key value pair. What keyword do you use to locate the audiobooks using “Meg Smith” as one of the narrators</a:t>
            </a:r>
          </a:p>
          <a:p>
            <a:r>
              <a:rPr lang="en-CA" sz="1800"/>
              <a:t>   db.audioBooks.find(</a:t>
            </a:r>
          </a:p>
          <a:p>
            <a:r>
              <a:rPr lang="en-CA" sz="1800"/>
              <a:t>      { narrator: { $elemMatch: { $eq: “Meg Smith" } } }</a:t>
            </a:r>
          </a:p>
          <a:p>
            <a:r>
              <a:rPr lang="en-CA" sz="1800"/>
              <a:t>);</a:t>
            </a:r>
          </a:p>
          <a:p>
            <a:endParaRPr lang="en-CA" sz="2000"/>
          </a:p>
          <a:p>
            <a:endParaRPr lang="en-CA" sz="2400"/>
          </a:p>
        </p:txBody>
      </p:sp>
    </p:spTree>
    <p:extLst>
      <p:ext uri="{BB962C8B-B14F-4D97-AF65-F5344CB8AC3E}">
        <p14:creationId xmlns:p14="http://schemas.microsoft.com/office/powerpoint/2010/main" val="288003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7C2F-4E96-F259-881A-1324219A6C71}"/>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64F22181-7B4F-50A0-98F1-7D164797147B}"/>
              </a:ext>
            </a:extLst>
          </p:cNvPr>
          <p:cNvSpPr>
            <a:spLocks noGrp="1"/>
          </p:cNvSpPr>
          <p:nvPr>
            <p:ph idx="1"/>
          </p:nvPr>
        </p:nvSpPr>
        <p:spPr/>
        <p:txBody>
          <a:bodyPr/>
          <a:lstStyle/>
          <a:p>
            <a:r>
              <a:rPr lang="en-CA"/>
              <a:t>Control Statements</a:t>
            </a:r>
          </a:p>
          <a:p>
            <a:endParaRPr lang="en-CA"/>
          </a:p>
        </p:txBody>
      </p:sp>
      <p:graphicFrame>
        <p:nvGraphicFramePr>
          <p:cNvPr id="4" name="Table 4">
            <a:extLst>
              <a:ext uri="{FF2B5EF4-FFF2-40B4-BE49-F238E27FC236}">
                <a16:creationId xmlns:a16="http://schemas.microsoft.com/office/drawing/2014/main" id="{61BD70FE-755C-1DB9-68F8-66B46FD091B3}"/>
              </a:ext>
            </a:extLst>
          </p:cNvPr>
          <p:cNvGraphicFramePr>
            <a:graphicFrameLocks noGrp="1"/>
          </p:cNvGraphicFramePr>
          <p:nvPr/>
        </p:nvGraphicFramePr>
        <p:xfrm>
          <a:off x="592015" y="2209800"/>
          <a:ext cx="7924800" cy="3782170"/>
        </p:xfrm>
        <a:graphic>
          <a:graphicData uri="http://schemas.openxmlformats.org/drawingml/2006/table">
            <a:tbl>
              <a:tblPr firstRow="1" bandRow="1">
                <a:tableStyleId>{5C22544A-7EE6-4342-B048-85BDC9FD1C3A}</a:tableStyleId>
              </a:tblPr>
              <a:tblGrid>
                <a:gridCol w="2455985">
                  <a:extLst>
                    <a:ext uri="{9D8B030D-6E8A-4147-A177-3AD203B41FA5}">
                      <a16:colId xmlns:a16="http://schemas.microsoft.com/office/drawing/2014/main" val="252078962"/>
                    </a:ext>
                  </a:extLst>
                </a:gridCol>
                <a:gridCol w="2827215">
                  <a:extLst>
                    <a:ext uri="{9D8B030D-6E8A-4147-A177-3AD203B41FA5}">
                      <a16:colId xmlns:a16="http://schemas.microsoft.com/office/drawing/2014/main" val="1935778146"/>
                    </a:ext>
                  </a:extLst>
                </a:gridCol>
                <a:gridCol w="2641600">
                  <a:extLst>
                    <a:ext uri="{9D8B030D-6E8A-4147-A177-3AD203B41FA5}">
                      <a16:colId xmlns:a16="http://schemas.microsoft.com/office/drawing/2014/main" val="357998481"/>
                    </a:ext>
                  </a:extLst>
                </a:gridCol>
              </a:tblGrid>
              <a:tr h="580445">
                <a:tc>
                  <a:txBody>
                    <a:bodyPr/>
                    <a:lstStyle/>
                    <a:p>
                      <a:r>
                        <a:rPr lang="en-CA"/>
                        <a:t>Operation</a:t>
                      </a:r>
                    </a:p>
                  </a:txBody>
                  <a:tcPr/>
                </a:tc>
                <a:tc>
                  <a:txBody>
                    <a:bodyPr/>
                    <a:lstStyle/>
                    <a:p>
                      <a:r>
                        <a:rPr lang="en-CA"/>
                        <a:t>Expression</a:t>
                      </a:r>
                    </a:p>
                  </a:txBody>
                  <a:tcPr/>
                </a:tc>
                <a:tc>
                  <a:txBody>
                    <a:bodyPr/>
                    <a:lstStyle/>
                    <a:p>
                      <a:r>
                        <a:rPr lang="en-CA"/>
                        <a:t>Description</a:t>
                      </a:r>
                    </a:p>
                  </a:txBody>
                  <a:tcPr/>
                </a:tc>
                <a:extLst>
                  <a:ext uri="{0D108BD9-81ED-4DB2-BD59-A6C34878D82A}">
                    <a16:rowId xmlns:a16="http://schemas.microsoft.com/office/drawing/2014/main" val="494282301"/>
                  </a:ext>
                </a:extLst>
              </a:tr>
              <a:tr h="580445">
                <a:tc>
                  <a:txBody>
                    <a:bodyPr/>
                    <a:lstStyle/>
                    <a:p>
                      <a:r>
                        <a:rPr lang="en-CA" sz="1600"/>
                        <a:t>Conditional Expression</a:t>
                      </a:r>
                    </a:p>
                  </a:txBody>
                  <a:tcPr/>
                </a:tc>
                <a:tc>
                  <a:txBody>
                    <a:bodyPr/>
                    <a:lstStyle/>
                    <a:p>
                      <a:r>
                        <a:rPr lang="en-CA"/>
                        <a:t>"$cond" : [booleanExpr, trueExpr, falseExpr] </a:t>
                      </a:r>
                    </a:p>
                  </a:txBody>
                  <a:tcPr/>
                </a:tc>
                <a:tc>
                  <a:txBody>
                    <a:bodyPr/>
                    <a:lstStyle/>
                    <a:p>
                      <a:r>
                        <a:rPr lang="en-US" sz="1600"/>
                        <a:t>If booleanExpr is true: </a:t>
                      </a:r>
                    </a:p>
                    <a:p>
                      <a:r>
                        <a:rPr lang="en-US" sz="1600"/>
                        <a:t>• trueExpr is returned Otherwise: </a:t>
                      </a:r>
                    </a:p>
                    <a:p>
                      <a:r>
                        <a:rPr lang="en-US" sz="1600"/>
                        <a:t>• falseExpr is returned</a:t>
                      </a:r>
                      <a:endParaRPr lang="en-CA" sz="1600"/>
                    </a:p>
                  </a:txBody>
                  <a:tcPr/>
                </a:tc>
                <a:extLst>
                  <a:ext uri="{0D108BD9-81ED-4DB2-BD59-A6C34878D82A}">
                    <a16:rowId xmlns:a16="http://schemas.microsoft.com/office/drawing/2014/main" val="2087789939"/>
                  </a:ext>
                </a:extLst>
              </a:tr>
              <a:tr h="1001864">
                <a:tc>
                  <a:txBody>
                    <a:bodyPr/>
                    <a:lstStyle/>
                    <a:p>
                      <a:r>
                        <a:rPr lang="en-CA" sz="1600"/>
                        <a:t>IsNull </a:t>
                      </a:r>
                    </a:p>
                  </a:txBody>
                  <a:tcPr/>
                </a:tc>
                <a:tc>
                  <a:txBody>
                    <a:bodyPr/>
                    <a:lstStyle/>
                    <a:p>
                      <a:r>
                        <a:rPr lang="en-CA" sz="1600"/>
                        <a:t>“$ifNull" : [expr, replacementExpr] </a:t>
                      </a:r>
                    </a:p>
                  </a:txBody>
                  <a:tcPr/>
                </a:tc>
                <a:tc>
                  <a:txBody>
                    <a:bodyPr/>
                    <a:lstStyle/>
                    <a:p>
                      <a:r>
                        <a:rPr lang="en-US" sz="1600"/>
                        <a:t>If the value of expr is not null: </a:t>
                      </a:r>
                    </a:p>
                    <a:p>
                      <a:r>
                        <a:rPr lang="en-US" sz="1600"/>
                        <a:t>• expr is returned Otherwise: </a:t>
                      </a:r>
                    </a:p>
                    <a:p>
                      <a:r>
                        <a:rPr lang="en-US" sz="1600"/>
                        <a:t>• replacementExpr is returned</a:t>
                      </a:r>
                      <a:endParaRPr lang="en-CA" sz="1600"/>
                    </a:p>
                  </a:txBody>
                  <a:tcPr/>
                </a:tc>
                <a:extLst>
                  <a:ext uri="{0D108BD9-81ED-4DB2-BD59-A6C34878D82A}">
                    <a16:rowId xmlns:a16="http://schemas.microsoft.com/office/drawing/2014/main" val="3957189747"/>
                  </a:ext>
                </a:extLst>
              </a:tr>
              <a:tr h="580445">
                <a:tc>
                  <a:txBody>
                    <a:bodyPr/>
                    <a:lstStyle/>
                    <a:p>
                      <a:endParaRPr lang="en-CA" sz="1600"/>
                    </a:p>
                  </a:txBody>
                  <a:tcPr/>
                </a:tc>
                <a:tc>
                  <a:txBody>
                    <a:bodyPr/>
                    <a:lstStyle/>
                    <a:p>
                      <a:endParaRPr lang="en-CA" sz="1600"/>
                    </a:p>
                  </a:txBody>
                  <a:tcPr/>
                </a:tc>
                <a:tc>
                  <a:txBody>
                    <a:bodyPr/>
                    <a:lstStyle/>
                    <a:p>
                      <a:endParaRPr lang="en-CA" sz="1600"/>
                    </a:p>
                  </a:txBody>
                  <a:tcPr/>
                </a:tc>
                <a:extLst>
                  <a:ext uri="{0D108BD9-81ED-4DB2-BD59-A6C34878D82A}">
                    <a16:rowId xmlns:a16="http://schemas.microsoft.com/office/drawing/2014/main" val="2183619848"/>
                  </a:ext>
                </a:extLst>
              </a:tr>
            </a:tbl>
          </a:graphicData>
        </a:graphic>
      </p:graphicFrame>
    </p:spTree>
    <p:extLst>
      <p:ext uri="{BB962C8B-B14F-4D97-AF65-F5344CB8AC3E}">
        <p14:creationId xmlns:p14="http://schemas.microsoft.com/office/powerpoint/2010/main" val="374071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7C2F-4E96-F259-881A-1324219A6C71}"/>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64F22181-7B4F-50A0-98F1-7D164797147B}"/>
              </a:ext>
            </a:extLst>
          </p:cNvPr>
          <p:cNvSpPr>
            <a:spLocks noGrp="1"/>
          </p:cNvSpPr>
          <p:nvPr>
            <p:ph idx="1"/>
          </p:nvPr>
        </p:nvSpPr>
        <p:spPr/>
        <p:txBody>
          <a:bodyPr/>
          <a:lstStyle/>
          <a:p>
            <a:r>
              <a:rPr lang="en-CA"/>
              <a:t>Complex Projection Example</a:t>
            </a:r>
          </a:p>
          <a:p>
            <a:r>
              <a:rPr lang="en-CA" sz="1400"/>
              <a:t>db.students.aggregate( </a:t>
            </a:r>
          </a:p>
          <a:p>
            <a:r>
              <a:rPr lang="en-CA" sz="1400"/>
              <a:t>   { </a:t>
            </a:r>
          </a:p>
          <a:p>
            <a:r>
              <a:rPr lang="en-CA" sz="1400"/>
              <a:t>      "$project" : { </a:t>
            </a:r>
          </a:p>
          <a:p>
            <a:r>
              <a:rPr lang="en-CA" sz="1400"/>
              <a:t>         "grade" : { </a:t>
            </a:r>
          </a:p>
          <a:p>
            <a:r>
              <a:rPr lang="en-CA" sz="1400"/>
              <a:t>            "$cond" : [ </a:t>
            </a:r>
          </a:p>
          <a:p>
            <a:r>
              <a:rPr lang="en-CA" sz="1400"/>
              <a:t>               "$teachersPet", </a:t>
            </a:r>
          </a:p>
          <a:p>
            <a:r>
              <a:rPr lang="en-CA" sz="1400"/>
              <a:t>              100, // if </a:t>
            </a:r>
          </a:p>
          <a:p>
            <a:r>
              <a:rPr lang="en-CA" sz="1400"/>
              <a:t>                    { // else </a:t>
            </a:r>
          </a:p>
          <a:p>
            <a:r>
              <a:rPr lang="en-CA" sz="1400"/>
              <a:t>                       "$add" : [ </a:t>
            </a:r>
          </a:p>
          <a:p>
            <a:r>
              <a:rPr lang="en-CA" sz="1400"/>
              <a:t>                          {"$multiply" : [.1, "$attendanceAvg"]}, </a:t>
            </a:r>
          </a:p>
          <a:p>
            <a:r>
              <a:rPr lang="en-CA" sz="1400"/>
              <a:t>                          {"$multiply" : [.3, "$quizzAvg"]}, </a:t>
            </a:r>
          </a:p>
          <a:p>
            <a:r>
              <a:rPr lang="en-CA" sz="1400"/>
              <a:t>                          {"$multiply" : [.6, "$testAvg"]} </a:t>
            </a:r>
          </a:p>
          <a:p>
            <a:r>
              <a:rPr lang="en-CA" sz="1400"/>
              <a:t>                         ] </a:t>
            </a:r>
          </a:p>
          <a:p>
            <a:r>
              <a:rPr lang="en-CA" sz="1400"/>
              <a:t>                       } </a:t>
            </a:r>
          </a:p>
          <a:p>
            <a:r>
              <a:rPr lang="en-CA" sz="1400"/>
              <a:t>                  ]    }    }    })</a:t>
            </a:r>
          </a:p>
        </p:txBody>
      </p:sp>
    </p:spTree>
    <p:extLst>
      <p:ext uri="{BB962C8B-B14F-4D97-AF65-F5344CB8AC3E}">
        <p14:creationId xmlns:p14="http://schemas.microsoft.com/office/powerpoint/2010/main" val="156724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additive="base">
                                        <p:cTn id="6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 calcmode="lin" valueType="num">
                                      <p:cBhvr additive="base">
                                        <p:cTn id="7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5" end="15"/>
                                            </p:txEl>
                                          </p:spTgt>
                                        </p:tgtEl>
                                        <p:attrNameLst>
                                          <p:attrName>style.visibility</p:attrName>
                                        </p:attrNameLst>
                                      </p:cBhvr>
                                      <p:to>
                                        <p:strVal val="visible"/>
                                      </p:to>
                                    </p:set>
                                    <p:anim calcmode="lin" valueType="num">
                                      <p:cBhvr additive="base">
                                        <p:cTn id="7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7C2F-4E96-F259-881A-1324219A6C71}"/>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64F22181-7B4F-50A0-98F1-7D164797147B}"/>
              </a:ext>
            </a:extLst>
          </p:cNvPr>
          <p:cNvSpPr>
            <a:spLocks noGrp="1"/>
          </p:cNvSpPr>
          <p:nvPr>
            <p:ph idx="1"/>
          </p:nvPr>
        </p:nvSpPr>
        <p:spPr/>
        <p:txBody>
          <a:bodyPr/>
          <a:lstStyle/>
          <a:p>
            <a:r>
              <a:rPr lang="en-CA"/>
              <a:t>“$group”</a:t>
            </a:r>
          </a:p>
          <a:p>
            <a:r>
              <a:rPr lang="en-US" sz="2000"/>
              <a:t>• The “$group” operator groups documents based on a certain field. </a:t>
            </a:r>
          </a:p>
          <a:p>
            <a:r>
              <a:rPr lang="en-US" sz="2000"/>
              <a:t>{"$group" : {"_id" : "$day"}} </a:t>
            </a:r>
          </a:p>
          <a:p>
            <a:r>
              <a:rPr lang="en-US" sz="2000"/>
              <a:t>It groups documents based on the “$day” field. </a:t>
            </a:r>
          </a:p>
          <a:p>
            <a:r>
              <a:rPr lang="en-US" sz="2000"/>
              <a:t>{"$group" : {"_id" : "$grade"}} </a:t>
            </a:r>
          </a:p>
          <a:p>
            <a:r>
              <a:rPr lang="en-US" sz="2000"/>
              <a:t>It groups documents based on the “$grade” field. </a:t>
            </a:r>
          </a:p>
          <a:p>
            <a:r>
              <a:rPr lang="en-US" sz="2000"/>
              <a:t>{"$group" : {"_id" : {"state" : "$state", "city" : "$city"}}} </a:t>
            </a:r>
          </a:p>
          <a:p>
            <a:r>
              <a:rPr lang="en-US" sz="2000"/>
              <a:t>It groups documents based on multiple fields: “$state” and then “$city”. </a:t>
            </a:r>
            <a:endParaRPr lang="en-CA" sz="2000"/>
          </a:p>
        </p:txBody>
      </p:sp>
    </p:spTree>
    <p:extLst>
      <p:ext uri="{BB962C8B-B14F-4D97-AF65-F5344CB8AC3E}">
        <p14:creationId xmlns:p14="http://schemas.microsoft.com/office/powerpoint/2010/main" val="338293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7C2F-4E96-F259-881A-1324219A6C71}"/>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64F22181-7B4F-50A0-98F1-7D164797147B}"/>
              </a:ext>
            </a:extLst>
          </p:cNvPr>
          <p:cNvSpPr>
            <a:spLocks noGrp="1"/>
          </p:cNvSpPr>
          <p:nvPr>
            <p:ph idx="1"/>
          </p:nvPr>
        </p:nvSpPr>
        <p:spPr/>
        <p:txBody>
          <a:bodyPr/>
          <a:lstStyle/>
          <a:p>
            <a:r>
              <a:rPr lang="en-CA"/>
              <a:t>Grouping Operators</a:t>
            </a:r>
          </a:p>
          <a:p>
            <a:r>
              <a:rPr lang="en-CA" sz="2400"/>
              <a:t>Aggregation expressions:</a:t>
            </a:r>
          </a:p>
          <a:p>
            <a:r>
              <a:rPr lang="en-CA" sz="2400"/>
              <a:t>   $sum </a:t>
            </a:r>
          </a:p>
          <a:p>
            <a:r>
              <a:rPr lang="en-CA" sz="2400"/>
              <a:t>   $avg </a:t>
            </a:r>
          </a:p>
          <a:p>
            <a:r>
              <a:rPr lang="en-CA" sz="2400"/>
              <a:t>   $min </a:t>
            </a:r>
          </a:p>
          <a:p>
            <a:r>
              <a:rPr lang="en-CA" sz="2400"/>
              <a:t>   $max </a:t>
            </a:r>
          </a:p>
          <a:p>
            <a:r>
              <a:rPr lang="en-CA" sz="2400"/>
              <a:t>   $first </a:t>
            </a:r>
          </a:p>
          <a:p>
            <a:r>
              <a:rPr lang="en-CA" sz="2400"/>
              <a:t>   $last </a:t>
            </a:r>
          </a:p>
        </p:txBody>
      </p:sp>
    </p:spTree>
    <p:extLst>
      <p:ext uri="{BB962C8B-B14F-4D97-AF65-F5344CB8AC3E}">
        <p14:creationId xmlns:p14="http://schemas.microsoft.com/office/powerpoint/2010/main" val="69718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7C2F-4E96-F259-881A-1324219A6C71}"/>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64F22181-7B4F-50A0-98F1-7D164797147B}"/>
              </a:ext>
            </a:extLst>
          </p:cNvPr>
          <p:cNvSpPr>
            <a:spLocks noGrp="1"/>
          </p:cNvSpPr>
          <p:nvPr>
            <p:ph idx="1"/>
          </p:nvPr>
        </p:nvSpPr>
        <p:spPr/>
        <p:txBody>
          <a:bodyPr/>
          <a:lstStyle/>
          <a:p>
            <a:r>
              <a:rPr lang="en-CA"/>
              <a:t>“$sum”</a:t>
            </a:r>
          </a:p>
          <a:p>
            <a:r>
              <a:rPr lang="en-US" sz="1800"/>
              <a:t>The “$sum” operator returns the total of a certain documents’ field in a group. </a:t>
            </a:r>
          </a:p>
          <a:p>
            <a:r>
              <a:rPr lang="en-US" sz="1800"/>
              <a:t>db.sales.aggregate( </a:t>
            </a:r>
          </a:p>
          <a:p>
            <a:r>
              <a:rPr lang="en-US" sz="1800"/>
              <a:t>   { </a:t>
            </a:r>
          </a:p>
          <a:p>
            <a:r>
              <a:rPr lang="en-US" sz="1800"/>
              <a:t>      "$group" : { </a:t>
            </a:r>
          </a:p>
          <a:p>
            <a:r>
              <a:rPr lang="en-US" sz="1800"/>
              <a:t>         "_id" : "$country", </a:t>
            </a:r>
          </a:p>
          <a:p>
            <a:r>
              <a:rPr lang="en-US" sz="1800"/>
              <a:t>         "totalRevenue" : {"$sum" : "$revenue"} </a:t>
            </a:r>
          </a:p>
          <a:p>
            <a:r>
              <a:rPr lang="en-US" sz="1800"/>
              <a:t>      } </a:t>
            </a:r>
          </a:p>
          <a:p>
            <a:r>
              <a:rPr lang="en-US" sz="1800"/>
              <a:t>   })</a:t>
            </a:r>
          </a:p>
          <a:p>
            <a:r>
              <a:rPr lang="en-US" sz="1800"/>
              <a:t>The above query returns the total revenue of documents in each country</a:t>
            </a:r>
            <a:endParaRPr lang="en-CA" sz="1800"/>
          </a:p>
        </p:txBody>
      </p:sp>
    </p:spTree>
    <p:extLst>
      <p:ext uri="{BB962C8B-B14F-4D97-AF65-F5344CB8AC3E}">
        <p14:creationId xmlns:p14="http://schemas.microsoft.com/office/powerpoint/2010/main" val="4160430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7C2F-4E96-F259-881A-1324219A6C71}"/>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64F22181-7B4F-50A0-98F1-7D164797147B}"/>
              </a:ext>
            </a:extLst>
          </p:cNvPr>
          <p:cNvSpPr>
            <a:spLocks noGrp="1"/>
          </p:cNvSpPr>
          <p:nvPr>
            <p:ph idx="1"/>
          </p:nvPr>
        </p:nvSpPr>
        <p:spPr/>
        <p:txBody>
          <a:bodyPr/>
          <a:lstStyle/>
          <a:p>
            <a:r>
              <a:rPr lang="en-CA"/>
              <a:t>“$avg”</a:t>
            </a:r>
          </a:p>
          <a:p>
            <a:r>
              <a:rPr lang="en-US" sz="1800"/>
              <a:t>The “$avg” operator returns the average value of a certain documents’ field in n a group. </a:t>
            </a:r>
          </a:p>
          <a:p>
            <a:r>
              <a:rPr lang="en-US" sz="1800"/>
              <a:t>db.sales.aggregate( </a:t>
            </a:r>
          </a:p>
          <a:p>
            <a:r>
              <a:rPr lang="en-US" sz="1800"/>
              <a:t>   { </a:t>
            </a:r>
          </a:p>
          <a:p>
            <a:r>
              <a:rPr lang="en-US" sz="1800"/>
              <a:t>      "$group" : { </a:t>
            </a:r>
          </a:p>
          <a:p>
            <a:r>
              <a:rPr lang="en-US" sz="1800"/>
              <a:t>         "_id" : "$country", </a:t>
            </a:r>
          </a:p>
          <a:p>
            <a:r>
              <a:rPr lang="en-US" sz="1800"/>
              <a:t>         "averageRevenue" : {"$avg" : "$revenue"}, </a:t>
            </a:r>
          </a:p>
          <a:p>
            <a:r>
              <a:rPr lang="en-US" sz="1800"/>
              <a:t>         "numSales" : {"$sum" : 1} </a:t>
            </a:r>
          </a:p>
          <a:p>
            <a:r>
              <a:rPr lang="en-US" sz="1800"/>
              <a:t>        } </a:t>
            </a:r>
          </a:p>
          <a:p>
            <a:r>
              <a:rPr lang="en-US" sz="1800"/>
              <a:t>     })</a:t>
            </a:r>
          </a:p>
          <a:p>
            <a:r>
              <a:rPr lang="en-US" sz="1800"/>
              <a:t>It returns the average revenue and the number of sales for each country. Each document is assumed to be a sale document (a sale transaction). </a:t>
            </a:r>
            <a:endParaRPr lang="en-CA" sz="1800"/>
          </a:p>
        </p:txBody>
      </p:sp>
    </p:spTree>
    <p:extLst>
      <p:ext uri="{BB962C8B-B14F-4D97-AF65-F5344CB8AC3E}">
        <p14:creationId xmlns:p14="http://schemas.microsoft.com/office/powerpoint/2010/main" val="72023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7C2F-4E96-F259-881A-1324219A6C71}"/>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64F22181-7B4F-50A0-98F1-7D164797147B}"/>
              </a:ext>
            </a:extLst>
          </p:cNvPr>
          <p:cNvSpPr>
            <a:spLocks noGrp="1"/>
          </p:cNvSpPr>
          <p:nvPr>
            <p:ph idx="1"/>
          </p:nvPr>
        </p:nvSpPr>
        <p:spPr/>
        <p:txBody>
          <a:bodyPr/>
          <a:lstStyle/>
          <a:p>
            <a:r>
              <a:rPr lang="en-CA"/>
              <a:t>“$max”/“$min”</a:t>
            </a:r>
          </a:p>
          <a:p>
            <a:r>
              <a:rPr lang="en-US" sz="1800"/>
              <a:t>The “$max”/”$min” operator returns the greatest/smallest value of a document’s field among all documents in a collection or in a group.</a:t>
            </a:r>
          </a:p>
          <a:p>
            <a:r>
              <a:rPr lang="en-US" sz="1800"/>
              <a:t> db.scores.aggregate( </a:t>
            </a:r>
          </a:p>
          <a:p>
            <a:r>
              <a:rPr lang="en-US" sz="1800"/>
              <a:t>   { </a:t>
            </a:r>
          </a:p>
          <a:p>
            <a:r>
              <a:rPr lang="en-US" sz="1800"/>
              <a:t>      "$group" : { </a:t>
            </a:r>
          </a:p>
          <a:p>
            <a:r>
              <a:rPr lang="en-US" sz="1800"/>
              <a:t>         "_id" : "$grade", </a:t>
            </a:r>
          </a:p>
          <a:p>
            <a:r>
              <a:rPr lang="en-US" sz="1800"/>
              <a:t>         "lowestScore" : {"$min" : "$score"}, </a:t>
            </a:r>
          </a:p>
          <a:p>
            <a:r>
              <a:rPr lang="en-US" sz="1800"/>
              <a:t>         "highestScore" : {"$max" : "$score"} </a:t>
            </a:r>
          </a:p>
          <a:p>
            <a:r>
              <a:rPr lang="en-US" sz="1800"/>
              <a:t>      } </a:t>
            </a:r>
          </a:p>
          <a:p>
            <a:r>
              <a:rPr lang="en-US" sz="1800"/>
              <a:t>   }) </a:t>
            </a:r>
          </a:p>
          <a:p>
            <a:r>
              <a:rPr lang="en-US" sz="1800"/>
              <a:t>The above query finds the maximum and minimum scores for each group of grades. </a:t>
            </a:r>
            <a:endParaRPr lang="en-CA" sz="1800"/>
          </a:p>
        </p:txBody>
      </p:sp>
    </p:spTree>
    <p:extLst>
      <p:ext uri="{BB962C8B-B14F-4D97-AF65-F5344CB8AC3E}">
        <p14:creationId xmlns:p14="http://schemas.microsoft.com/office/powerpoint/2010/main" val="4581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7C2F-4E96-F259-881A-1324219A6C71}"/>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64F22181-7B4F-50A0-98F1-7D164797147B}"/>
              </a:ext>
            </a:extLst>
          </p:cNvPr>
          <p:cNvSpPr>
            <a:spLocks noGrp="1"/>
          </p:cNvSpPr>
          <p:nvPr>
            <p:ph idx="1"/>
          </p:nvPr>
        </p:nvSpPr>
        <p:spPr>
          <a:xfrm>
            <a:off x="609600" y="1600200"/>
            <a:ext cx="7924800" cy="4572000"/>
          </a:xfrm>
        </p:spPr>
        <p:txBody>
          <a:bodyPr/>
          <a:lstStyle/>
          <a:p>
            <a:r>
              <a:rPr lang="en-CA"/>
              <a:t>“$first”/“$last”</a:t>
            </a:r>
          </a:p>
          <a:p>
            <a:r>
              <a:rPr lang="en-US" sz="1600"/>
              <a:t>When data is sorted, the “$first” and “$last” operators can be used to find the smallest and greatest values in a group of documents.</a:t>
            </a:r>
          </a:p>
          <a:p>
            <a:r>
              <a:rPr lang="en-US" sz="1600"/>
              <a:t>If the data is not sorted it is not efficient to use “$first” and “$last” operators to find the min and max because a sorting operation is needed. </a:t>
            </a:r>
          </a:p>
          <a:p>
            <a:r>
              <a:rPr lang="en-US" sz="1600"/>
              <a:t>db.scores.aggregate( </a:t>
            </a:r>
          </a:p>
          <a:p>
            <a:r>
              <a:rPr lang="en-US" sz="1600"/>
              <a:t>   { </a:t>
            </a:r>
          </a:p>
          <a:p>
            <a:r>
              <a:rPr lang="en-US" sz="1600"/>
              <a:t>       "$sort" : {"score" : 1} </a:t>
            </a:r>
          </a:p>
          <a:p>
            <a:r>
              <a:rPr lang="en-US" sz="1600"/>
              <a:t>    }, </a:t>
            </a:r>
          </a:p>
          <a:p>
            <a:r>
              <a:rPr lang="en-US" sz="1600"/>
              <a:t>    { </a:t>
            </a:r>
          </a:p>
          <a:p>
            <a:r>
              <a:rPr lang="en-US" sz="1600"/>
              <a:t>         "$group" : { </a:t>
            </a:r>
          </a:p>
          <a:p>
            <a:r>
              <a:rPr lang="en-US" sz="1600"/>
              <a:t>            "_id" : "$grade", </a:t>
            </a:r>
          </a:p>
          <a:p>
            <a:r>
              <a:rPr lang="en-US" sz="1600"/>
              <a:t>            "lowestScore" : {"$first" : "$score"}, </a:t>
            </a:r>
          </a:p>
          <a:p>
            <a:r>
              <a:rPr lang="en-US" sz="1600"/>
              <a:t>            "highestScore" : {"$last" : "$score"} </a:t>
            </a:r>
          </a:p>
          <a:p>
            <a:r>
              <a:rPr lang="en-US" sz="1600"/>
              <a:t>           }     }) </a:t>
            </a:r>
            <a:endParaRPr lang="en-CA" sz="1600"/>
          </a:p>
        </p:txBody>
      </p:sp>
    </p:spTree>
    <p:extLst>
      <p:ext uri="{BB962C8B-B14F-4D97-AF65-F5344CB8AC3E}">
        <p14:creationId xmlns:p14="http://schemas.microsoft.com/office/powerpoint/2010/main" val="408391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7C2F-4E96-F259-881A-1324219A6C71}"/>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64F22181-7B4F-50A0-98F1-7D164797147B}"/>
              </a:ext>
            </a:extLst>
          </p:cNvPr>
          <p:cNvSpPr>
            <a:spLocks noGrp="1"/>
          </p:cNvSpPr>
          <p:nvPr>
            <p:ph idx="1"/>
          </p:nvPr>
        </p:nvSpPr>
        <p:spPr/>
        <p:txBody>
          <a:bodyPr/>
          <a:lstStyle/>
          <a:p>
            <a:r>
              <a:rPr lang="en-CA"/>
              <a:t>“$limit”</a:t>
            </a:r>
          </a:p>
          <a:p>
            <a:r>
              <a:rPr lang="en-US" sz="2400"/>
              <a:t>The “$limit” operator returns first n documents as a result of a query. </a:t>
            </a:r>
          </a:p>
          <a:p>
            <a:r>
              <a:rPr lang="en-US" sz="2400"/>
              <a:t>The syntax: </a:t>
            </a:r>
          </a:p>
          <a:p>
            <a:r>
              <a:rPr lang="en-US" sz="2400"/>
              <a:t>   “$limit" : integer </a:t>
            </a:r>
          </a:p>
          <a:p>
            <a:r>
              <a:rPr lang="en-US"/>
              <a:t>“$skip”</a:t>
            </a:r>
          </a:p>
          <a:p>
            <a:r>
              <a:rPr lang="en-US" sz="2400"/>
              <a:t>The “$skip” operator discards the first n documents from the query result.</a:t>
            </a:r>
            <a:endParaRPr lang="en-CA" sz="2400"/>
          </a:p>
        </p:txBody>
      </p:sp>
    </p:spTree>
    <p:extLst>
      <p:ext uri="{BB962C8B-B14F-4D97-AF65-F5344CB8AC3E}">
        <p14:creationId xmlns:p14="http://schemas.microsoft.com/office/powerpoint/2010/main" val="310598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7C2F-4E96-F259-881A-1324219A6C71}"/>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64F22181-7B4F-50A0-98F1-7D164797147B}"/>
              </a:ext>
            </a:extLst>
          </p:cNvPr>
          <p:cNvSpPr>
            <a:spLocks noGrp="1"/>
          </p:cNvSpPr>
          <p:nvPr>
            <p:ph idx="1"/>
          </p:nvPr>
        </p:nvSpPr>
        <p:spPr>
          <a:xfrm>
            <a:off x="609600" y="1600200"/>
            <a:ext cx="7924800" cy="4648200"/>
          </a:xfrm>
        </p:spPr>
        <p:txBody>
          <a:bodyPr/>
          <a:lstStyle/>
          <a:p>
            <a:r>
              <a:rPr lang="en-CA"/>
              <a:t>Count</a:t>
            </a:r>
          </a:p>
          <a:p>
            <a:r>
              <a:rPr lang="en-US" sz="1800"/>
              <a:t>The count is a simple aggregation operator that returns the number of documents in a collection. </a:t>
            </a:r>
          </a:p>
          <a:p>
            <a:r>
              <a:rPr lang="en-US" sz="1800"/>
              <a:t>   db.book.count() </a:t>
            </a:r>
          </a:p>
          <a:p>
            <a:r>
              <a:rPr lang="en-US" sz="1600"/>
              <a:t>0 </a:t>
            </a:r>
          </a:p>
          <a:p>
            <a:r>
              <a:rPr lang="en-US" sz="1800"/>
              <a:t>   db.book.insert(“title”: “Blue Sky”) </a:t>
            </a:r>
          </a:p>
          <a:p>
            <a:r>
              <a:rPr lang="en-US" sz="1800"/>
              <a:t>   db.book.count() </a:t>
            </a:r>
          </a:p>
          <a:p>
            <a:r>
              <a:rPr lang="en-US" sz="1600"/>
              <a:t>1 </a:t>
            </a:r>
          </a:p>
          <a:p>
            <a:r>
              <a:rPr lang="en-US" sz="1800"/>
              <a:t>You can also count the result of a query using the count function. </a:t>
            </a:r>
          </a:p>
          <a:p>
            <a:r>
              <a:rPr lang="en-US" sz="1800"/>
              <a:t>   db.book.insert(“title”: “Vanilla Sky”) </a:t>
            </a:r>
          </a:p>
          <a:p>
            <a:r>
              <a:rPr lang="en-US" sz="1800"/>
              <a:t>   db.book.count() </a:t>
            </a:r>
            <a:r>
              <a:rPr lang="en-US" sz="1600"/>
              <a:t>-&gt; total number of documents </a:t>
            </a:r>
          </a:p>
          <a:p>
            <a:r>
              <a:rPr lang="en-US" sz="1600"/>
              <a:t>2 </a:t>
            </a:r>
          </a:p>
          <a:p>
            <a:r>
              <a:rPr lang="en-US" sz="1800"/>
              <a:t>   db.book.count({“title”: “Blue Sky”}) </a:t>
            </a:r>
            <a:r>
              <a:rPr lang="en-US" sz="1600"/>
              <a:t>–&gt; documents with title “Blue Sky</a:t>
            </a:r>
            <a:r>
              <a:rPr lang="en-US" sz="1800"/>
              <a:t>	</a:t>
            </a:r>
          </a:p>
          <a:p>
            <a:r>
              <a:rPr lang="en-US" sz="1600"/>
              <a:t>1</a:t>
            </a:r>
            <a:endParaRPr lang="en-CA" sz="1600"/>
          </a:p>
        </p:txBody>
      </p:sp>
    </p:spTree>
    <p:extLst>
      <p:ext uri="{BB962C8B-B14F-4D97-AF65-F5344CB8AC3E}">
        <p14:creationId xmlns:p14="http://schemas.microsoft.com/office/powerpoint/2010/main" val="202092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00F8-113B-4A94-EA8E-DEB400C622F0}"/>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946B8681-D5D3-A9F9-02CE-28D741B330B7}"/>
              </a:ext>
            </a:extLst>
          </p:cNvPr>
          <p:cNvSpPr>
            <a:spLocks noGrp="1"/>
          </p:cNvSpPr>
          <p:nvPr>
            <p:ph idx="1"/>
          </p:nvPr>
        </p:nvSpPr>
        <p:spPr/>
        <p:txBody>
          <a:bodyPr/>
          <a:lstStyle/>
          <a:p>
            <a:r>
              <a:rPr lang="en-CA"/>
              <a:t>Array modifiers</a:t>
            </a:r>
          </a:p>
          <a:p>
            <a:r>
              <a:rPr lang="en-US"/>
              <a:t>There are modifiers to update arrays:</a:t>
            </a:r>
          </a:p>
          <a:p>
            <a:r>
              <a:rPr lang="en-US"/>
              <a:t> "$push“ </a:t>
            </a:r>
          </a:p>
          <a:p>
            <a:r>
              <a:rPr lang="en-US"/>
              <a:t>"$each“ </a:t>
            </a:r>
          </a:p>
          <a:p>
            <a:r>
              <a:rPr lang="en-US"/>
              <a:t>"$slice“ </a:t>
            </a:r>
          </a:p>
          <a:p>
            <a:r>
              <a:rPr lang="en-US"/>
              <a:t>"$sort“ </a:t>
            </a:r>
          </a:p>
          <a:p>
            <a:r>
              <a:rPr lang="en-US"/>
              <a:t>“$addToSet” </a:t>
            </a:r>
            <a:endParaRPr lang="en-US" sz="2000"/>
          </a:p>
        </p:txBody>
      </p:sp>
    </p:spTree>
    <p:extLst>
      <p:ext uri="{BB962C8B-B14F-4D97-AF65-F5344CB8AC3E}">
        <p14:creationId xmlns:p14="http://schemas.microsoft.com/office/powerpoint/2010/main" val="76364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E316-9F70-5A59-7A03-7234B63B8EEB}"/>
              </a:ext>
            </a:extLst>
          </p:cNvPr>
          <p:cNvSpPr>
            <a:spLocks noGrp="1"/>
          </p:cNvSpPr>
          <p:nvPr>
            <p:ph type="title"/>
          </p:nvPr>
        </p:nvSpPr>
        <p:spPr/>
        <p:txBody>
          <a:bodyPr/>
          <a:lstStyle/>
          <a:p>
            <a:r>
              <a:rPr lang="en-CA"/>
              <a:t>Count is Deprecated to</a:t>
            </a:r>
          </a:p>
        </p:txBody>
      </p:sp>
      <p:sp>
        <p:nvSpPr>
          <p:cNvPr id="3" name="Content Placeholder 2">
            <a:extLst>
              <a:ext uri="{FF2B5EF4-FFF2-40B4-BE49-F238E27FC236}">
                <a16:creationId xmlns:a16="http://schemas.microsoft.com/office/drawing/2014/main" id="{33BF16A0-7A4F-99CB-C618-1535545238A8}"/>
              </a:ext>
            </a:extLst>
          </p:cNvPr>
          <p:cNvSpPr>
            <a:spLocks noGrp="1"/>
          </p:cNvSpPr>
          <p:nvPr>
            <p:ph idx="1"/>
          </p:nvPr>
        </p:nvSpPr>
        <p:spPr/>
        <p:txBody>
          <a:bodyPr/>
          <a:lstStyle/>
          <a:p>
            <a:r>
              <a:rPr lang="en-CA"/>
              <a:t>db.audioBooks.countDocuments();</a:t>
            </a:r>
          </a:p>
        </p:txBody>
      </p:sp>
    </p:spTree>
    <p:extLst>
      <p:ext uri="{BB962C8B-B14F-4D97-AF65-F5344CB8AC3E}">
        <p14:creationId xmlns:p14="http://schemas.microsoft.com/office/powerpoint/2010/main" val="7476971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8DAF3-F322-676F-E1AD-B8150CF3B7D1}"/>
              </a:ext>
            </a:extLst>
          </p:cNvPr>
          <p:cNvSpPr>
            <a:spLocks noGrp="1"/>
          </p:cNvSpPr>
          <p:nvPr>
            <p:ph type="title"/>
          </p:nvPr>
        </p:nvSpPr>
        <p:spPr/>
        <p:txBody>
          <a:bodyPr/>
          <a:lstStyle/>
          <a:p>
            <a:r>
              <a:rPr lang="en-CA"/>
              <a:t>Lab</a:t>
            </a:r>
          </a:p>
        </p:txBody>
      </p:sp>
      <p:sp>
        <p:nvSpPr>
          <p:cNvPr id="3" name="Content Placeholder 2">
            <a:extLst>
              <a:ext uri="{FF2B5EF4-FFF2-40B4-BE49-F238E27FC236}">
                <a16:creationId xmlns:a16="http://schemas.microsoft.com/office/drawing/2014/main" id="{E4A7763F-BF8A-2DF8-1A6B-7FCEA98889AD}"/>
              </a:ext>
            </a:extLst>
          </p:cNvPr>
          <p:cNvSpPr>
            <a:spLocks noGrp="1"/>
          </p:cNvSpPr>
          <p:nvPr>
            <p:ph idx="1"/>
          </p:nvPr>
        </p:nvSpPr>
        <p:spPr/>
        <p:txBody>
          <a:bodyPr/>
          <a:lstStyle/>
          <a:p>
            <a:r>
              <a:rPr lang="en-CA"/>
              <a:t>Lab 9 has been been posted</a:t>
            </a:r>
          </a:p>
        </p:txBody>
      </p:sp>
    </p:spTree>
    <p:extLst>
      <p:ext uri="{BB962C8B-B14F-4D97-AF65-F5344CB8AC3E}">
        <p14:creationId xmlns:p14="http://schemas.microsoft.com/office/powerpoint/2010/main" val="399179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00F8-113B-4A94-EA8E-DEB400C622F0}"/>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946B8681-D5D3-A9F9-02CE-28D741B330B7}"/>
              </a:ext>
            </a:extLst>
          </p:cNvPr>
          <p:cNvSpPr>
            <a:spLocks noGrp="1"/>
          </p:cNvSpPr>
          <p:nvPr>
            <p:ph idx="1"/>
          </p:nvPr>
        </p:nvSpPr>
        <p:spPr/>
        <p:txBody>
          <a:bodyPr/>
          <a:lstStyle/>
          <a:p>
            <a:r>
              <a:rPr lang="en-CA"/>
              <a:t>“$push”</a:t>
            </a:r>
          </a:p>
          <a:p>
            <a:r>
              <a:rPr lang="en-US" sz="1800"/>
              <a:t>The "$push" operator adds elements to the end of an array if the array exists. If the array does not exists it will be created with the given elements. </a:t>
            </a:r>
          </a:p>
          <a:p>
            <a:r>
              <a:rPr lang="en-US" sz="1600"/>
              <a:t>db.blog.posts.findOne() { "_id" : ObjectId("4b2d75476cc613d5ee930164"), "title" : "A blog post", "content" : "..." } </a:t>
            </a:r>
            <a:endParaRPr lang="en-US" sz="1800"/>
          </a:p>
          <a:p>
            <a:r>
              <a:rPr lang="en-US" sz="1800"/>
              <a:t>The following command adds an array comment to the existing document. </a:t>
            </a:r>
          </a:p>
          <a:p>
            <a:r>
              <a:rPr lang="en-US" sz="1800"/>
              <a:t>db.blog.posts.update({"title" : "A blog post"}, </a:t>
            </a:r>
          </a:p>
          <a:p>
            <a:r>
              <a:rPr lang="en-US" sz="1800"/>
              <a:t>   {"$push" : {"comments" : </a:t>
            </a:r>
          </a:p>
          <a:p>
            <a:r>
              <a:rPr lang="en-US" sz="1800"/>
              <a:t>      {"name" : "joe", "email" : "joe@example.com",</a:t>
            </a:r>
          </a:p>
          <a:p>
            <a:r>
              <a:rPr lang="en-US" sz="1800"/>
              <a:t>       "content" : "nice post."}}}) </a:t>
            </a:r>
          </a:p>
          <a:p>
            <a:r>
              <a:rPr lang="en-US" sz="1800"/>
              <a:t>Since the “comments” key does not exist, it will be created.</a:t>
            </a:r>
            <a:endParaRPr lang="en-CA" sz="1800"/>
          </a:p>
          <a:p>
            <a:endParaRPr lang="en-CA"/>
          </a:p>
        </p:txBody>
      </p:sp>
    </p:spTree>
    <p:extLst>
      <p:ext uri="{BB962C8B-B14F-4D97-AF65-F5344CB8AC3E}">
        <p14:creationId xmlns:p14="http://schemas.microsoft.com/office/powerpoint/2010/main" val="206284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00F8-113B-4A94-EA8E-DEB400C622F0}"/>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946B8681-D5D3-A9F9-02CE-28D741B330B7}"/>
              </a:ext>
            </a:extLst>
          </p:cNvPr>
          <p:cNvSpPr>
            <a:spLocks noGrp="1"/>
          </p:cNvSpPr>
          <p:nvPr>
            <p:ph idx="1"/>
          </p:nvPr>
        </p:nvSpPr>
        <p:spPr/>
        <p:txBody>
          <a:bodyPr/>
          <a:lstStyle/>
          <a:p>
            <a:r>
              <a:rPr lang="en-CA"/>
              <a:t>Added Array</a:t>
            </a:r>
          </a:p>
          <a:p>
            <a:r>
              <a:rPr lang="en-US" sz="1600"/>
              <a:t>See the document from the previous slide, with key “comments” added to it. </a:t>
            </a:r>
          </a:p>
          <a:p>
            <a:r>
              <a:rPr lang="en-US" sz="1800"/>
              <a:t>db.blog.posts.findOne() </a:t>
            </a:r>
          </a:p>
          <a:p>
            <a:r>
              <a:rPr lang="en-US" sz="1600"/>
              <a:t>   { "_id" : ObjectId("4b2d75476cc613d5ee930164"), </a:t>
            </a:r>
          </a:p>
          <a:p>
            <a:r>
              <a:rPr lang="en-US" sz="1600"/>
              <a:t>      "title" : "A blog post", </a:t>
            </a:r>
          </a:p>
          <a:p>
            <a:r>
              <a:rPr lang="en-US" sz="1600"/>
              <a:t>      "content" : "...", </a:t>
            </a:r>
          </a:p>
          <a:p>
            <a:r>
              <a:rPr lang="en-US" sz="1600"/>
              <a:t>      "comments" : [ </a:t>
            </a:r>
          </a:p>
          <a:p>
            <a:r>
              <a:rPr lang="en-US" sz="1600"/>
              <a:t>         { </a:t>
            </a:r>
          </a:p>
          <a:p>
            <a:r>
              <a:rPr lang="en-US" sz="1600"/>
              <a:t>             "name" : "joe", </a:t>
            </a:r>
          </a:p>
          <a:p>
            <a:r>
              <a:rPr lang="en-US" sz="1600"/>
              <a:t>             "email" : "joe@example.com", </a:t>
            </a:r>
          </a:p>
          <a:p>
            <a:r>
              <a:rPr lang="en-US" sz="1600"/>
              <a:t>             "content" : "nice post." } </a:t>
            </a:r>
          </a:p>
          <a:p>
            <a:r>
              <a:rPr lang="en-US" sz="1600"/>
              <a:t>        ] </a:t>
            </a:r>
          </a:p>
          <a:p>
            <a:r>
              <a:rPr lang="en-US" sz="1600"/>
              <a:t>} </a:t>
            </a:r>
            <a:endParaRPr lang="en-CA" sz="1600"/>
          </a:p>
        </p:txBody>
      </p:sp>
    </p:spTree>
    <p:extLst>
      <p:ext uri="{BB962C8B-B14F-4D97-AF65-F5344CB8AC3E}">
        <p14:creationId xmlns:p14="http://schemas.microsoft.com/office/powerpoint/2010/main" val="361116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additive="base">
                                        <p:cTn id="3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additive="base">
                                        <p:cTn id="4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additive="base">
                                        <p:cTn id="4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 calcmode="lin" valueType="num">
                                      <p:cBhvr additive="base">
                                        <p:cTn id="4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additive="base">
                                        <p:cTn id="5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 calcmode="lin" valueType="num">
                                      <p:cBhvr additive="base">
                                        <p:cTn id="5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 calcmode="lin" valueType="num">
                                      <p:cBhvr additive="base">
                                        <p:cTn id="60"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3">
                                            <p:txEl>
                                              <p:pRg st="12" end="12"/>
                                            </p:txEl>
                                          </p:spTgt>
                                        </p:tgtEl>
                                        <p:attrNameLst>
                                          <p:attrName>style.visibility</p:attrName>
                                        </p:attrNameLst>
                                      </p:cBhvr>
                                      <p:to>
                                        <p:strVal val="visible"/>
                                      </p:to>
                                    </p:set>
                                    <p:anim calcmode="lin" valueType="num">
                                      <p:cBhvr additive="base">
                                        <p:cTn id="64"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00F8-113B-4A94-EA8E-DEB400C622F0}"/>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946B8681-D5D3-A9F9-02CE-28D741B330B7}"/>
              </a:ext>
            </a:extLst>
          </p:cNvPr>
          <p:cNvSpPr>
            <a:spLocks noGrp="1"/>
          </p:cNvSpPr>
          <p:nvPr>
            <p:ph idx="1"/>
          </p:nvPr>
        </p:nvSpPr>
        <p:spPr/>
        <p:txBody>
          <a:bodyPr/>
          <a:lstStyle/>
          <a:p>
            <a:r>
              <a:rPr lang="en-CA"/>
              <a:t>Adding More Elements</a:t>
            </a:r>
          </a:p>
          <a:p>
            <a:r>
              <a:rPr lang="en-US" sz="2000"/>
              <a:t>Let’s add another comment. This time the new comment will be added to the existing array.</a:t>
            </a:r>
          </a:p>
          <a:p>
            <a:r>
              <a:rPr lang="en-CA" sz="2000"/>
              <a:t>db.blog.posts.update({"title" : "A blog post"}, ... </a:t>
            </a:r>
            <a:r>
              <a:rPr lang="en-CA" sz="2000" b="1"/>
              <a:t>{"$push" </a:t>
            </a:r>
            <a:r>
              <a:rPr lang="en-CA" sz="2000"/>
              <a:t>: {"comments" : ... </a:t>
            </a:r>
            <a:r>
              <a:rPr lang="en-CA" sz="2000" b="1"/>
              <a:t>{"name" : "bob", "email" : "bob@example.com", ... "content" : "good post</a:t>
            </a:r>
            <a:r>
              <a:rPr lang="en-CA" sz="2000"/>
              <a:t>."}}}</a:t>
            </a:r>
          </a:p>
          <a:p>
            <a:r>
              <a:rPr lang="en-CA" sz="2000"/>
              <a:t>db.blog.posts.findOne() </a:t>
            </a:r>
          </a:p>
          <a:p>
            <a:r>
              <a:rPr lang="en-CA" sz="1600"/>
              <a:t>{ "_id" : ObjectId("4b2d75476cc613d5ee930164"), "title" : "A blog post", "content" : "...", "comments" : </a:t>
            </a:r>
          </a:p>
          <a:p>
            <a:r>
              <a:rPr lang="en-CA" sz="1600"/>
              <a:t>[ { "name" : "joe", "email" : "joe@example.com", "content" : "nice post." }, </a:t>
            </a:r>
          </a:p>
          <a:p>
            <a:r>
              <a:rPr lang="en-CA" sz="1600" b="1"/>
              <a:t>{ "name" : "bob", "email" : "bob@example.com", "content" : "good post.</a:t>
            </a:r>
            <a:r>
              <a:rPr lang="en-CA" sz="1600"/>
              <a:t>" } ] }</a:t>
            </a:r>
          </a:p>
        </p:txBody>
      </p:sp>
    </p:spTree>
    <p:extLst>
      <p:ext uri="{BB962C8B-B14F-4D97-AF65-F5344CB8AC3E}">
        <p14:creationId xmlns:p14="http://schemas.microsoft.com/office/powerpoint/2010/main" val="410990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00F8-113B-4A94-EA8E-DEB400C622F0}"/>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946B8681-D5D3-A9F9-02CE-28D741B330B7}"/>
              </a:ext>
            </a:extLst>
          </p:cNvPr>
          <p:cNvSpPr>
            <a:spLocks noGrp="1"/>
          </p:cNvSpPr>
          <p:nvPr>
            <p:ph idx="1"/>
          </p:nvPr>
        </p:nvSpPr>
        <p:spPr/>
        <p:txBody>
          <a:bodyPr/>
          <a:lstStyle/>
          <a:p>
            <a:r>
              <a:rPr lang="en-CA"/>
              <a:t>“$each”</a:t>
            </a:r>
          </a:p>
          <a:p>
            <a:r>
              <a:rPr lang="en-US" sz="2400"/>
              <a:t>The “$each” operator is used to push multiple values to an array on one “$push” operation. </a:t>
            </a:r>
          </a:p>
          <a:p>
            <a:r>
              <a:rPr lang="en-US" sz="2400"/>
              <a:t>db.stock.ticker.update({"_id" : "GOOG"}, </a:t>
            </a:r>
          </a:p>
          <a:p>
            <a:r>
              <a:rPr lang="en-US" sz="2400"/>
              <a:t>  {"$push" : </a:t>
            </a:r>
          </a:p>
          <a:p>
            <a:r>
              <a:rPr lang="en-US" sz="2400"/>
              <a:t>   {"hourly" : {"$each" : [562.776, 562.790, 559.123]}}}) </a:t>
            </a:r>
          </a:p>
          <a:p>
            <a:r>
              <a:rPr lang="en-US" sz="2400"/>
              <a:t>Three elements are pushed into the array. </a:t>
            </a:r>
            <a:endParaRPr lang="en-CA" sz="2400"/>
          </a:p>
        </p:txBody>
      </p:sp>
    </p:spTree>
    <p:extLst>
      <p:ext uri="{BB962C8B-B14F-4D97-AF65-F5344CB8AC3E}">
        <p14:creationId xmlns:p14="http://schemas.microsoft.com/office/powerpoint/2010/main" val="176819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00F8-113B-4A94-EA8E-DEB400C622F0}"/>
              </a:ext>
            </a:extLst>
          </p:cNvPr>
          <p:cNvSpPr>
            <a:spLocks noGrp="1"/>
          </p:cNvSpPr>
          <p:nvPr>
            <p:ph type="title"/>
          </p:nvPr>
        </p:nvSpPr>
        <p:spPr/>
        <p:txBody>
          <a:bodyPr/>
          <a:lstStyle/>
          <a:p>
            <a:r>
              <a:rPr lang="en-CA"/>
              <a:t>MongoDB Demonstration</a:t>
            </a:r>
          </a:p>
        </p:txBody>
      </p:sp>
      <p:sp>
        <p:nvSpPr>
          <p:cNvPr id="3" name="Content Placeholder 2">
            <a:extLst>
              <a:ext uri="{FF2B5EF4-FFF2-40B4-BE49-F238E27FC236}">
                <a16:creationId xmlns:a16="http://schemas.microsoft.com/office/drawing/2014/main" id="{946B8681-D5D3-A9F9-02CE-28D741B330B7}"/>
              </a:ext>
            </a:extLst>
          </p:cNvPr>
          <p:cNvSpPr>
            <a:spLocks noGrp="1"/>
          </p:cNvSpPr>
          <p:nvPr>
            <p:ph idx="1"/>
          </p:nvPr>
        </p:nvSpPr>
        <p:spPr/>
        <p:txBody>
          <a:bodyPr/>
          <a:lstStyle/>
          <a:p>
            <a:r>
              <a:rPr lang="en-CA"/>
              <a:t>“$slice”</a:t>
            </a:r>
          </a:p>
          <a:p>
            <a:r>
              <a:rPr lang="en-US" sz="2400"/>
              <a:t>The “$slice” operator is used with the “$push” operator to make sure that an array will not grow bigger that a certain size. </a:t>
            </a:r>
          </a:p>
          <a:p>
            <a:r>
              <a:rPr lang="en-US" sz="2400"/>
              <a:t>db.movies.find({"genre" : "horror"}, ... </a:t>
            </a:r>
          </a:p>
          <a:p>
            <a:r>
              <a:rPr lang="en-US" sz="2400"/>
              <a:t>{"$push" : {"top10" : { </a:t>
            </a:r>
          </a:p>
          <a:p>
            <a:r>
              <a:rPr lang="en-US" sz="2400"/>
              <a:t>   "$each" : ["Nightmare on Elm Street", "Saw"], </a:t>
            </a:r>
          </a:p>
          <a:p>
            <a:r>
              <a:rPr lang="en-US" sz="2400"/>
              <a:t>   "$slice" : 10}}}) </a:t>
            </a:r>
          </a:p>
          <a:p>
            <a:r>
              <a:rPr lang="en-US" sz="2000"/>
              <a:t>The value of the “$slice” limits the array to hold 10 elements. If the number of pushing elements violates the size, only the last 10 elements added to the array will be kept. </a:t>
            </a:r>
            <a:endParaRPr lang="en-CA" sz="2000"/>
          </a:p>
        </p:txBody>
      </p:sp>
    </p:spTree>
    <p:extLst>
      <p:ext uri="{BB962C8B-B14F-4D97-AF65-F5344CB8AC3E}">
        <p14:creationId xmlns:p14="http://schemas.microsoft.com/office/powerpoint/2010/main" val="421015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Rad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Radial</Template>
  <TotalTime>96033</TotalTime>
  <Words>3444</Words>
  <Application>Microsoft Office PowerPoint</Application>
  <PresentationFormat>On-screen Show (4:3)</PresentationFormat>
  <Paragraphs>455</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Arial Black</vt:lpstr>
      <vt:lpstr>Times New Roman</vt:lpstr>
      <vt:lpstr>Wingdings</vt:lpstr>
      <vt:lpstr>Radial</vt:lpstr>
      <vt:lpstr>Topics</vt:lpstr>
      <vt:lpstr>Review</vt:lpstr>
      <vt:lpstr>Review</vt:lpstr>
      <vt:lpstr>MongoDB Demonstration</vt:lpstr>
      <vt:lpstr>MongoDB Demonstration</vt:lpstr>
      <vt:lpstr>MongoDB Demonstration</vt:lpstr>
      <vt:lpstr>MongoDB Demonstration</vt:lpstr>
      <vt:lpstr>MongoDB Demonstration</vt:lpstr>
      <vt:lpstr>MongoDB Demonstration</vt:lpstr>
      <vt:lpstr>MongoDB Demonstration</vt:lpstr>
      <vt:lpstr>MongoDB Demonstration</vt:lpstr>
      <vt:lpstr>MongoDB Demonstration</vt:lpstr>
      <vt:lpstr>MongoDB Demonstration</vt:lpstr>
      <vt:lpstr>The Aggregation Framework</vt:lpstr>
      <vt:lpstr>The Aggregation Framework</vt:lpstr>
      <vt:lpstr>MongoDB Demonstration</vt:lpstr>
      <vt:lpstr>MongoDB Demonstration</vt:lpstr>
      <vt:lpstr>MongoDB Demonstration</vt:lpstr>
      <vt:lpstr>MongoDB Demonstration</vt:lpstr>
      <vt:lpstr>MongoDB Demonstration</vt:lpstr>
      <vt:lpstr>MongoDB Demonstration</vt:lpstr>
      <vt:lpstr>MongoDB Demonstration</vt:lpstr>
      <vt:lpstr>MongoDB Demonstration</vt:lpstr>
      <vt:lpstr>MongoDB Demonstration</vt:lpstr>
      <vt:lpstr>MongoDB Demonstration</vt:lpstr>
      <vt:lpstr>MongoDB Demonstration</vt:lpstr>
      <vt:lpstr>MongoDB Demonstration</vt:lpstr>
      <vt:lpstr>MongoDB Demonstration</vt:lpstr>
      <vt:lpstr>MongoDB Demonstration</vt:lpstr>
      <vt:lpstr>MongoDB Demonstration</vt:lpstr>
      <vt:lpstr>MongoDB Demonstration</vt:lpstr>
      <vt:lpstr>MongoDB Demonstration</vt:lpstr>
      <vt:lpstr>MongoDB Demonstration</vt:lpstr>
      <vt:lpstr>MongoDB Demonstration</vt:lpstr>
      <vt:lpstr>MongoDB Demonstration</vt:lpstr>
      <vt:lpstr>MongoDB Demonstration</vt:lpstr>
      <vt:lpstr>MongoDB Demonstration</vt:lpstr>
      <vt:lpstr>MongoDB Demonstration</vt:lpstr>
      <vt:lpstr>MongoDB Demonstration</vt:lpstr>
      <vt:lpstr>Count is Deprecated to</vt:lpstr>
      <vt:lpstr>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SYS466</dc:title>
  <dc:creator>Russell.Pangborn@senecac.on.ca</dc:creator>
  <cp:lastModifiedBy>Russell Pangborn</cp:lastModifiedBy>
  <cp:revision>121</cp:revision>
  <cp:lastPrinted>2022-10-03T11:46:39Z</cp:lastPrinted>
  <dcterms:created xsi:type="dcterms:W3CDTF">2002-08-28T01:39:57Z</dcterms:created>
  <dcterms:modified xsi:type="dcterms:W3CDTF">2023-03-29T15:39:15Z</dcterms:modified>
</cp:coreProperties>
</file>