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4"/>
  </p:notesMasterIdLst>
  <p:handoutMasterIdLst>
    <p:handoutMasterId r:id="rId55"/>
  </p:handoutMasterIdLst>
  <p:sldIdLst>
    <p:sldId id="258" r:id="rId2"/>
    <p:sldId id="576" r:id="rId3"/>
    <p:sldId id="577" r:id="rId4"/>
    <p:sldId id="482" r:id="rId5"/>
    <p:sldId id="524" r:id="rId6"/>
    <p:sldId id="525" r:id="rId7"/>
    <p:sldId id="521" r:id="rId8"/>
    <p:sldId id="522" r:id="rId9"/>
    <p:sldId id="523" r:id="rId10"/>
    <p:sldId id="519" r:id="rId11"/>
    <p:sldId id="526" r:id="rId12"/>
    <p:sldId id="527" r:id="rId13"/>
    <p:sldId id="528" r:id="rId14"/>
    <p:sldId id="529" r:id="rId15"/>
    <p:sldId id="530" r:id="rId16"/>
    <p:sldId id="531" r:id="rId17"/>
    <p:sldId id="534" r:id="rId18"/>
    <p:sldId id="543" r:id="rId19"/>
    <p:sldId id="535" r:id="rId20"/>
    <p:sldId id="536" r:id="rId21"/>
    <p:sldId id="537" r:id="rId22"/>
    <p:sldId id="538" r:id="rId23"/>
    <p:sldId id="539" r:id="rId24"/>
    <p:sldId id="540" r:id="rId25"/>
    <p:sldId id="542" r:id="rId26"/>
    <p:sldId id="544" r:id="rId27"/>
    <p:sldId id="545" r:id="rId28"/>
    <p:sldId id="550" r:id="rId29"/>
    <p:sldId id="564" r:id="rId30"/>
    <p:sldId id="588" r:id="rId31"/>
    <p:sldId id="574" r:id="rId32"/>
    <p:sldId id="575" r:id="rId33"/>
    <p:sldId id="566" r:id="rId34"/>
    <p:sldId id="567" r:id="rId35"/>
    <p:sldId id="568" r:id="rId36"/>
    <p:sldId id="569" r:id="rId37"/>
    <p:sldId id="570" r:id="rId38"/>
    <p:sldId id="571" r:id="rId39"/>
    <p:sldId id="584" r:id="rId40"/>
    <p:sldId id="585" r:id="rId41"/>
    <p:sldId id="573" r:id="rId42"/>
    <p:sldId id="578" r:id="rId43"/>
    <p:sldId id="579" r:id="rId44"/>
    <p:sldId id="580" r:id="rId45"/>
    <p:sldId id="581" r:id="rId46"/>
    <p:sldId id="582" r:id="rId47"/>
    <p:sldId id="552" r:id="rId48"/>
    <p:sldId id="553" r:id="rId49"/>
    <p:sldId id="554" r:id="rId50"/>
    <p:sldId id="586" r:id="rId51"/>
    <p:sldId id="587" r:id="rId52"/>
    <p:sldId id="555" r:id="rId5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Default Section" id="{141526D9-6548-4F7B-99B2-6236C0DD5CD0}">
          <p14:sldIdLst>
            <p14:sldId id="258"/>
            <p14:sldId id="576"/>
            <p14:sldId id="577"/>
            <p14:sldId id="482"/>
            <p14:sldId id="524"/>
            <p14:sldId id="525"/>
            <p14:sldId id="521"/>
            <p14:sldId id="522"/>
            <p14:sldId id="523"/>
            <p14:sldId id="519"/>
            <p14:sldId id="526"/>
            <p14:sldId id="527"/>
            <p14:sldId id="528"/>
            <p14:sldId id="529"/>
            <p14:sldId id="530"/>
            <p14:sldId id="531"/>
            <p14:sldId id="534"/>
            <p14:sldId id="543"/>
            <p14:sldId id="535"/>
            <p14:sldId id="536"/>
            <p14:sldId id="537"/>
            <p14:sldId id="538"/>
            <p14:sldId id="539"/>
            <p14:sldId id="540"/>
            <p14:sldId id="542"/>
            <p14:sldId id="544"/>
            <p14:sldId id="545"/>
            <p14:sldId id="550"/>
            <p14:sldId id="564"/>
            <p14:sldId id="588"/>
            <p14:sldId id="574"/>
            <p14:sldId id="575"/>
            <p14:sldId id="566"/>
            <p14:sldId id="567"/>
            <p14:sldId id="568"/>
            <p14:sldId id="569"/>
            <p14:sldId id="570"/>
            <p14:sldId id="571"/>
            <p14:sldId id="584"/>
            <p14:sldId id="585"/>
            <p14:sldId id="573"/>
            <p14:sldId id="578"/>
            <p14:sldId id="579"/>
            <p14:sldId id="580"/>
            <p14:sldId id="581"/>
            <p14:sldId id="582"/>
            <p14:sldId id="552"/>
            <p14:sldId id="553"/>
            <p14:sldId id="554"/>
            <p14:sldId id="586"/>
            <p14:sldId id="587"/>
            <p14:sldId id="55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11" autoAdjust="0"/>
    <p:restoredTop sz="94660"/>
  </p:normalViewPr>
  <p:slideViewPr>
    <p:cSldViewPr>
      <p:cViewPr varScale="1">
        <p:scale>
          <a:sx n="75" d="100"/>
          <a:sy n="75" d="100"/>
        </p:scale>
        <p:origin x="926" y="53"/>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601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ssell Pangborn" userId="926e7a0a90445740" providerId="LiveId" clId="{22A00104-FCC6-4182-B8C6-D318B7E7713B}"/>
    <pc:docChg chg="undo custSel addSld delSld modSld sldOrd modSection">
      <pc:chgData name="Russell Pangborn" userId="926e7a0a90445740" providerId="LiveId" clId="{22A00104-FCC6-4182-B8C6-D318B7E7713B}" dt="2023-02-07T01:51:52.546" v="846" actId="2696"/>
      <pc:docMkLst>
        <pc:docMk/>
      </pc:docMkLst>
      <pc:sldChg chg="modSp">
        <pc:chgData name="Russell Pangborn" userId="926e7a0a90445740" providerId="LiveId" clId="{22A00104-FCC6-4182-B8C6-D318B7E7713B}" dt="2023-02-06T15:14:56.579" v="226" actId="20577"/>
        <pc:sldMkLst>
          <pc:docMk/>
          <pc:sldMk cId="2857442960" sldId="482"/>
        </pc:sldMkLst>
        <pc:spChg chg="mod">
          <ac:chgData name="Russell Pangborn" userId="926e7a0a90445740" providerId="LiveId" clId="{22A00104-FCC6-4182-B8C6-D318B7E7713B}" dt="2023-02-06T15:14:56.579" v="226" actId="20577"/>
          <ac:spMkLst>
            <pc:docMk/>
            <pc:sldMk cId="2857442960" sldId="482"/>
            <ac:spMk id="3" creationId="{DD211F14-3CC4-8CDC-9167-925FE1296C7A}"/>
          </ac:spMkLst>
        </pc:spChg>
      </pc:sldChg>
      <pc:sldChg chg="addSp delSp modSp mod delAnim modAnim">
        <pc:chgData name="Russell Pangborn" userId="926e7a0a90445740" providerId="LiveId" clId="{22A00104-FCC6-4182-B8C6-D318B7E7713B}" dt="2023-02-06T15:31:20.490" v="237"/>
        <pc:sldMkLst>
          <pc:docMk/>
          <pc:sldMk cId="742662618" sldId="528"/>
        </pc:sldMkLst>
        <pc:picChg chg="add mod">
          <ac:chgData name="Russell Pangborn" userId="926e7a0a90445740" providerId="LiveId" clId="{22A00104-FCC6-4182-B8C6-D318B7E7713B}" dt="2023-02-06T15:30:39.351" v="230" actId="1076"/>
          <ac:picMkLst>
            <pc:docMk/>
            <pc:sldMk cId="742662618" sldId="528"/>
            <ac:picMk id="5" creationId="{A5B76B94-29DC-429E-6EC7-9EA7388F8789}"/>
          </ac:picMkLst>
        </pc:picChg>
        <pc:picChg chg="del mod">
          <ac:chgData name="Russell Pangborn" userId="926e7a0a90445740" providerId="LiveId" clId="{22A00104-FCC6-4182-B8C6-D318B7E7713B}" dt="2023-02-06T15:30:35.189" v="228" actId="478"/>
          <ac:picMkLst>
            <pc:docMk/>
            <pc:sldMk cId="742662618" sldId="528"/>
            <ac:picMk id="9" creationId="{9190F4AE-303B-A438-34DB-BA8F685BD255}"/>
          </ac:picMkLst>
        </pc:picChg>
      </pc:sldChg>
      <pc:sldChg chg="addSp delSp modSp mod delAnim modAnim">
        <pc:chgData name="Russell Pangborn" userId="926e7a0a90445740" providerId="LiveId" clId="{22A00104-FCC6-4182-B8C6-D318B7E7713B}" dt="2023-02-06T15:50:55.571" v="377"/>
        <pc:sldMkLst>
          <pc:docMk/>
          <pc:sldMk cId="1716760600" sldId="529"/>
        </pc:sldMkLst>
        <pc:spChg chg="mod">
          <ac:chgData name="Russell Pangborn" userId="926e7a0a90445740" providerId="LiveId" clId="{22A00104-FCC6-4182-B8C6-D318B7E7713B}" dt="2023-02-06T15:48:38.023" v="263" actId="255"/>
          <ac:spMkLst>
            <pc:docMk/>
            <pc:sldMk cId="1716760600" sldId="529"/>
            <ac:spMk id="2" creationId="{3EB1A8E1-80AF-2D32-EAAF-5B9FEFA9DAA8}"/>
          </ac:spMkLst>
        </pc:spChg>
        <pc:spChg chg="mod">
          <ac:chgData name="Russell Pangborn" userId="926e7a0a90445740" providerId="LiveId" clId="{22A00104-FCC6-4182-B8C6-D318B7E7713B}" dt="2023-02-06T15:50:10.284" v="369" actId="20577"/>
          <ac:spMkLst>
            <pc:docMk/>
            <pc:sldMk cId="1716760600" sldId="529"/>
            <ac:spMk id="3" creationId="{0CCEAE5D-83FC-CE47-DC7C-82755644E132}"/>
          </ac:spMkLst>
        </pc:spChg>
        <pc:picChg chg="add mod">
          <ac:chgData name="Russell Pangborn" userId="926e7a0a90445740" providerId="LiveId" clId="{22A00104-FCC6-4182-B8C6-D318B7E7713B}" dt="2023-02-06T15:50:16.419" v="370" actId="1076"/>
          <ac:picMkLst>
            <pc:docMk/>
            <pc:sldMk cId="1716760600" sldId="529"/>
            <ac:picMk id="4" creationId="{DED8E328-3C98-C7A9-F542-D2099CA50248}"/>
          </ac:picMkLst>
        </pc:picChg>
        <pc:picChg chg="add mod">
          <ac:chgData name="Russell Pangborn" userId="926e7a0a90445740" providerId="LiveId" clId="{22A00104-FCC6-4182-B8C6-D318B7E7713B}" dt="2023-02-06T15:50:02.425" v="366" actId="1076"/>
          <ac:picMkLst>
            <pc:docMk/>
            <pc:sldMk cId="1716760600" sldId="529"/>
            <ac:picMk id="5" creationId="{3E7370B3-9AF5-C9A8-D6A6-C64E0E8DE366}"/>
          </ac:picMkLst>
        </pc:picChg>
        <pc:picChg chg="add del mod">
          <ac:chgData name="Russell Pangborn" userId="926e7a0a90445740" providerId="LiveId" clId="{22A00104-FCC6-4182-B8C6-D318B7E7713B}" dt="2023-02-06T15:49:47.321" v="362" actId="21"/>
          <ac:picMkLst>
            <pc:docMk/>
            <pc:sldMk cId="1716760600" sldId="529"/>
            <ac:picMk id="7" creationId="{CD416F56-6B4C-AA46-A40C-9A2B71593CBF}"/>
          </ac:picMkLst>
        </pc:picChg>
        <pc:picChg chg="del mod">
          <ac:chgData name="Russell Pangborn" userId="926e7a0a90445740" providerId="LiveId" clId="{22A00104-FCC6-4182-B8C6-D318B7E7713B}" dt="2023-02-06T15:38:15.244" v="247" actId="478"/>
          <ac:picMkLst>
            <pc:docMk/>
            <pc:sldMk cId="1716760600" sldId="529"/>
            <ac:picMk id="8" creationId="{0F8A7FCE-73AE-AD33-D5DD-24D04EFEFB53}"/>
          </ac:picMkLst>
        </pc:picChg>
        <pc:picChg chg="del">
          <ac:chgData name="Russell Pangborn" userId="926e7a0a90445740" providerId="LiveId" clId="{22A00104-FCC6-4182-B8C6-D318B7E7713B}" dt="2023-02-06T15:34:29.097" v="238" actId="478"/>
          <ac:picMkLst>
            <pc:docMk/>
            <pc:sldMk cId="1716760600" sldId="529"/>
            <ac:picMk id="11" creationId="{1E8032F9-AF7B-951F-D505-4E5B06B5DE76}"/>
          </ac:picMkLst>
        </pc:picChg>
        <pc:picChg chg="mod">
          <ac:chgData name="Russell Pangborn" userId="926e7a0a90445740" providerId="LiveId" clId="{22A00104-FCC6-4182-B8C6-D318B7E7713B}" dt="2023-02-06T15:50:18.546" v="371" actId="1076"/>
          <ac:picMkLst>
            <pc:docMk/>
            <pc:sldMk cId="1716760600" sldId="529"/>
            <ac:picMk id="12" creationId="{72750C72-353D-0D42-4734-F263983A71B7}"/>
          </ac:picMkLst>
        </pc:picChg>
      </pc:sldChg>
      <pc:sldChg chg="addSp delSp modSp mod delAnim modAnim">
        <pc:chgData name="Russell Pangborn" userId="926e7a0a90445740" providerId="LiveId" clId="{22A00104-FCC6-4182-B8C6-D318B7E7713B}" dt="2023-02-06T16:01:25.843" v="400"/>
        <pc:sldMkLst>
          <pc:docMk/>
          <pc:sldMk cId="2720508147" sldId="531"/>
        </pc:sldMkLst>
        <pc:picChg chg="add del mod">
          <ac:chgData name="Russell Pangborn" userId="926e7a0a90445740" providerId="LiveId" clId="{22A00104-FCC6-4182-B8C6-D318B7E7713B}" dt="2023-02-06T15:59:28.025" v="386" actId="478"/>
          <ac:picMkLst>
            <pc:docMk/>
            <pc:sldMk cId="2720508147" sldId="531"/>
            <ac:picMk id="4" creationId="{F75C50E3-564E-B31F-2AE0-C90EA19DB14A}"/>
          </ac:picMkLst>
        </pc:picChg>
        <pc:picChg chg="del">
          <ac:chgData name="Russell Pangborn" userId="926e7a0a90445740" providerId="LiveId" clId="{22A00104-FCC6-4182-B8C6-D318B7E7713B}" dt="2023-02-06T15:57:26.693" v="378" actId="478"/>
          <ac:picMkLst>
            <pc:docMk/>
            <pc:sldMk cId="2720508147" sldId="531"/>
            <ac:picMk id="8" creationId="{0B6C1199-21FB-29CC-00F9-8F045452C5C7}"/>
          </ac:picMkLst>
        </pc:picChg>
        <pc:picChg chg="del">
          <ac:chgData name="Russell Pangborn" userId="926e7a0a90445740" providerId="LiveId" clId="{22A00104-FCC6-4182-B8C6-D318B7E7713B}" dt="2023-02-06T15:58:58.525" v="382" actId="478"/>
          <ac:picMkLst>
            <pc:docMk/>
            <pc:sldMk cId="2720508147" sldId="531"/>
            <ac:picMk id="9" creationId="{2F40F306-3207-8F52-751D-DF014E6888D5}"/>
          </ac:picMkLst>
        </pc:picChg>
        <pc:picChg chg="add mod">
          <ac:chgData name="Russell Pangborn" userId="926e7a0a90445740" providerId="LiveId" clId="{22A00104-FCC6-4182-B8C6-D318B7E7713B}" dt="2023-02-06T16:00:59.096" v="394" actId="1076"/>
          <ac:picMkLst>
            <pc:docMk/>
            <pc:sldMk cId="2720508147" sldId="531"/>
            <ac:picMk id="10" creationId="{B6EC48B9-7062-D3F0-961E-75C02223977B}"/>
          </ac:picMkLst>
        </pc:picChg>
        <pc:picChg chg="add mod">
          <ac:chgData name="Russell Pangborn" userId="926e7a0a90445740" providerId="LiveId" clId="{22A00104-FCC6-4182-B8C6-D318B7E7713B}" dt="2023-02-06T16:00:51.475" v="391" actId="14100"/>
          <ac:picMkLst>
            <pc:docMk/>
            <pc:sldMk cId="2720508147" sldId="531"/>
            <ac:picMk id="12" creationId="{1C853C7B-CEDA-7CA2-4B86-97B7BCB1603C}"/>
          </ac:picMkLst>
        </pc:picChg>
      </pc:sldChg>
      <pc:sldChg chg="delSp modAnim">
        <pc:chgData name="Russell Pangborn" userId="926e7a0a90445740" providerId="LiveId" clId="{22A00104-FCC6-4182-B8C6-D318B7E7713B}" dt="2023-02-06T16:02:34.587" v="401" actId="478"/>
        <pc:sldMkLst>
          <pc:docMk/>
          <pc:sldMk cId="80508428" sldId="534"/>
        </pc:sldMkLst>
        <pc:picChg chg="del">
          <ac:chgData name="Russell Pangborn" userId="926e7a0a90445740" providerId="LiveId" clId="{22A00104-FCC6-4182-B8C6-D318B7E7713B}" dt="2023-02-06T16:02:34.587" v="401" actId="478"/>
          <ac:picMkLst>
            <pc:docMk/>
            <pc:sldMk cId="80508428" sldId="534"/>
            <ac:picMk id="7" creationId="{A83BA643-5E07-B692-B808-53C3281D7D51}"/>
          </ac:picMkLst>
        </pc:picChg>
      </pc:sldChg>
      <pc:sldChg chg="addSp delSp modSp mod delAnim modAnim">
        <pc:chgData name="Russell Pangborn" userId="926e7a0a90445740" providerId="LiveId" clId="{22A00104-FCC6-4182-B8C6-D318B7E7713B}" dt="2023-02-06T16:31:57.371" v="415" actId="1076"/>
        <pc:sldMkLst>
          <pc:docMk/>
          <pc:sldMk cId="1894697284" sldId="535"/>
        </pc:sldMkLst>
        <pc:spChg chg="mod">
          <ac:chgData name="Russell Pangborn" userId="926e7a0a90445740" providerId="LiveId" clId="{22A00104-FCC6-4182-B8C6-D318B7E7713B}" dt="2023-02-06T16:05:44.713" v="413" actId="20577"/>
          <ac:spMkLst>
            <pc:docMk/>
            <pc:sldMk cId="1894697284" sldId="535"/>
            <ac:spMk id="3" creationId="{B2498103-5164-2EA9-0C36-42BBF2EE39FE}"/>
          </ac:spMkLst>
        </pc:spChg>
        <pc:picChg chg="add mod">
          <ac:chgData name="Russell Pangborn" userId="926e7a0a90445740" providerId="LiveId" clId="{22A00104-FCC6-4182-B8C6-D318B7E7713B}" dt="2023-02-06T16:31:57.371" v="415" actId="1076"/>
          <ac:picMkLst>
            <pc:docMk/>
            <pc:sldMk cId="1894697284" sldId="535"/>
            <ac:picMk id="5" creationId="{DA0960F9-9523-B987-B75F-F0B7D1D4924A}"/>
          </ac:picMkLst>
        </pc:picChg>
        <pc:picChg chg="del">
          <ac:chgData name="Russell Pangborn" userId="926e7a0a90445740" providerId="LiveId" clId="{22A00104-FCC6-4182-B8C6-D318B7E7713B}" dt="2023-02-06T16:04:38.851" v="402" actId="478"/>
          <ac:picMkLst>
            <pc:docMk/>
            <pc:sldMk cId="1894697284" sldId="535"/>
            <ac:picMk id="7" creationId="{41462B56-325B-FCE6-0C11-1F35CF8BEC70}"/>
          </ac:picMkLst>
        </pc:picChg>
        <pc:picChg chg="mod">
          <ac:chgData name="Russell Pangborn" userId="926e7a0a90445740" providerId="LiveId" clId="{22A00104-FCC6-4182-B8C6-D318B7E7713B}" dt="2023-02-06T16:05:40.062" v="412" actId="1076"/>
          <ac:picMkLst>
            <pc:docMk/>
            <pc:sldMk cId="1894697284" sldId="535"/>
            <ac:picMk id="9" creationId="{A80FAEEE-5B0C-645B-0763-147803C15473}"/>
          </ac:picMkLst>
        </pc:picChg>
      </pc:sldChg>
      <pc:sldChg chg="addSp delSp modSp mod delAnim modAnim">
        <pc:chgData name="Russell Pangborn" userId="926e7a0a90445740" providerId="LiveId" clId="{22A00104-FCC6-4182-B8C6-D318B7E7713B}" dt="2023-02-06T17:05:08.461" v="426"/>
        <pc:sldMkLst>
          <pc:docMk/>
          <pc:sldMk cId="2033860755" sldId="544"/>
        </pc:sldMkLst>
        <pc:picChg chg="del">
          <ac:chgData name="Russell Pangborn" userId="926e7a0a90445740" providerId="LiveId" clId="{22A00104-FCC6-4182-B8C6-D318B7E7713B}" dt="2023-02-06T17:04:24.710" v="416" actId="478"/>
          <ac:picMkLst>
            <pc:docMk/>
            <pc:sldMk cId="2033860755" sldId="544"/>
            <ac:picMk id="5" creationId="{EB04AC83-C9B4-08D6-C228-7840467F0AD3}"/>
          </ac:picMkLst>
        </pc:picChg>
        <pc:picChg chg="add mod">
          <ac:chgData name="Russell Pangborn" userId="926e7a0a90445740" providerId="LiveId" clId="{22A00104-FCC6-4182-B8C6-D318B7E7713B}" dt="2023-02-06T17:04:41.112" v="421" actId="1076"/>
          <ac:picMkLst>
            <pc:docMk/>
            <pc:sldMk cId="2033860755" sldId="544"/>
            <ac:picMk id="6" creationId="{1AF370D4-9F4E-CA01-6FF9-69CD580FAE26}"/>
          </ac:picMkLst>
        </pc:picChg>
        <pc:picChg chg="mod">
          <ac:chgData name="Russell Pangborn" userId="926e7a0a90445740" providerId="LiveId" clId="{22A00104-FCC6-4182-B8C6-D318B7E7713B}" dt="2023-02-06T17:04:38.904" v="420" actId="1076"/>
          <ac:picMkLst>
            <pc:docMk/>
            <pc:sldMk cId="2033860755" sldId="544"/>
            <ac:picMk id="7" creationId="{C178A5BB-D477-BC05-BDA4-E4F3E23EECB7}"/>
          </ac:picMkLst>
        </pc:picChg>
      </pc:sldChg>
      <pc:sldChg chg="addSp delSp modSp mod delAnim modAnim">
        <pc:chgData name="Russell Pangborn" userId="926e7a0a90445740" providerId="LiveId" clId="{22A00104-FCC6-4182-B8C6-D318B7E7713B}" dt="2023-02-06T17:07:16.970" v="516"/>
        <pc:sldMkLst>
          <pc:docMk/>
          <pc:sldMk cId="1972811279" sldId="545"/>
        </pc:sldMkLst>
        <pc:spChg chg="mod">
          <ac:chgData name="Russell Pangborn" userId="926e7a0a90445740" providerId="LiveId" clId="{22A00104-FCC6-4182-B8C6-D318B7E7713B}" dt="2023-02-06T17:06:07.216" v="506" actId="255"/>
          <ac:spMkLst>
            <pc:docMk/>
            <pc:sldMk cId="1972811279" sldId="545"/>
            <ac:spMk id="3" creationId="{62D48C90-9D63-0CF7-C965-EA8B10556F91}"/>
          </ac:spMkLst>
        </pc:spChg>
        <pc:picChg chg="mod">
          <ac:chgData name="Russell Pangborn" userId="926e7a0a90445740" providerId="LiveId" clId="{22A00104-FCC6-4182-B8C6-D318B7E7713B}" dt="2023-02-06T17:06:46.417" v="510" actId="1076"/>
          <ac:picMkLst>
            <pc:docMk/>
            <pc:sldMk cId="1972811279" sldId="545"/>
            <ac:picMk id="5" creationId="{6B330C65-F1D5-FDF5-8F28-3FE0715E9DDD}"/>
          </ac:picMkLst>
        </pc:picChg>
        <pc:picChg chg="del">
          <ac:chgData name="Russell Pangborn" userId="926e7a0a90445740" providerId="LiveId" clId="{22A00104-FCC6-4182-B8C6-D318B7E7713B}" dt="2023-02-06T17:06:39.530" v="507" actId="478"/>
          <ac:picMkLst>
            <pc:docMk/>
            <pc:sldMk cId="1972811279" sldId="545"/>
            <ac:picMk id="6" creationId="{75C94808-BCAA-C663-B7D1-B2CFC7CA663C}"/>
          </ac:picMkLst>
        </pc:picChg>
        <pc:picChg chg="add mod">
          <ac:chgData name="Russell Pangborn" userId="926e7a0a90445740" providerId="LiveId" clId="{22A00104-FCC6-4182-B8C6-D318B7E7713B}" dt="2023-02-06T17:06:49.337" v="511" actId="1076"/>
          <ac:picMkLst>
            <pc:docMk/>
            <pc:sldMk cId="1972811279" sldId="545"/>
            <ac:picMk id="7" creationId="{B8CD220A-B7D5-DBB3-6827-32B5A5E8BE53}"/>
          </ac:picMkLst>
        </pc:picChg>
      </pc:sldChg>
      <pc:sldChg chg="del">
        <pc:chgData name="Russell Pangborn" userId="926e7a0a90445740" providerId="LiveId" clId="{22A00104-FCC6-4182-B8C6-D318B7E7713B}" dt="2023-02-07T01:51:52.546" v="846" actId="2696"/>
        <pc:sldMkLst>
          <pc:docMk/>
          <pc:sldMk cId="2433897189" sldId="551"/>
        </pc:sldMkLst>
      </pc:sldChg>
      <pc:sldChg chg="ord">
        <pc:chgData name="Russell Pangborn" userId="926e7a0a90445740" providerId="LiveId" clId="{22A00104-FCC6-4182-B8C6-D318B7E7713B}" dt="2023-02-05T19:59:43.415" v="123" actId="20578"/>
        <pc:sldMkLst>
          <pc:docMk/>
          <pc:sldMk cId="2870169776" sldId="552"/>
        </pc:sldMkLst>
      </pc:sldChg>
      <pc:sldChg chg="modSp mod">
        <pc:chgData name="Russell Pangborn" userId="926e7a0a90445740" providerId="LiveId" clId="{22A00104-FCC6-4182-B8C6-D318B7E7713B}" dt="2023-02-05T19:57:11.305" v="118" actId="20577"/>
        <pc:sldMkLst>
          <pc:docMk/>
          <pc:sldMk cId="1251572785" sldId="555"/>
        </pc:sldMkLst>
        <pc:spChg chg="mod">
          <ac:chgData name="Russell Pangborn" userId="926e7a0a90445740" providerId="LiveId" clId="{22A00104-FCC6-4182-B8C6-D318B7E7713B}" dt="2023-02-05T19:57:11.305" v="118" actId="20577"/>
          <ac:spMkLst>
            <pc:docMk/>
            <pc:sldMk cId="1251572785" sldId="555"/>
            <ac:spMk id="3" creationId="{4DCDC79B-A2DD-5393-010F-591409E41F22}"/>
          </ac:spMkLst>
        </pc:spChg>
      </pc:sldChg>
      <pc:sldChg chg="addSp delSp modSp mod">
        <pc:chgData name="Russell Pangborn" userId="926e7a0a90445740" providerId="LiveId" clId="{22A00104-FCC6-4182-B8C6-D318B7E7713B}" dt="2023-02-07T01:48:49.967" v="797" actId="20577"/>
        <pc:sldMkLst>
          <pc:docMk/>
          <pc:sldMk cId="3470920049" sldId="564"/>
        </pc:sldMkLst>
        <pc:spChg chg="mod">
          <ac:chgData name="Russell Pangborn" userId="926e7a0a90445740" providerId="LiveId" clId="{22A00104-FCC6-4182-B8C6-D318B7E7713B}" dt="2023-02-07T01:48:49.967" v="797" actId="20577"/>
          <ac:spMkLst>
            <pc:docMk/>
            <pc:sldMk cId="3470920049" sldId="564"/>
            <ac:spMk id="2" creationId="{39FB1E6F-1666-EDDE-577D-EC826B3C6063}"/>
          </ac:spMkLst>
        </pc:spChg>
        <pc:spChg chg="mod">
          <ac:chgData name="Russell Pangborn" userId="926e7a0a90445740" providerId="LiveId" clId="{22A00104-FCC6-4182-B8C6-D318B7E7713B}" dt="2023-02-07T01:46:26.200" v="754" actId="20577"/>
          <ac:spMkLst>
            <pc:docMk/>
            <pc:sldMk cId="3470920049" sldId="564"/>
            <ac:spMk id="3" creationId="{5B2969CD-D291-25B7-A3FF-FF83209A055A}"/>
          </ac:spMkLst>
        </pc:spChg>
        <pc:picChg chg="add mod">
          <ac:chgData name="Russell Pangborn" userId="926e7a0a90445740" providerId="LiveId" clId="{22A00104-FCC6-4182-B8C6-D318B7E7713B}" dt="2023-02-07T01:46:58.975" v="760" actId="1076"/>
          <ac:picMkLst>
            <pc:docMk/>
            <pc:sldMk cId="3470920049" sldId="564"/>
            <ac:picMk id="4" creationId="{EC9EEBDA-9C7E-B1FB-310C-45D0A931CCEC}"/>
          </ac:picMkLst>
        </pc:picChg>
        <pc:picChg chg="mod">
          <ac:chgData name="Russell Pangborn" userId="926e7a0a90445740" providerId="LiveId" clId="{22A00104-FCC6-4182-B8C6-D318B7E7713B}" dt="2023-02-07T01:46:18.736" v="753" actId="1076"/>
          <ac:picMkLst>
            <pc:docMk/>
            <pc:sldMk cId="3470920049" sldId="564"/>
            <ac:picMk id="5" creationId="{1940FDF7-F846-2D6B-D38B-FA54F1B5CCBC}"/>
          </ac:picMkLst>
        </pc:picChg>
        <pc:picChg chg="del">
          <ac:chgData name="Russell Pangborn" userId="926e7a0a90445740" providerId="LiveId" clId="{22A00104-FCC6-4182-B8C6-D318B7E7713B}" dt="2023-02-07T01:45:40.816" v="744" actId="478"/>
          <ac:picMkLst>
            <pc:docMk/>
            <pc:sldMk cId="3470920049" sldId="564"/>
            <ac:picMk id="6" creationId="{91DA1F5C-E115-157F-4A89-C3864FC1FC47}"/>
          </ac:picMkLst>
        </pc:picChg>
      </pc:sldChg>
      <pc:sldChg chg="addSp delSp modSp del mod">
        <pc:chgData name="Russell Pangborn" userId="926e7a0a90445740" providerId="LiveId" clId="{22A00104-FCC6-4182-B8C6-D318B7E7713B}" dt="2023-02-07T01:50:32.186" v="844" actId="2696"/>
        <pc:sldMkLst>
          <pc:docMk/>
          <pc:sldMk cId="3938544265" sldId="565"/>
        </pc:sldMkLst>
        <pc:picChg chg="add del mod">
          <ac:chgData name="Russell Pangborn" userId="926e7a0a90445740" providerId="LiveId" clId="{22A00104-FCC6-4182-B8C6-D318B7E7713B}" dt="2023-02-07T01:45:15.514" v="721" actId="478"/>
          <ac:picMkLst>
            <pc:docMk/>
            <pc:sldMk cId="3938544265" sldId="565"/>
            <ac:picMk id="4" creationId="{E0D961DD-3AF6-8687-FBE3-0E66DB534F5D}"/>
          </ac:picMkLst>
        </pc:picChg>
        <pc:picChg chg="add del mod">
          <ac:chgData name="Russell Pangborn" userId="926e7a0a90445740" providerId="LiveId" clId="{22A00104-FCC6-4182-B8C6-D318B7E7713B}" dt="2023-02-07T01:45:14.710" v="720" actId="22"/>
          <ac:picMkLst>
            <pc:docMk/>
            <pc:sldMk cId="3938544265" sldId="565"/>
            <ac:picMk id="6" creationId="{8FAA4E05-81E5-0566-7210-8EA8ECEEFF38}"/>
          </ac:picMkLst>
        </pc:picChg>
      </pc:sldChg>
      <pc:sldChg chg="addSp delSp modSp mod delAnim modAnim">
        <pc:chgData name="Russell Pangborn" userId="926e7a0a90445740" providerId="LiveId" clId="{22A00104-FCC6-4182-B8C6-D318B7E7713B}" dt="2023-02-06T17:38:50.355" v="586"/>
        <pc:sldMkLst>
          <pc:docMk/>
          <pc:sldMk cId="782118366" sldId="566"/>
        </pc:sldMkLst>
        <pc:picChg chg="del">
          <ac:chgData name="Russell Pangborn" userId="926e7a0a90445740" providerId="LiveId" clId="{22A00104-FCC6-4182-B8C6-D318B7E7713B}" dt="2023-02-06T17:37:03.188" v="577" actId="478"/>
          <ac:picMkLst>
            <pc:docMk/>
            <pc:sldMk cId="782118366" sldId="566"/>
            <ac:picMk id="7" creationId="{D383D096-E90F-4031-D6F2-094E74FDE740}"/>
          </ac:picMkLst>
        </pc:picChg>
        <pc:picChg chg="del">
          <ac:chgData name="Russell Pangborn" userId="926e7a0a90445740" providerId="LiveId" clId="{22A00104-FCC6-4182-B8C6-D318B7E7713B}" dt="2023-02-06T17:38:01.214" v="580" actId="478"/>
          <ac:picMkLst>
            <pc:docMk/>
            <pc:sldMk cId="782118366" sldId="566"/>
            <ac:picMk id="8" creationId="{184F279D-58AC-7D0A-7F11-12EF229ADBE6}"/>
          </ac:picMkLst>
        </pc:picChg>
        <pc:picChg chg="add mod">
          <ac:chgData name="Russell Pangborn" userId="926e7a0a90445740" providerId="LiveId" clId="{22A00104-FCC6-4182-B8C6-D318B7E7713B}" dt="2023-02-06T17:38:37.865" v="583" actId="1076"/>
          <ac:picMkLst>
            <pc:docMk/>
            <pc:sldMk cId="782118366" sldId="566"/>
            <ac:picMk id="9" creationId="{56C7E6AE-A3DA-28DA-B933-C9152C9393EE}"/>
          </ac:picMkLst>
        </pc:picChg>
        <pc:picChg chg="add mod">
          <ac:chgData name="Russell Pangborn" userId="926e7a0a90445740" providerId="LiveId" clId="{22A00104-FCC6-4182-B8C6-D318B7E7713B}" dt="2023-02-06T17:38:39.922" v="584" actId="1076"/>
          <ac:picMkLst>
            <pc:docMk/>
            <pc:sldMk cId="782118366" sldId="566"/>
            <ac:picMk id="11" creationId="{401F22CC-D164-905E-330E-954DAD423A42}"/>
          </ac:picMkLst>
        </pc:picChg>
      </pc:sldChg>
      <pc:sldChg chg="addSp delSp modSp mod delAnim modAnim">
        <pc:chgData name="Russell Pangborn" userId="926e7a0a90445740" providerId="LiveId" clId="{22A00104-FCC6-4182-B8C6-D318B7E7713B}" dt="2023-02-06T17:56:59.919" v="596"/>
        <pc:sldMkLst>
          <pc:docMk/>
          <pc:sldMk cId="3558589693" sldId="569"/>
        </pc:sldMkLst>
        <pc:picChg chg="del">
          <ac:chgData name="Russell Pangborn" userId="926e7a0a90445740" providerId="LiveId" clId="{22A00104-FCC6-4182-B8C6-D318B7E7713B}" dt="2023-02-06T17:56:18.553" v="587" actId="478"/>
          <ac:picMkLst>
            <pc:docMk/>
            <pc:sldMk cId="3558589693" sldId="569"/>
            <ac:picMk id="4" creationId="{B0A5662F-D680-FF30-E120-37B6A94BE6C8}"/>
          </ac:picMkLst>
        </pc:picChg>
        <pc:picChg chg="add mod">
          <ac:chgData name="Russell Pangborn" userId="926e7a0a90445740" providerId="LiveId" clId="{22A00104-FCC6-4182-B8C6-D318B7E7713B}" dt="2023-02-06T17:56:31.942" v="591" actId="1076"/>
          <ac:picMkLst>
            <pc:docMk/>
            <pc:sldMk cId="3558589693" sldId="569"/>
            <ac:picMk id="7" creationId="{70CFEC56-1A13-284D-CD4A-9506F95E3903}"/>
          </ac:picMkLst>
        </pc:picChg>
      </pc:sldChg>
      <pc:sldChg chg="addSp delSp modSp mod delAnim modAnim">
        <pc:chgData name="Russell Pangborn" userId="926e7a0a90445740" providerId="LiveId" clId="{22A00104-FCC6-4182-B8C6-D318B7E7713B}" dt="2023-02-06T17:58:59.809" v="604"/>
        <pc:sldMkLst>
          <pc:docMk/>
          <pc:sldMk cId="4022307587" sldId="570"/>
        </pc:sldMkLst>
        <pc:picChg chg="add mod">
          <ac:chgData name="Russell Pangborn" userId="926e7a0a90445740" providerId="LiveId" clId="{22A00104-FCC6-4182-B8C6-D318B7E7713B}" dt="2023-02-06T17:58:40.376" v="600" actId="1076"/>
          <ac:picMkLst>
            <pc:docMk/>
            <pc:sldMk cId="4022307587" sldId="570"/>
            <ac:picMk id="5" creationId="{43EB4C50-3713-8B7E-86EF-BFC56B40576E}"/>
          </ac:picMkLst>
        </pc:picChg>
        <pc:picChg chg="del">
          <ac:chgData name="Russell Pangborn" userId="926e7a0a90445740" providerId="LiveId" clId="{22A00104-FCC6-4182-B8C6-D318B7E7713B}" dt="2023-02-06T17:58:21.441" v="597" actId="478"/>
          <ac:picMkLst>
            <pc:docMk/>
            <pc:sldMk cId="4022307587" sldId="570"/>
            <ac:picMk id="6" creationId="{2D412959-2194-E362-4C3C-1D17C9F907F2}"/>
          </ac:picMkLst>
        </pc:picChg>
        <pc:picChg chg="mod">
          <ac:chgData name="Russell Pangborn" userId="926e7a0a90445740" providerId="LiveId" clId="{22A00104-FCC6-4182-B8C6-D318B7E7713B}" dt="2023-02-06T17:58:32.042" v="599" actId="1076"/>
          <ac:picMkLst>
            <pc:docMk/>
            <pc:sldMk cId="4022307587" sldId="570"/>
            <ac:picMk id="7" creationId="{EE6D3F76-6797-91FD-A317-01DFD68D6FCC}"/>
          </ac:picMkLst>
        </pc:picChg>
      </pc:sldChg>
      <pc:sldChg chg="addSp delSp modSp mod delAnim modAnim">
        <pc:chgData name="Russell Pangborn" userId="926e7a0a90445740" providerId="LiveId" clId="{22A00104-FCC6-4182-B8C6-D318B7E7713B}" dt="2023-02-06T18:12:12.908" v="625"/>
        <pc:sldMkLst>
          <pc:docMk/>
          <pc:sldMk cId="1249602887" sldId="571"/>
        </pc:sldMkLst>
        <pc:picChg chg="del">
          <ac:chgData name="Russell Pangborn" userId="926e7a0a90445740" providerId="LiveId" clId="{22A00104-FCC6-4182-B8C6-D318B7E7713B}" dt="2023-02-06T18:10:03.588" v="608" actId="478"/>
          <ac:picMkLst>
            <pc:docMk/>
            <pc:sldMk cId="1249602887" sldId="571"/>
            <ac:picMk id="6" creationId="{419DC223-16A6-EAD6-A1FE-583BB833CB80}"/>
          </ac:picMkLst>
        </pc:picChg>
        <pc:picChg chg="del">
          <ac:chgData name="Russell Pangborn" userId="926e7a0a90445740" providerId="LiveId" clId="{22A00104-FCC6-4182-B8C6-D318B7E7713B}" dt="2023-02-06T18:08:50.071" v="605" actId="478"/>
          <ac:picMkLst>
            <pc:docMk/>
            <pc:sldMk cId="1249602887" sldId="571"/>
            <ac:picMk id="7" creationId="{B3336140-A035-36E8-F6BD-509B9EC1A89D}"/>
          </ac:picMkLst>
        </pc:picChg>
        <pc:picChg chg="add del mod">
          <ac:chgData name="Russell Pangborn" userId="926e7a0a90445740" providerId="LiveId" clId="{22A00104-FCC6-4182-B8C6-D318B7E7713B}" dt="2023-02-06T18:12:07.985" v="624" actId="478"/>
          <ac:picMkLst>
            <pc:docMk/>
            <pc:sldMk cId="1249602887" sldId="571"/>
            <ac:picMk id="8" creationId="{0219BD51-53D4-1D4B-9D84-0008A550B518}"/>
          </ac:picMkLst>
        </pc:picChg>
        <pc:picChg chg="add mod">
          <ac:chgData name="Russell Pangborn" userId="926e7a0a90445740" providerId="LiveId" clId="{22A00104-FCC6-4182-B8C6-D318B7E7713B}" dt="2023-02-06T18:10:08.793" v="610" actId="1076"/>
          <ac:picMkLst>
            <pc:docMk/>
            <pc:sldMk cId="1249602887" sldId="571"/>
            <ac:picMk id="10" creationId="{1DDC787C-EB60-3DE7-BA02-A521C583539E}"/>
          </ac:picMkLst>
        </pc:picChg>
      </pc:sldChg>
      <pc:sldChg chg="addSp delSp modSp del mod delAnim modAnim">
        <pc:chgData name="Russell Pangborn" userId="926e7a0a90445740" providerId="LiveId" clId="{22A00104-FCC6-4182-B8C6-D318B7E7713B}" dt="2023-02-06T18:29:42.330" v="656" actId="2696"/>
        <pc:sldMkLst>
          <pc:docMk/>
          <pc:sldMk cId="2983032261" sldId="572"/>
        </pc:sldMkLst>
        <pc:picChg chg="del">
          <ac:chgData name="Russell Pangborn" userId="926e7a0a90445740" providerId="LiveId" clId="{22A00104-FCC6-4182-B8C6-D318B7E7713B}" dt="2023-02-06T18:27:39.896" v="649" actId="478"/>
          <ac:picMkLst>
            <pc:docMk/>
            <pc:sldMk cId="2983032261" sldId="572"/>
            <ac:picMk id="6" creationId="{745B75CA-B1C7-EB40-2E8A-49480BB23460}"/>
          </ac:picMkLst>
        </pc:picChg>
        <pc:picChg chg="add mod">
          <ac:chgData name="Russell Pangborn" userId="926e7a0a90445740" providerId="LiveId" clId="{22A00104-FCC6-4182-B8C6-D318B7E7713B}" dt="2023-02-06T18:27:44.853" v="651" actId="1076"/>
          <ac:picMkLst>
            <pc:docMk/>
            <pc:sldMk cId="2983032261" sldId="572"/>
            <ac:picMk id="7" creationId="{D5706862-E935-1285-DED7-226ECF501522}"/>
          </ac:picMkLst>
        </pc:picChg>
      </pc:sldChg>
      <pc:sldChg chg="addSp delSp modSp mod modAnim">
        <pc:chgData name="Russell Pangborn" userId="926e7a0a90445740" providerId="LiveId" clId="{22A00104-FCC6-4182-B8C6-D318B7E7713B}" dt="2023-02-06T18:31:13.356" v="666"/>
        <pc:sldMkLst>
          <pc:docMk/>
          <pc:sldMk cId="3040760900" sldId="573"/>
        </pc:sldMkLst>
        <pc:spChg chg="add mod">
          <ac:chgData name="Russell Pangborn" userId="926e7a0a90445740" providerId="LiveId" clId="{22A00104-FCC6-4182-B8C6-D318B7E7713B}" dt="2023-02-06T18:29:50.761" v="657" actId="478"/>
          <ac:spMkLst>
            <pc:docMk/>
            <pc:sldMk cId="3040760900" sldId="573"/>
            <ac:spMk id="3" creationId="{ED34E7B7-3919-113D-E652-F04169CC4079}"/>
          </ac:spMkLst>
        </pc:spChg>
        <pc:picChg chg="del">
          <ac:chgData name="Russell Pangborn" userId="926e7a0a90445740" providerId="LiveId" clId="{22A00104-FCC6-4182-B8C6-D318B7E7713B}" dt="2023-02-06T18:29:50.761" v="657" actId="478"/>
          <ac:picMkLst>
            <pc:docMk/>
            <pc:sldMk cId="3040760900" sldId="573"/>
            <ac:picMk id="4" creationId="{1901D9F0-0C52-6157-8EDA-629626FD3953}"/>
          </ac:picMkLst>
        </pc:picChg>
        <pc:picChg chg="add mod">
          <ac:chgData name="Russell Pangborn" userId="926e7a0a90445740" providerId="LiveId" clId="{22A00104-FCC6-4182-B8C6-D318B7E7713B}" dt="2023-02-06T18:30:44.468" v="664" actId="1076"/>
          <ac:picMkLst>
            <pc:docMk/>
            <pc:sldMk cId="3040760900" sldId="573"/>
            <ac:picMk id="5" creationId="{08BEE724-73C2-E0CD-1F93-352C1C86A793}"/>
          </ac:picMkLst>
        </pc:picChg>
        <pc:picChg chg="add mod">
          <ac:chgData name="Russell Pangborn" userId="926e7a0a90445740" providerId="LiveId" clId="{22A00104-FCC6-4182-B8C6-D318B7E7713B}" dt="2023-02-06T18:30:32.709" v="662" actId="1076"/>
          <ac:picMkLst>
            <pc:docMk/>
            <pc:sldMk cId="3040760900" sldId="573"/>
            <ac:picMk id="6" creationId="{4B87E72B-6E6A-06DF-C6DB-1AE0482DAD80}"/>
          </ac:picMkLst>
        </pc:picChg>
      </pc:sldChg>
      <pc:sldChg chg="addSp delSp modSp mod modAnim">
        <pc:chgData name="Russell Pangborn" userId="926e7a0a90445740" providerId="LiveId" clId="{22A00104-FCC6-4182-B8C6-D318B7E7713B}" dt="2023-02-06T17:30:22.405" v="576" actId="20577"/>
        <pc:sldMkLst>
          <pc:docMk/>
          <pc:sldMk cId="2951132158" sldId="574"/>
        </pc:sldMkLst>
        <pc:spChg chg="mod">
          <ac:chgData name="Russell Pangborn" userId="926e7a0a90445740" providerId="LiveId" clId="{22A00104-FCC6-4182-B8C6-D318B7E7713B}" dt="2023-02-06T17:30:22.405" v="576" actId="20577"/>
          <ac:spMkLst>
            <pc:docMk/>
            <pc:sldMk cId="2951132158" sldId="574"/>
            <ac:spMk id="2" creationId="{CEAE9B03-64B4-B0D4-AD61-E40AB0DD628D}"/>
          </ac:spMkLst>
        </pc:spChg>
        <pc:spChg chg="add mod">
          <ac:chgData name="Russell Pangborn" userId="926e7a0a90445740" providerId="LiveId" clId="{22A00104-FCC6-4182-B8C6-D318B7E7713B}" dt="2023-02-06T17:22:54.425" v="517" actId="478"/>
          <ac:spMkLst>
            <pc:docMk/>
            <pc:sldMk cId="2951132158" sldId="574"/>
            <ac:spMk id="3" creationId="{CCC4CC68-C595-C933-127E-9AE721EAB445}"/>
          </ac:spMkLst>
        </pc:spChg>
        <pc:picChg chg="add del mod">
          <ac:chgData name="Russell Pangborn" userId="926e7a0a90445740" providerId="LiveId" clId="{22A00104-FCC6-4182-B8C6-D318B7E7713B}" dt="2023-02-06T17:28:08.861" v="535" actId="478"/>
          <ac:picMkLst>
            <pc:docMk/>
            <pc:sldMk cId="2951132158" sldId="574"/>
            <ac:picMk id="4" creationId="{6533BCC5-CF64-BC19-936C-D1F26C0F17A9}"/>
          </ac:picMkLst>
        </pc:picChg>
        <pc:picChg chg="del">
          <ac:chgData name="Russell Pangborn" userId="926e7a0a90445740" providerId="LiveId" clId="{22A00104-FCC6-4182-B8C6-D318B7E7713B}" dt="2023-02-06T17:22:54.425" v="517" actId="478"/>
          <ac:picMkLst>
            <pc:docMk/>
            <pc:sldMk cId="2951132158" sldId="574"/>
            <ac:picMk id="5" creationId="{337994D5-1D18-8628-0E32-6D6D1A511612}"/>
          </ac:picMkLst>
        </pc:picChg>
        <pc:picChg chg="add del mod">
          <ac:chgData name="Russell Pangborn" userId="926e7a0a90445740" providerId="LiveId" clId="{22A00104-FCC6-4182-B8C6-D318B7E7713B}" dt="2023-02-06T17:28:11.227" v="536" actId="478"/>
          <ac:picMkLst>
            <pc:docMk/>
            <pc:sldMk cId="2951132158" sldId="574"/>
            <ac:picMk id="6" creationId="{1216B9C5-B76E-727A-BCDB-08EC9EBB807A}"/>
          </ac:picMkLst>
        </pc:picChg>
        <pc:picChg chg="add mod">
          <ac:chgData name="Russell Pangborn" userId="926e7a0a90445740" providerId="LiveId" clId="{22A00104-FCC6-4182-B8C6-D318B7E7713B}" dt="2023-02-06T17:29:05.986" v="547" actId="1076"/>
          <ac:picMkLst>
            <pc:docMk/>
            <pc:sldMk cId="2951132158" sldId="574"/>
            <ac:picMk id="7" creationId="{439F14FC-29A2-64B4-ED50-7AB2E3D7E0B2}"/>
          </ac:picMkLst>
        </pc:picChg>
        <pc:picChg chg="add mod">
          <ac:chgData name="Russell Pangborn" userId="926e7a0a90445740" providerId="LiveId" clId="{22A00104-FCC6-4182-B8C6-D318B7E7713B}" dt="2023-02-06T17:29:30.723" v="549" actId="1076"/>
          <ac:picMkLst>
            <pc:docMk/>
            <pc:sldMk cId="2951132158" sldId="574"/>
            <ac:picMk id="8" creationId="{DE7B4C01-D8FC-C8EC-C95B-FF20DBBE7E7C}"/>
          </ac:picMkLst>
        </pc:picChg>
      </pc:sldChg>
      <pc:sldChg chg="modSp">
        <pc:chgData name="Russell Pangborn" userId="926e7a0a90445740" providerId="LiveId" clId="{22A00104-FCC6-4182-B8C6-D318B7E7713B}" dt="2023-02-06T15:13:20.781" v="164" actId="20577"/>
        <pc:sldMkLst>
          <pc:docMk/>
          <pc:sldMk cId="246209287" sldId="576"/>
        </pc:sldMkLst>
        <pc:spChg chg="mod">
          <ac:chgData name="Russell Pangborn" userId="926e7a0a90445740" providerId="LiveId" clId="{22A00104-FCC6-4182-B8C6-D318B7E7713B}" dt="2023-02-06T15:13:20.781" v="164" actId="20577"/>
          <ac:spMkLst>
            <pc:docMk/>
            <pc:sldMk cId="246209287" sldId="576"/>
            <ac:spMk id="3" creationId="{78624425-5FFD-CAE1-716E-A63EF78CA6A5}"/>
          </ac:spMkLst>
        </pc:spChg>
      </pc:sldChg>
      <pc:sldChg chg="modSp modAnim">
        <pc:chgData name="Russell Pangborn" userId="926e7a0a90445740" providerId="LiveId" clId="{22A00104-FCC6-4182-B8C6-D318B7E7713B}" dt="2023-02-06T15:14:17.382" v="220" actId="20577"/>
        <pc:sldMkLst>
          <pc:docMk/>
          <pc:sldMk cId="729426685" sldId="577"/>
        </pc:sldMkLst>
        <pc:spChg chg="mod">
          <ac:chgData name="Russell Pangborn" userId="926e7a0a90445740" providerId="LiveId" clId="{22A00104-FCC6-4182-B8C6-D318B7E7713B}" dt="2023-02-06T15:14:17.382" v="220" actId="20577"/>
          <ac:spMkLst>
            <pc:docMk/>
            <pc:sldMk cId="729426685" sldId="577"/>
            <ac:spMk id="3" creationId="{6E6AA0AE-8ED0-F940-2B44-4892F66321E1}"/>
          </ac:spMkLst>
        </pc:spChg>
      </pc:sldChg>
      <pc:sldChg chg="modSp mod ord modAnim">
        <pc:chgData name="Russell Pangborn" userId="926e7a0a90445740" providerId="LiveId" clId="{22A00104-FCC6-4182-B8C6-D318B7E7713B}" dt="2023-02-07T01:51:13.720" v="845" actId="20577"/>
        <pc:sldMkLst>
          <pc:docMk/>
          <pc:sldMk cId="3502098915" sldId="578"/>
        </pc:sldMkLst>
        <pc:spChg chg="mod">
          <ac:chgData name="Russell Pangborn" userId="926e7a0a90445740" providerId="LiveId" clId="{22A00104-FCC6-4182-B8C6-D318B7E7713B}" dt="2023-02-07T01:51:13.720" v="845" actId="20577"/>
          <ac:spMkLst>
            <pc:docMk/>
            <pc:sldMk cId="3502098915" sldId="578"/>
            <ac:spMk id="3" creationId="{DA169586-2F9F-7A60-0919-9B179C63A4B8}"/>
          </ac:spMkLst>
        </pc:spChg>
      </pc:sldChg>
      <pc:sldChg chg="ord">
        <pc:chgData name="Russell Pangborn" userId="926e7a0a90445740" providerId="LiveId" clId="{22A00104-FCC6-4182-B8C6-D318B7E7713B}" dt="2023-02-05T20:00:09.605" v="126"/>
        <pc:sldMkLst>
          <pc:docMk/>
          <pc:sldMk cId="2030212388" sldId="579"/>
        </pc:sldMkLst>
      </pc:sldChg>
      <pc:sldChg chg="ord">
        <pc:chgData name="Russell Pangborn" userId="926e7a0a90445740" providerId="LiveId" clId="{22A00104-FCC6-4182-B8C6-D318B7E7713B}" dt="2023-02-05T20:00:09.605" v="126"/>
        <pc:sldMkLst>
          <pc:docMk/>
          <pc:sldMk cId="908996369" sldId="580"/>
        </pc:sldMkLst>
      </pc:sldChg>
      <pc:sldChg chg="ord modAnim">
        <pc:chgData name="Russell Pangborn" userId="926e7a0a90445740" providerId="LiveId" clId="{22A00104-FCC6-4182-B8C6-D318B7E7713B}" dt="2023-02-05T20:00:09.605" v="126"/>
        <pc:sldMkLst>
          <pc:docMk/>
          <pc:sldMk cId="3841750087" sldId="581"/>
        </pc:sldMkLst>
      </pc:sldChg>
      <pc:sldChg chg="addSp delSp modSp new mod ord modAnim">
        <pc:chgData name="Russell Pangborn" userId="926e7a0a90445740" providerId="LiveId" clId="{22A00104-FCC6-4182-B8C6-D318B7E7713B}" dt="2023-02-05T20:00:09.605" v="126"/>
        <pc:sldMkLst>
          <pc:docMk/>
          <pc:sldMk cId="3356461047" sldId="582"/>
        </pc:sldMkLst>
        <pc:spChg chg="mod">
          <ac:chgData name="Russell Pangborn" userId="926e7a0a90445740" providerId="LiveId" clId="{22A00104-FCC6-4182-B8C6-D318B7E7713B}" dt="2023-02-05T19:55:16.357" v="65" actId="20577"/>
          <ac:spMkLst>
            <pc:docMk/>
            <pc:sldMk cId="3356461047" sldId="582"/>
            <ac:spMk id="2" creationId="{D1AA084B-C025-56A4-7660-32866598D81F}"/>
          </ac:spMkLst>
        </pc:spChg>
        <pc:spChg chg="del">
          <ac:chgData name="Russell Pangborn" userId="926e7a0a90445740" providerId="LiveId" clId="{22A00104-FCC6-4182-B8C6-D318B7E7713B}" dt="2023-02-05T19:52:11.145" v="1" actId="22"/>
          <ac:spMkLst>
            <pc:docMk/>
            <pc:sldMk cId="3356461047" sldId="582"/>
            <ac:spMk id="3" creationId="{B7CABC84-C15C-6AD7-10C4-EACE8073C477}"/>
          </ac:spMkLst>
        </pc:spChg>
        <pc:picChg chg="add mod ord">
          <ac:chgData name="Russell Pangborn" userId="926e7a0a90445740" providerId="LiveId" clId="{22A00104-FCC6-4182-B8C6-D318B7E7713B}" dt="2023-02-05T19:53:56.994" v="8" actId="1076"/>
          <ac:picMkLst>
            <pc:docMk/>
            <pc:sldMk cId="3356461047" sldId="582"/>
            <ac:picMk id="5" creationId="{892426C8-D354-FE19-BA29-BFFD632C5599}"/>
          </ac:picMkLst>
        </pc:picChg>
        <pc:picChg chg="add del mod">
          <ac:chgData name="Russell Pangborn" userId="926e7a0a90445740" providerId="LiveId" clId="{22A00104-FCC6-4182-B8C6-D318B7E7713B}" dt="2023-02-05T19:53:49.556" v="5" actId="478"/>
          <ac:picMkLst>
            <pc:docMk/>
            <pc:sldMk cId="3356461047" sldId="582"/>
            <ac:picMk id="6" creationId="{BE089382-0C40-106A-0EC9-3C43DA6CCCD7}"/>
          </ac:picMkLst>
        </pc:picChg>
        <pc:picChg chg="add mod">
          <ac:chgData name="Russell Pangborn" userId="926e7a0a90445740" providerId="LiveId" clId="{22A00104-FCC6-4182-B8C6-D318B7E7713B}" dt="2023-02-05T19:53:59.744" v="9" actId="1076"/>
          <ac:picMkLst>
            <pc:docMk/>
            <pc:sldMk cId="3356461047" sldId="582"/>
            <ac:picMk id="8" creationId="{BA505C04-B3BF-C6DE-D1FB-FBE2F51E5CE7}"/>
          </ac:picMkLst>
        </pc:picChg>
      </pc:sldChg>
      <pc:sldChg chg="addSp delSp modSp add del mod addAnim delAnim modAnim">
        <pc:chgData name="Russell Pangborn" userId="926e7a0a90445740" providerId="LiveId" clId="{22A00104-FCC6-4182-B8C6-D318B7E7713B}" dt="2023-02-06T18:14:37.717" v="638" actId="2696"/>
        <pc:sldMkLst>
          <pc:docMk/>
          <pc:sldMk cId="481784436" sldId="583"/>
        </pc:sldMkLst>
        <pc:spChg chg="add del mod">
          <ac:chgData name="Russell Pangborn" userId="926e7a0a90445740" providerId="LiveId" clId="{22A00104-FCC6-4182-B8C6-D318B7E7713B}" dt="2023-02-06T18:11:12.200" v="614" actId="478"/>
          <ac:spMkLst>
            <pc:docMk/>
            <pc:sldMk cId="481784436" sldId="583"/>
            <ac:spMk id="3" creationId="{62DA9607-E775-3833-1322-49E483A1DFA8}"/>
          </ac:spMkLst>
        </pc:spChg>
        <pc:spChg chg="add mod">
          <ac:chgData name="Russell Pangborn" userId="926e7a0a90445740" providerId="LiveId" clId="{22A00104-FCC6-4182-B8C6-D318B7E7713B}" dt="2023-02-06T18:13:13.842" v="629" actId="20577"/>
          <ac:spMkLst>
            <pc:docMk/>
            <pc:sldMk cId="481784436" sldId="583"/>
            <ac:spMk id="6" creationId="{25F0C28C-4C30-B00E-1EAA-02606F3A5087}"/>
          </ac:spMkLst>
        </pc:spChg>
        <pc:picChg chg="add del mod">
          <ac:chgData name="Russell Pangborn" userId="926e7a0a90445740" providerId="LiveId" clId="{22A00104-FCC6-4182-B8C6-D318B7E7713B}" dt="2023-02-06T18:11:31.515" v="620" actId="478"/>
          <ac:picMkLst>
            <pc:docMk/>
            <pc:sldMk cId="481784436" sldId="583"/>
            <ac:picMk id="4" creationId="{CCD8A7E1-F880-F1F5-DD99-99FC608ACAE5}"/>
          </ac:picMkLst>
        </pc:picChg>
        <pc:picChg chg="add del">
          <ac:chgData name="Russell Pangborn" userId="926e7a0a90445740" providerId="LiveId" clId="{22A00104-FCC6-4182-B8C6-D318B7E7713B}" dt="2023-02-06T18:11:19.244" v="616" actId="478"/>
          <ac:picMkLst>
            <pc:docMk/>
            <pc:sldMk cId="481784436" sldId="583"/>
            <ac:picMk id="5" creationId="{A5E81C4A-612F-7388-AB68-E3626C848DA6}"/>
          </ac:picMkLst>
        </pc:picChg>
        <pc:picChg chg="mod">
          <ac:chgData name="Russell Pangborn" userId="926e7a0a90445740" providerId="LiveId" clId="{22A00104-FCC6-4182-B8C6-D318B7E7713B}" dt="2023-02-06T18:11:43.233" v="622" actId="1076"/>
          <ac:picMkLst>
            <pc:docMk/>
            <pc:sldMk cId="481784436" sldId="583"/>
            <ac:picMk id="8" creationId="{0219BD51-53D4-1D4B-9D84-0008A550B518}"/>
          </ac:picMkLst>
        </pc:picChg>
        <pc:picChg chg="mod">
          <ac:chgData name="Russell Pangborn" userId="926e7a0a90445740" providerId="LiveId" clId="{22A00104-FCC6-4182-B8C6-D318B7E7713B}" dt="2023-02-06T18:11:39.088" v="621" actId="1076"/>
          <ac:picMkLst>
            <pc:docMk/>
            <pc:sldMk cId="481784436" sldId="583"/>
            <ac:picMk id="10" creationId="{1DDC787C-EB60-3DE7-BA02-A521C583539E}"/>
          </ac:picMkLst>
        </pc:picChg>
      </pc:sldChg>
      <pc:sldChg chg="addSp delSp modSp new mod modAnim">
        <pc:chgData name="Russell Pangborn" userId="926e7a0a90445740" providerId="LiveId" clId="{22A00104-FCC6-4182-B8C6-D318B7E7713B}" dt="2023-02-06T18:28:48.772" v="653" actId="1076"/>
        <pc:sldMkLst>
          <pc:docMk/>
          <pc:sldMk cId="1760734270" sldId="584"/>
        </pc:sldMkLst>
        <pc:spChg chg="mod">
          <ac:chgData name="Russell Pangborn" userId="926e7a0a90445740" providerId="LiveId" clId="{22A00104-FCC6-4182-B8C6-D318B7E7713B}" dt="2023-02-06T18:14:22.841" v="637"/>
          <ac:spMkLst>
            <pc:docMk/>
            <pc:sldMk cId="1760734270" sldId="584"/>
            <ac:spMk id="2" creationId="{ACFE9594-A81E-EA37-9719-D00C4316942C}"/>
          </ac:spMkLst>
        </pc:spChg>
        <pc:spChg chg="del">
          <ac:chgData name="Russell Pangborn" userId="926e7a0a90445740" providerId="LiveId" clId="{22A00104-FCC6-4182-B8C6-D318B7E7713B}" dt="2023-02-06T18:13:40.605" v="631"/>
          <ac:spMkLst>
            <pc:docMk/>
            <pc:sldMk cId="1760734270" sldId="584"/>
            <ac:spMk id="3" creationId="{72442C70-036A-CD6D-501B-4148A7B4EABB}"/>
          </ac:spMkLst>
        </pc:spChg>
        <pc:picChg chg="add mod">
          <ac:chgData name="Russell Pangborn" userId="926e7a0a90445740" providerId="LiveId" clId="{22A00104-FCC6-4182-B8C6-D318B7E7713B}" dt="2023-02-06T18:28:48.772" v="653" actId="1076"/>
          <ac:picMkLst>
            <pc:docMk/>
            <pc:sldMk cId="1760734270" sldId="584"/>
            <ac:picMk id="4" creationId="{47EB9950-A7EA-CB2B-0D96-E48D4E6B4601}"/>
          </ac:picMkLst>
        </pc:picChg>
        <pc:picChg chg="add mod">
          <ac:chgData name="Russell Pangborn" userId="926e7a0a90445740" providerId="LiveId" clId="{22A00104-FCC6-4182-B8C6-D318B7E7713B}" dt="2023-02-06T18:13:58.810" v="634" actId="1076"/>
          <ac:picMkLst>
            <pc:docMk/>
            <pc:sldMk cId="1760734270" sldId="584"/>
            <ac:picMk id="5" creationId="{0492543E-0982-B4D4-4D5C-1B48A5B6BFE6}"/>
          </ac:picMkLst>
        </pc:picChg>
      </pc:sldChg>
      <pc:sldChg chg="addSp delSp modSp new mod modAnim">
        <pc:chgData name="Russell Pangborn" userId="926e7a0a90445740" providerId="LiveId" clId="{22A00104-FCC6-4182-B8C6-D318B7E7713B}" dt="2023-02-06T18:29:19.508" v="655" actId="1076"/>
        <pc:sldMkLst>
          <pc:docMk/>
          <pc:sldMk cId="2945922501" sldId="585"/>
        </pc:sldMkLst>
        <pc:spChg chg="del">
          <ac:chgData name="Russell Pangborn" userId="926e7a0a90445740" providerId="LiveId" clId="{22A00104-FCC6-4182-B8C6-D318B7E7713B}" dt="2023-02-06T18:29:14.527" v="654"/>
          <ac:spMkLst>
            <pc:docMk/>
            <pc:sldMk cId="2945922501" sldId="585"/>
            <ac:spMk id="3" creationId="{2FD3CA80-AA47-0A51-4683-6EA0A5CE05B2}"/>
          </ac:spMkLst>
        </pc:spChg>
        <pc:picChg chg="add mod">
          <ac:chgData name="Russell Pangborn" userId="926e7a0a90445740" providerId="LiveId" clId="{22A00104-FCC6-4182-B8C6-D318B7E7713B}" dt="2023-02-06T18:19:47.040" v="646" actId="1076"/>
          <ac:picMkLst>
            <pc:docMk/>
            <pc:sldMk cId="2945922501" sldId="585"/>
            <ac:picMk id="4" creationId="{2DB7D699-E614-076C-E207-B5F47657C756}"/>
          </ac:picMkLst>
        </pc:picChg>
        <pc:picChg chg="add mod">
          <ac:chgData name="Russell Pangborn" userId="926e7a0a90445740" providerId="LiveId" clId="{22A00104-FCC6-4182-B8C6-D318B7E7713B}" dt="2023-02-06T18:19:43.950" v="645" actId="1076"/>
          <ac:picMkLst>
            <pc:docMk/>
            <pc:sldMk cId="2945922501" sldId="585"/>
            <ac:picMk id="5" creationId="{37A8DD40-44B5-7797-7B45-BCA98E0892CF}"/>
          </ac:picMkLst>
        </pc:picChg>
        <pc:picChg chg="add mod">
          <ac:chgData name="Russell Pangborn" userId="926e7a0a90445740" providerId="LiveId" clId="{22A00104-FCC6-4182-B8C6-D318B7E7713B}" dt="2023-02-06T18:29:19.508" v="655" actId="1076"/>
          <ac:picMkLst>
            <pc:docMk/>
            <pc:sldMk cId="2945922501" sldId="585"/>
            <ac:picMk id="6" creationId="{599894E5-B5EC-84C2-9D29-4403D93B65D7}"/>
          </ac:picMkLst>
        </pc:picChg>
      </pc:sldChg>
      <pc:sldChg chg="addSp delSp modSp new mod modAnim">
        <pc:chgData name="Russell Pangborn" userId="926e7a0a90445740" providerId="LiveId" clId="{22A00104-FCC6-4182-B8C6-D318B7E7713B}" dt="2023-02-06T19:59:12.131" v="708"/>
        <pc:sldMkLst>
          <pc:docMk/>
          <pc:sldMk cId="1933342125" sldId="586"/>
        </pc:sldMkLst>
        <pc:spChg chg="mod">
          <ac:chgData name="Russell Pangborn" userId="926e7a0a90445740" providerId="LiveId" clId="{22A00104-FCC6-4182-B8C6-D318B7E7713B}" dt="2023-02-06T19:56:44.587" v="675" actId="20577"/>
          <ac:spMkLst>
            <pc:docMk/>
            <pc:sldMk cId="1933342125" sldId="586"/>
            <ac:spMk id="2" creationId="{763F573F-D774-D974-ACB2-41C339029809}"/>
          </ac:spMkLst>
        </pc:spChg>
        <pc:spChg chg="del">
          <ac:chgData name="Russell Pangborn" userId="926e7a0a90445740" providerId="LiveId" clId="{22A00104-FCC6-4182-B8C6-D318B7E7713B}" dt="2023-02-06T19:56:26.109" v="668" actId="22"/>
          <ac:spMkLst>
            <pc:docMk/>
            <pc:sldMk cId="1933342125" sldId="586"/>
            <ac:spMk id="3" creationId="{F6962897-998A-9A79-7A95-570080BD5BDA}"/>
          </ac:spMkLst>
        </pc:spChg>
        <pc:picChg chg="add mod ord">
          <ac:chgData name="Russell Pangborn" userId="926e7a0a90445740" providerId="LiveId" clId="{22A00104-FCC6-4182-B8C6-D318B7E7713B}" dt="2023-02-06T19:56:26.109" v="668" actId="22"/>
          <ac:picMkLst>
            <pc:docMk/>
            <pc:sldMk cId="1933342125" sldId="586"/>
            <ac:picMk id="5" creationId="{D3463D57-F168-7C1F-8509-CC3224ED8E34}"/>
          </ac:picMkLst>
        </pc:picChg>
      </pc:sldChg>
      <pc:sldChg chg="addSp modSp new mod modAnim">
        <pc:chgData name="Russell Pangborn" userId="926e7a0a90445740" providerId="LiveId" clId="{22A00104-FCC6-4182-B8C6-D318B7E7713B}" dt="2023-02-06T19:58:41.623" v="707"/>
        <pc:sldMkLst>
          <pc:docMk/>
          <pc:sldMk cId="1152809936" sldId="587"/>
        </pc:sldMkLst>
        <pc:spChg chg="mod">
          <ac:chgData name="Russell Pangborn" userId="926e7a0a90445740" providerId="LiveId" clId="{22A00104-FCC6-4182-B8C6-D318B7E7713B}" dt="2023-02-06T19:58:41.623" v="707"/>
          <ac:spMkLst>
            <pc:docMk/>
            <pc:sldMk cId="1152809936" sldId="587"/>
            <ac:spMk id="2" creationId="{34AFACC5-5DB6-3705-BA24-F96B55F3FC59}"/>
          </ac:spMkLst>
        </pc:spChg>
        <pc:spChg chg="mod">
          <ac:chgData name="Russell Pangborn" userId="926e7a0a90445740" providerId="LiveId" clId="{22A00104-FCC6-4182-B8C6-D318B7E7713B}" dt="2023-02-06T19:58:09.586" v="703" actId="20577"/>
          <ac:spMkLst>
            <pc:docMk/>
            <pc:sldMk cId="1152809936" sldId="587"/>
            <ac:spMk id="3" creationId="{5FADA47E-8B75-DDB2-3404-94CF77326874}"/>
          </ac:spMkLst>
        </pc:spChg>
        <pc:picChg chg="add mod">
          <ac:chgData name="Russell Pangborn" userId="926e7a0a90445740" providerId="LiveId" clId="{22A00104-FCC6-4182-B8C6-D318B7E7713B}" dt="2023-02-06T19:58:22.465" v="705" actId="1076"/>
          <ac:picMkLst>
            <pc:docMk/>
            <pc:sldMk cId="1152809936" sldId="587"/>
            <ac:picMk id="5" creationId="{390C3B18-714E-1813-BA78-1DCB2FE55E8A}"/>
          </ac:picMkLst>
        </pc:picChg>
      </pc:sldChg>
      <pc:sldChg chg="add del">
        <pc:chgData name="Russell Pangborn" userId="926e7a0a90445740" providerId="LiveId" clId="{22A00104-FCC6-4182-B8C6-D318B7E7713B}" dt="2023-02-07T01:46:07.550" v="752"/>
        <pc:sldMkLst>
          <pc:docMk/>
          <pc:sldMk cId="372353927" sldId="588"/>
        </pc:sldMkLst>
      </pc:sldChg>
      <pc:sldChg chg="add del">
        <pc:chgData name="Russell Pangborn" userId="926e7a0a90445740" providerId="LiveId" clId="{22A00104-FCC6-4182-B8C6-D318B7E7713B}" dt="2023-02-07T01:45:49.436" v="746"/>
        <pc:sldMkLst>
          <pc:docMk/>
          <pc:sldMk cId="927169866" sldId="588"/>
        </pc:sldMkLst>
      </pc:sldChg>
      <pc:sldChg chg="addSp delSp modSp add mod modAnim">
        <pc:chgData name="Russell Pangborn" userId="926e7a0a90445740" providerId="LiveId" clId="{22A00104-FCC6-4182-B8C6-D318B7E7713B}" dt="2023-02-07T01:50:02.433" v="843"/>
        <pc:sldMkLst>
          <pc:docMk/>
          <pc:sldMk cId="4009668960" sldId="588"/>
        </pc:sldMkLst>
        <pc:spChg chg="mod">
          <ac:chgData name="Russell Pangborn" userId="926e7a0a90445740" providerId="LiveId" clId="{22A00104-FCC6-4182-B8C6-D318B7E7713B}" dt="2023-02-07T01:49:16.830" v="838" actId="20577"/>
          <ac:spMkLst>
            <pc:docMk/>
            <pc:sldMk cId="4009668960" sldId="588"/>
            <ac:spMk id="2" creationId="{00BE7362-B3F1-756D-BFF6-1451BF9ED9D1}"/>
          </ac:spMkLst>
        </pc:spChg>
        <pc:spChg chg="mod">
          <ac:chgData name="Russell Pangborn" userId="926e7a0a90445740" providerId="LiveId" clId="{22A00104-FCC6-4182-B8C6-D318B7E7713B}" dt="2023-02-07T01:47:22.543" v="775" actId="20577"/>
          <ac:spMkLst>
            <pc:docMk/>
            <pc:sldMk cId="4009668960" sldId="588"/>
            <ac:spMk id="3" creationId="{F53AD29E-385F-B335-3530-E8425EA8E1ED}"/>
          </ac:spMkLst>
        </pc:spChg>
        <pc:picChg chg="add mod">
          <ac:chgData name="Russell Pangborn" userId="926e7a0a90445740" providerId="LiveId" clId="{22A00104-FCC6-4182-B8C6-D318B7E7713B}" dt="2023-02-07T01:48:08.672" v="783" actId="14100"/>
          <ac:picMkLst>
            <pc:docMk/>
            <pc:sldMk cId="4009668960" sldId="588"/>
            <ac:picMk id="5" creationId="{3B506F5B-C532-C909-0736-775F0106BFD2}"/>
          </ac:picMkLst>
        </pc:picChg>
        <pc:picChg chg="del mod">
          <ac:chgData name="Russell Pangborn" userId="926e7a0a90445740" providerId="LiveId" clId="{22A00104-FCC6-4182-B8C6-D318B7E7713B}" dt="2023-02-07T01:47:05.318" v="761" actId="478"/>
          <ac:picMkLst>
            <pc:docMk/>
            <pc:sldMk cId="4009668960" sldId="588"/>
            <ac:picMk id="6" creationId="{8FAA4E05-81E5-0566-7210-8EA8ECEEFF3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8E7D0B59-E383-45F1-BE2E-5450678D0B38}" type="datetimeFigureOut">
              <a:rPr lang="en-US"/>
              <a:pPr>
                <a:defRPr/>
              </a:pPr>
              <a:t>2/6/2023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9E1C8901-C533-4EC0-AE6A-978FE03FBA45}"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ltLang="en-US"/>
          </a:p>
        </p:txBody>
      </p:sp>
      <p:sp>
        <p:nvSpPr>
          <p:cNvPr id="7065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066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7066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ltLang="en-US"/>
          </a:p>
        </p:txBody>
      </p:sp>
      <p:sp>
        <p:nvSpPr>
          <p:cNvPr id="7066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286F659F-9140-4031-B786-12DEEC25BC1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927100"/>
            <a:ext cx="8991600" cy="4495800"/>
            <a:chOff x="0" y="584"/>
            <a:chExt cx="5664" cy="2832"/>
          </a:xfrm>
        </p:grpSpPr>
        <p:sp>
          <p:nvSpPr>
            <p:cNvPr id="5" name="AutoShape 3"/>
            <p:cNvSpPr>
              <a:spLocks noChangeArrowheads="1"/>
            </p:cNvSpPr>
            <p:nvPr userDrawn="1"/>
          </p:nvSpPr>
          <p:spPr bwMode="auto">
            <a:xfrm>
              <a:off x="432" y="1304"/>
              <a:ext cx="4656" cy="2112"/>
            </a:xfrm>
            <a:prstGeom prst="roundRect">
              <a:avLst>
                <a:gd name="adj" fmla="val 16667"/>
              </a:avLst>
            </a:prstGeom>
            <a:noFill/>
            <a:ln w="508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a:latin typeface="Times New Roman" pitchFamily="18" charset="0"/>
              </a:endParaRPr>
            </a:p>
          </p:txBody>
        </p:sp>
        <p:sp>
          <p:nvSpPr>
            <p:cNvPr id="6" name="Rectangle 4"/>
            <p:cNvSpPr>
              <a:spLocks noChangeArrowheads="1"/>
            </p:cNvSpPr>
            <p:nvPr userDrawn="1"/>
          </p:nvSpPr>
          <p:spPr bwMode="blackWhite">
            <a:xfrm>
              <a:off x="144" y="584"/>
              <a:ext cx="4512" cy="624"/>
            </a:xfrm>
            <a:prstGeom prst="rect">
              <a:avLst/>
            </a:prstGeom>
            <a:solidFill>
              <a:schemeClr val="bg1"/>
            </a:solidFill>
            <a:ln w="571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a:latin typeface="Times New Roman" pitchFamily="18" charset="0"/>
              </a:endParaRPr>
            </a:p>
          </p:txBody>
        </p:sp>
        <p:sp>
          <p:nvSpPr>
            <p:cNvPr id="7" name="AutoShape 5"/>
            <p:cNvSpPr>
              <a:spLocks noChangeArrowheads="1"/>
            </p:cNvSpPr>
            <p:nvPr userDrawn="1"/>
          </p:nvSpPr>
          <p:spPr bwMode="blackWhite">
            <a:xfrm>
              <a:off x="0" y="872"/>
              <a:ext cx="5664" cy="1152"/>
            </a:xfrm>
            <a:custGeom>
              <a:avLst/>
              <a:gdLst>
                <a:gd name="T0" fmla="*/ 0 w 4917"/>
                <a:gd name="T1" fmla="*/ 0 h 1000"/>
                <a:gd name="T2" fmla="*/ 67314 w 4917"/>
                <a:gd name="T3" fmla="*/ 0 h 1000"/>
                <a:gd name="T4" fmla="*/ 74952 w 4917"/>
                <a:gd name="T5" fmla="*/ 1552 h 1000"/>
                <a:gd name="T6" fmla="*/ 67330 w 4917"/>
                <a:gd name="T7" fmla="*/ 3101 h 1000"/>
                <a:gd name="T8" fmla="*/ 0 w 4917"/>
                <a:gd name="T9" fmla="*/ 3101 h 1000"/>
                <a:gd name="T10" fmla="*/ 0 60000 65536"/>
                <a:gd name="T11" fmla="*/ 0 60000 65536"/>
                <a:gd name="T12" fmla="*/ 0 60000 65536"/>
                <a:gd name="T13" fmla="*/ 0 60000 65536"/>
                <a:gd name="T14" fmla="*/ 0 60000 65536"/>
                <a:gd name="T15" fmla="*/ 0 w 4917"/>
                <a:gd name="T16" fmla="*/ 0 h 1000"/>
                <a:gd name="T17" fmla="*/ 2459 w 4917"/>
                <a:gd name="T18" fmla="*/ 1000 h 1000"/>
              </a:gdLst>
              <a:ahLst/>
              <a:cxnLst>
                <a:cxn ang="T10">
                  <a:pos x="T0" y="T1"/>
                </a:cxn>
                <a:cxn ang="T11">
                  <a:pos x="T2" y="T3"/>
                </a:cxn>
                <a:cxn ang="T12">
                  <a:pos x="T4" y="T5"/>
                </a:cxn>
                <a:cxn ang="T13">
                  <a:pos x="T6" y="T7"/>
                </a:cxn>
                <a:cxn ang="T14">
                  <a:pos x="T8" y="T9"/>
                </a:cxn>
              </a:cxnLst>
              <a:rect l="T15" t="T16" r="T17" b="T18"/>
              <a:pathLst>
                <a:path w="4917" h="1000">
                  <a:moveTo>
                    <a:pt x="0" y="0"/>
                  </a:moveTo>
                  <a:lnTo>
                    <a:pt x="4416" y="0"/>
                  </a:lnTo>
                  <a:cubicBezTo>
                    <a:pt x="4693" y="0"/>
                    <a:pt x="4917" y="223"/>
                    <a:pt x="4917" y="500"/>
                  </a:cubicBezTo>
                  <a:cubicBezTo>
                    <a:pt x="4917" y="776"/>
                    <a:pt x="4693" y="999"/>
                    <a:pt x="4417"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 name="Line 6"/>
            <p:cNvSpPr>
              <a:spLocks noChangeShapeType="1"/>
            </p:cNvSpPr>
            <p:nvPr userDrawn="1"/>
          </p:nvSpPr>
          <p:spPr bwMode="auto">
            <a:xfrm>
              <a:off x="0" y="1928"/>
              <a:ext cx="5232" cy="0"/>
            </a:xfrm>
            <a:prstGeom prst="line">
              <a:avLst/>
            </a:prstGeom>
            <a:noFill/>
            <a:ln w="508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1927" name="Rectangle 7"/>
          <p:cNvSpPr>
            <a:spLocks noGrp="1" noChangeArrowheads="1"/>
          </p:cNvSpPr>
          <p:nvPr>
            <p:ph type="ctrTitle"/>
          </p:nvPr>
        </p:nvSpPr>
        <p:spPr>
          <a:xfrm>
            <a:off x="228600" y="1427163"/>
            <a:ext cx="8077200" cy="1609725"/>
          </a:xfrm>
        </p:spPr>
        <p:txBody>
          <a:bodyPr/>
          <a:lstStyle>
            <a:lvl1pPr>
              <a:defRPr sz="4600"/>
            </a:lvl1pPr>
          </a:lstStyle>
          <a:p>
            <a:pPr lvl="0"/>
            <a:r>
              <a:rPr lang="en-US" altLang="en-US" noProof="0"/>
              <a:t>Click to edit Master title style</a:t>
            </a:r>
          </a:p>
        </p:txBody>
      </p:sp>
      <p:sp>
        <p:nvSpPr>
          <p:cNvPr id="81928" name="Rectangle 8"/>
          <p:cNvSpPr>
            <a:spLocks noGrp="1" noChangeArrowheads="1"/>
          </p:cNvSpPr>
          <p:nvPr>
            <p:ph type="subTitle" idx="1"/>
          </p:nvPr>
        </p:nvSpPr>
        <p:spPr>
          <a:xfrm>
            <a:off x="1066800" y="3441700"/>
            <a:ext cx="6629400" cy="1676400"/>
          </a:xfrm>
        </p:spPr>
        <p:txBody>
          <a:bodyPr/>
          <a:lstStyle>
            <a:lvl1pPr marL="0" indent="0">
              <a:buFont typeface="Wingdings" pitchFamily="2" charset="2"/>
              <a:buNone/>
              <a:defRPr/>
            </a:lvl1pPr>
          </a:lstStyle>
          <a:p>
            <a:pPr lvl="0"/>
            <a:r>
              <a:rPr lang="en-US" altLang="en-US" noProof="0"/>
              <a:t>Click to edit Master subtitle style</a:t>
            </a:r>
          </a:p>
        </p:txBody>
      </p:sp>
      <p:sp>
        <p:nvSpPr>
          <p:cNvPr id="9" name="Rectangle 9"/>
          <p:cNvSpPr>
            <a:spLocks noGrp="1" noChangeArrowheads="1"/>
          </p:cNvSpPr>
          <p:nvPr>
            <p:ph type="dt" sz="half" idx="10"/>
          </p:nvPr>
        </p:nvSpPr>
        <p:spPr>
          <a:xfrm>
            <a:off x="457200" y="6248400"/>
            <a:ext cx="2133600" cy="471488"/>
          </a:xfrm>
        </p:spPr>
        <p:txBody>
          <a:bodyPr/>
          <a:lstStyle>
            <a:lvl1pPr>
              <a:defRPr/>
            </a:lvl1pPr>
          </a:lstStyle>
          <a:p>
            <a:pPr>
              <a:defRPr/>
            </a:pPr>
            <a:endParaRPr lang="en-US" altLang="en-US"/>
          </a:p>
        </p:txBody>
      </p:sp>
      <p:sp>
        <p:nvSpPr>
          <p:cNvPr id="10" name="Rectangle 10"/>
          <p:cNvSpPr>
            <a:spLocks noGrp="1" noChangeArrowheads="1"/>
          </p:cNvSpPr>
          <p:nvPr>
            <p:ph type="ftr" sz="quarter" idx="11"/>
          </p:nvPr>
        </p:nvSpPr>
        <p:spPr>
          <a:xfrm>
            <a:off x="3124200" y="6253163"/>
            <a:ext cx="2895600" cy="457200"/>
          </a:xfrm>
        </p:spPr>
        <p:txBody>
          <a:bodyPr/>
          <a:lstStyle>
            <a:lvl1pPr>
              <a:defRPr/>
            </a:lvl1pPr>
          </a:lstStyle>
          <a:p>
            <a:pPr>
              <a:defRPr/>
            </a:pPr>
            <a:endParaRPr lang="en-US" altLang="en-US"/>
          </a:p>
        </p:txBody>
      </p:sp>
      <p:sp>
        <p:nvSpPr>
          <p:cNvPr id="11" name="Rectangle 11"/>
          <p:cNvSpPr>
            <a:spLocks noGrp="1" noChangeArrowheads="1"/>
          </p:cNvSpPr>
          <p:nvPr>
            <p:ph type="sldNum" sz="quarter" idx="12"/>
          </p:nvPr>
        </p:nvSpPr>
        <p:spPr>
          <a:xfrm>
            <a:off x="6553200" y="6248400"/>
            <a:ext cx="2133600" cy="471488"/>
          </a:xfrm>
        </p:spPr>
        <p:txBody>
          <a:bodyPr/>
          <a:lstStyle>
            <a:lvl1pPr>
              <a:defRPr smtClean="0"/>
            </a:lvl1pPr>
          </a:lstStyle>
          <a:p>
            <a:pPr>
              <a:defRPr/>
            </a:pPr>
            <a:fld id="{0B78E475-FDCB-4435-A56F-BF8FC61104EE}" type="slidenum">
              <a:rPr lang="en-US" altLang="en-US"/>
              <a:pPr>
                <a:defRPr/>
              </a:pPr>
              <a:t>‹#›</a:t>
            </a:fld>
            <a:endParaRPr lang="en-US" altLang="en-US"/>
          </a:p>
        </p:txBody>
      </p:sp>
    </p:spTree>
    <p:extLst>
      <p:ext uri="{BB962C8B-B14F-4D97-AF65-F5344CB8AC3E}">
        <p14:creationId xmlns:p14="http://schemas.microsoft.com/office/powerpoint/2010/main" val="3375993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0"/>
          <p:cNvSpPr>
            <a:spLocks noGrp="1" noChangeArrowheads="1"/>
          </p:cNvSpPr>
          <p:nvPr>
            <p:ph type="sldNum" sz="quarter" idx="12"/>
          </p:nvPr>
        </p:nvSpPr>
        <p:spPr>
          <a:ln/>
        </p:spPr>
        <p:txBody>
          <a:bodyPr/>
          <a:lstStyle>
            <a:lvl1pPr>
              <a:defRPr/>
            </a:lvl1pPr>
          </a:lstStyle>
          <a:p>
            <a:pPr>
              <a:defRPr/>
            </a:pPr>
            <a:fld id="{C3010045-B241-4151-BDEA-29AFB0809C31}" type="slidenum">
              <a:rPr lang="en-US" altLang="en-US"/>
              <a:pPr>
                <a:defRPr/>
              </a:pPr>
              <a:t>‹#›</a:t>
            </a:fld>
            <a:endParaRPr lang="en-US" altLang="en-US"/>
          </a:p>
        </p:txBody>
      </p:sp>
    </p:spTree>
    <p:extLst>
      <p:ext uri="{BB962C8B-B14F-4D97-AF65-F5344CB8AC3E}">
        <p14:creationId xmlns:p14="http://schemas.microsoft.com/office/powerpoint/2010/main" val="3538279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0013" y="228600"/>
            <a:ext cx="2084387" cy="57912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195263" y="228600"/>
            <a:ext cx="61023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0"/>
          <p:cNvSpPr>
            <a:spLocks noGrp="1" noChangeArrowheads="1"/>
          </p:cNvSpPr>
          <p:nvPr>
            <p:ph type="sldNum" sz="quarter" idx="12"/>
          </p:nvPr>
        </p:nvSpPr>
        <p:spPr>
          <a:ln/>
        </p:spPr>
        <p:txBody>
          <a:bodyPr/>
          <a:lstStyle>
            <a:lvl1pPr>
              <a:defRPr/>
            </a:lvl1pPr>
          </a:lstStyle>
          <a:p>
            <a:pPr>
              <a:defRPr/>
            </a:pPr>
            <a:fld id="{6BBD6682-DBE9-454D-93A6-C9C6C628F64E}" type="slidenum">
              <a:rPr lang="en-US" altLang="en-US"/>
              <a:pPr>
                <a:defRPr/>
              </a:pPr>
              <a:t>‹#›</a:t>
            </a:fld>
            <a:endParaRPr lang="en-US" altLang="en-US"/>
          </a:p>
        </p:txBody>
      </p:sp>
    </p:spTree>
    <p:extLst>
      <p:ext uri="{BB962C8B-B14F-4D97-AF65-F5344CB8AC3E}">
        <p14:creationId xmlns:p14="http://schemas.microsoft.com/office/powerpoint/2010/main" val="3348178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0"/>
          <p:cNvSpPr>
            <a:spLocks noGrp="1" noChangeArrowheads="1"/>
          </p:cNvSpPr>
          <p:nvPr>
            <p:ph type="sldNum" sz="quarter" idx="12"/>
          </p:nvPr>
        </p:nvSpPr>
        <p:spPr>
          <a:ln/>
        </p:spPr>
        <p:txBody>
          <a:bodyPr/>
          <a:lstStyle>
            <a:lvl1pPr>
              <a:defRPr/>
            </a:lvl1pPr>
          </a:lstStyle>
          <a:p>
            <a:pPr>
              <a:defRPr/>
            </a:pPr>
            <a:fld id="{8D2186C8-C3A6-4547-B3A2-99C3FD924343}" type="slidenum">
              <a:rPr lang="en-US" altLang="en-US"/>
              <a:pPr>
                <a:defRPr/>
              </a:pPr>
              <a:t>‹#›</a:t>
            </a:fld>
            <a:endParaRPr lang="en-US" altLang="en-US"/>
          </a:p>
        </p:txBody>
      </p:sp>
    </p:spTree>
    <p:extLst>
      <p:ext uri="{BB962C8B-B14F-4D97-AF65-F5344CB8AC3E}">
        <p14:creationId xmlns:p14="http://schemas.microsoft.com/office/powerpoint/2010/main" val="294237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0"/>
          <p:cNvSpPr>
            <a:spLocks noGrp="1" noChangeArrowheads="1"/>
          </p:cNvSpPr>
          <p:nvPr>
            <p:ph type="sldNum" sz="quarter" idx="12"/>
          </p:nvPr>
        </p:nvSpPr>
        <p:spPr>
          <a:ln/>
        </p:spPr>
        <p:txBody>
          <a:bodyPr/>
          <a:lstStyle>
            <a:lvl1pPr>
              <a:defRPr/>
            </a:lvl1pPr>
          </a:lstStyle>
          <a:p>
            <a:pPr>
              <a:defRPr/>
            </a:pPr>
            <a:fld id="{DCDE0F4F-C73A-4D1E-BC49-EBA6BDA003E2}" type="slidenum">
              <a:rPr lang="en-US" altLang="en-US"/>
              <a:pPr>
                <a:defRPr/>
              </a:pPr>
              <a:t>‹#›</a:t>
            </a:fld>
            <a:endParaRPr lang="en-US" altLang="en-US"/>
          </a:p>
        </p:txBody>
      </p:sp>
    </p:spTree>
    <p:extLst>
      <p:ext uri="{BB962C8B-B14F-4D97-AF65-F5344CB8AC3E}">
        <p14:creationId xmlns:p14="http://schemas.microsoft.com/office/powerpoint/2010/main" val="20168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096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0"/>
          <p:cNvSpPr>
            <a:spLocks noGrp="1" noChangeArrowheads="1"/>
          </p:cNvSpPr>
          <p:nvPr>
            <p:ph type="sldNum" sz="quarter" idx="12"/>
          </p:nvPr>
        </p:nvSpPr>
        <p:spPr>
          <a:ln/>
        </p:spPr>
        <p:txBody>
          <a:bodyPr/>
          <a:lstStyle>
            <a:lvl1pPr>
              <a:defRPr/>
            </a:lvl1pPr>
          </a:lstStyle>
          <a:p>
            <a:pPr>
              <a:defRPr/>
            </a:pPr>
            <a:fld id="{A032E79B-965A-4AB0-B135-9B25718F10CC}" type="slidenum">
              <a:rPr lang="en-US" altLang="en-US"/>
              <a:pPr>
                <a:defRPr/>
              </a:pPr>
              <a:t>‹#›</a:t>
            </a:fld>
            <a:endParaRPr lang="en-US" altLang="en-US"/>
          </a:p>
        </p:txBody>
      </p:sp>
    </p:spTree>
    <p:extLst>
      <p:ext uri="{BB962C8B-B14F-4D97-AF65-F5344CB8AC3E}">
        <p14:creationId xmlns:p14="http://schemas.microsoft.com/office/powerpoint/2010/main" val="3864497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10"/>
          <p:cNvSpPr>
            <a:spLocks noGrp="1" noChangeArrowheads="1"/>
          </p:cNvSpPr>
          <p:nvPr>
            <p:ph type="sldNum" sz="quarter" idx="12"/>
          </p:nvPr>
        </p:nvSpPr>
        <p:spPr>
          <a:ln/>
        </p:spPr>
        <p:txBody>
          <a:bodyPr/>
          <a:lstStyle>
            <a:lvl1pPr>
              <a:defRPr/>
            </a:lvl1pPr>
          </a:lstStyle>
          <a:p>
            <a:pPr>
              <a:defRPr/>
            </a:pPr>
            <a:fld id="{6F123E06-9FE6-40B1-BC06-899A2742189A}" type="slidenum">
              <a:rPr lang="en-US" altLang="en-US"/>
              <a:pPr>
                <a:defRPr/>
              </a:pPr>
              <a:t>‹#›</a:t>
            </a:fld>
            <a:endParaRPr lang="en-US" altLang="en-US"/>
          </a:p>
        </p:txBody>
      </p:sp>
    </p:spTree>
    <p:extLst>
      <p:ext uri="{BB962C8B-B14F-4D97-AF65-F5344CB8AC3E}">
        <p14:creationId xmlns:p14="http://schemas.microsoft.com/office/powerpoint/2010/main" val="3121158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10"/>
          <p:cNvSpPr>
            <a:spLocks noGrp="1" noChangeArrowheads="1"/>
          </p:cNvSpPr>
          <p:nvPr>
            <p:ph type="sldNum" sz="quarter" idx="12"/>
          </p:nvPr>
        </p:nvSpPr>
        <p:spPr>
          <a:ln/>
        </p:spPr>
        <p:txBody>
          <a:bodyPr/>
          <a:lstStyle>
            <a:lvl1pPr>
              <a:defRPr/>
            </a:lvl1pPr>
          </a:lstStyle>
          <a:p>
            <a:pPr>
              <a:defRPr/>
            </a:pPr>
            <a:fld id="{BD58AE39-7B0C-4B34-BA14-00C8924C4323}" type="slidenum">
              <a:rPr lang="en-US" altLang="en-US"/>
              <a:pPr>
                <a:defRPr/>
              </a:pPr>
              <a:t>‹#›</a:t>
            </a:fld>
            <a:endParaRPr lang="en-US" altLang="en-US"/>
          </a:p>
        </p:txBody>
      </p:sp>
    </p:spTree>
    <p:extLst>
      <p:ext uri="{BB962C8B-B14F-4D97-AF65-F5344CB8AC3E}">
        <p14:creationId xmlns:p14="http://schemas.microsoft.com/office/powerpoint/2010/main" val="3432350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10"/>
          <p:cNvSpPr>
            <a:spLocks noGrp="1" noChangeArrowheads="1"/>
          </p:cNvSpPr>
          <p:nvPr>
            <p:ph type="sldNum" sz="quarter" idx="12"/>
          </p:nvPr>
        </p:nvSpPr>
        <p:spPr>
          <a:ln/>
        </p:spPr>
        <p:txBody>
          <a:bodyPr/>
          <a:lstStyle>
            <a:lvl1pPr>
              <a:defRPr/>
            </a:lvl1pPr>
          </a:lstStyle>
          <a:p>
            <a:pPr>
              <a:defRPr/>
            </a:pPr>
            <a:fld id="{0B5D6B20-5C38-4574-9FE6-432EF12DDDEA}" type="slidenum">
              <a:rPr lang="en-US" altLang="en-US"/>
              <a:pPr>
                <a:defRPr/>
              </a:pPr>
              <a:t>‹#›</a:t>
            </a:fld>
            <a:endParaRPr lang="en-US" altLang="en-US"/>
          </a:p>
        </p:txBody>
      </p:sp>
    </p:spTree>
    <p:extLst>
      <p:ext uri="{BB962C8B-B14F-4D97-AF65-F5344CB8AC3E}">
        <p14:creationId xmlns:p14="http://schemas.microsoft.com/office/powerpoint/2010/main" val="1949936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0"/>
          <p:cNvSpPr>
            <a:spLocks noGrp="1" noChangeArrowheads="1"/>
          </p:cNvSpPr>
          <p:nvPr>
            <p:ph type="sldNum" sz="quarter" idx="12"/>
          </p:nvPr>
        </p:nvSpPr>
        <p:spPr>
          <a:ln/>
        </p:spPr>
        <p:txBody>
          <a:bodyPr/>
          <a:lstStyle>
            <a:lvl1pPr>
              <a:defRPr/>
            </a:lvl1pPr>
          </a:lstStyle>
          <a:p>
            <a:pPr>
              <a:defRPr/>
            </a:pPr>
            <a:fld id="{0DE5AAB5-5406-4AE6-AD16-96E450DA5F3F}" type="slidenum">
              <a:rPr lang="en-US" altLang="en-US"/>
              <a:pPr>
                <a:defRPr/>
              </a:pPr>
              <a:t>‹#›</a:t>
            </a:fld>
            <a:endParaRPr lang="en-US" altLang="en-US"/>
          </a:p>
        </p:txBody>
      </p:sp>
    </p:spTree>
    <p:extLst>
      <p:ext uri="{BB962C8B-B14F-4D97-AF65-F5344CB8AC3E}">
        <p14:creationId xmlns:p14="http://schemas.microsoft.com/office/powerpoint/2010/main" val="15477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0"/>
          <p:cNvSpPr>
            <a:spLocks noGrp="1" noChangeArrowheads="1"/>
          </p:cNvSpPr>
          <p:nvPr>
            <p:ph type="sldNum" sz="quarter" idx="12"/>
          </p:nvPr>
        </p:nvSpPr>
        <p:spPr>
          <a:ln/>
        </p:spPr>
        <p:txBody>
          <a:bodyPr/>
          <a:lstStyle>
            <a:lvl1pPr>
              <a:defRPr/>
            </a:lvl1pPr>
          </a:lstStyle>
          <a:p>
            <a:pPr>
              <a:defRPr/>
            </a:pPr>
            <a:fld id="{25309F87-AD4A-468B-8B02-F816C54AC06F}" type="slidenum">
              <a:rPr lang="en-US" altLang="en-US"/>
              <a:pPr>
                <a:defRPr/>
              </a:pPr>
              <a:t>‹#›</a:t>
            </a:fld>
            <a:endParaRPr lang="en-US" altLang="en-US"/>
          </a:p>
        </p:txBody>
      </p:sp>
    </p:spTree>
    <p:extLst>
      <p:ext uri="{BB962C8B-B14F-4D97-AF65-F5344CB8AC3E}">
        <p14:creationId xmlns:p14="http://schemas.microsoft.com/office/powerpoint/2010/main" val="3302178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52400"/>
            <a:ext cx="8686800" cy="6096000"/>
            <a:chOff x="0" y="96"/>
            <a:chExt cx="5472" cy="3840"/>
          </a:xfrm>
        </p:grpSpPr>
        <p:sp>
          <p:nvSpPr>
            <p:cNvPr id="1032" name="AutoShape 3"/>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a:latin typeface="Times New Roman" pitchFamily="18" charset="0"/>
              </a:endParaRPr>
            </a:p>
          </p:txBody>
        </p:sp>
        <p:sp>
          <p:nvSpPr>
            <p:cNvPr id="1033" name="AutoShape 4"/>
            <p:cNvSpPr>
              <a:spLocks noChangeArrowheads="1"/>
            </p:cNvSpPr>
            <p:nvPr/>
          </p:nvSpPr>
          <p:spPr bwMode="blackWhite">
            <a:xfrm>
              <a:off x="0" y="96"/>
              <a:ext cx="5376" cy="768"/>
            </a:xfrm>
            <a:custGeom>
              <a:avLst/>
              <a:gdLst>
                <a:gd name="T0" fmla="*/ 0 w 7000"/>
                <a:gd name="T1" fmla="*/ 0 h 1000"/>
                <a:gd name="T2" fmla="*/ 5506 w 7000"/>
                <a:gd name="T3" fmla="*/ 0 h 1000"/>
                <a:gd name="T4" fmla="*/ 5930 w 7000"/>
                <a:gd name="T5" fmla="*/ 61 h 1000"/>
                <a:gd name="T6" fmla="*/ 5507 w 7000"/>
                <a:gd name="T7" fmla="*/ 121 h 1000"/>
                <a:gd name="T8" fmla="*/ 0 w 7000"/>
                <a:gd name="T9" fmla="*/ 121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499" y="0"/>
                  </a:lnTo>
                  <a:cubicBezTo>
                    <a:pt x="6776" y="0"/>
                    <a:pt x="7000" y="223"/>
                    <a:pt x="7000" y="500"/>
                  </a:cubicBezTo>
                  <a:cubicBezTo>
                    <a:pt x="7000" y="776"/>
                    <a:pt x="6776" y="999"/>
                    <a:pt x="6500"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 name="Line 5"/>
            <p:cNvSpPr>
              <a:spLocks noChangeShapeType="1"/>
            </p:cNvSpPr>
            <p:nvPr/>
          </p:nvSpPr>
          <p:spPr bwMode="auto">
            <a:xfrm>
              <a:off x="0" y="768"/>
              <a:ext cx="5088"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27" name="Rectangle 6"/>
          <p:cNvSpPr>
            <a:spLocks noGrp="1" noChangeArrowheads="1"/>
          </p:cNvSpPr>
          <p:nvPr>
            <p:ph type="title"/>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7"/>
          <p:cNvSpPr>
            <a:spLocks noGrp="1" noChangeArrowheads="1"/>
          </p:cNvSpPr>
          <p:nvPr>
            <p:ph type="body" idx="1"/>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0904" name="Rectangle 8"/>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en-US"/>
          </a:p>
        </p:txBody>
      </p:sp>
      <p:sp>
        <p:nvSpPr>
          <p:cNvPr id="80905" name="Rectangle 9"/>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ltLang="en-US"/>
          </a:p>
        </p:txBody>
      </p:sp>
      <p:sp>
        <p:nvSpPr>
          <p:cNvPr id="80906" name="Rectangle 10"/>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Arial Black" panose="020B0A04020102020204" pitchFamily="34" charset="0"/>
              </a:defRPr>
            </a:lvl1pPr>
          </a:lstStyle>
          <a:p>
            <a:pPr>
              <a:defRPr/>
            </a:pPr>
            <a:fld id="{714CF623-28E7-4314-ADB9-75049738672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74"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charset="0"/>
        </a:defRPr>
      </a:lvl2pPr>
      <a:lvl3pPr algn="l" rtl="0" eaLnBrk="0" fontAlgn="base" hangingPunct="0">
        <a:spcBef>
          <a:spcPct val="0"/>
        </a:spcBef>
        <a:spcAft>
          <a:spcPct val="0"/>
        </a:spcAft>
        <a:defRPr sz="4200">
          <a:solidFill>
            <a:schemeClr val="tx2"/>
          </a:solidFill>
          <a:latin typeface="Arial" charset="0"/>
        </a:defRPr>
      </a:lvl3pPr>
      <a:lvl4pPr algn="l" rtl="0" eaLnBrk="0" fontAlgn="base" hangingPunct="0">
        <a:spcBef>
          <a:spcPct val="0"/>
        </a:spcBef>
        <a:spcAft>
          <a:spcPct val="0"/>
        </a:spcAft>
        <a:defRPr sz="4200">
          <a:solidFill>
            <a:schemeClr val="tx2"/>
          </a:solidFill>
          <a:latin typeface="Arial" charset="0"/>
        </a:defRPr>
      </a:lvl4pPr>
      <a:lvl5pPr algn="l" rtl="0" eaLnBrk="0" fontAlgn="base" hangingPunct="0">
        <a:spcBef>
          <a:spcPct val="0"/>
        </a:spcBef>
        <a:spcAft>
          <a:spcPct val="0"/>
        </a:spcAft>
        <a:defRPr sz="4200">
          <a:solidFill>
            <a:schemeClr val="tx2"/>
          </a:solidFill>
          <a:latin typeface="Arial" charset="0"/>
        </a:defRPr>
      </a:lvl5pPr>
      <a:lvl6pPr marL="457200" algn="l" rtl="0" fontAlgn="base">
        <a:spcBef>
          <a:spcPct val="0"/>
        </a:spcBef>
        <a:spcAft>
          <a:spcPct val="0"/>
        </a:spcAft>
        <a:defRPr sz="4200">
          <a:solidFill>
            <a:schemeClr val="tx2"/>
          </a:solidFill>
          <a:latin typeface="Arial" charset="0"/>
        </a:defRPr>
      </a:lvl6pPr>
      <a:lvl7pPr marL="914400" algn="l" rtl="0" fontAlgn="base">
        <a:spcBef>
          <a:spcPct val="0"/>
        </a:spcBef>
        <a:spcAft>
          <a:spcPct val="0"/>
        </a:spcAft>
        <a:defRPr sz="4200">
          <a:solidFill>
            <a:schemeClr val="tx2"/>
          </a:solidFill>
          <a:latin typeface="Arial" charset="0"/>
        </a:defRPr>
      </a:lvl7pPr>
      <a:lvl8pPr marL="1371600" algn="l" rtl="0" fontAlgn="base">
        <a:spcBef>
          <a:spcPct val="0"/>
        </a:spcBef>
        <a:spcAft>
          <a:spcPct val="0"/>
        </a:spcAft>
        <a:defRPr sz="4200">
          <a:solidFill>
            <a:schemeClr val="tx2"/>
          </a:solidFill>
          <a:latin typeface="Arial" charset="0"/>
        </a:defRPr>
      </a:lvl8pPr>
      <a:lvl9pPr marL="1828800" algn="l" rtl="0" fontAlgn="base">
        <a:spcBef>
          <a:spcPct val="0"/>
        </a:spcBef>
        <a:spcAft>
          <a:spcPct val="0"/>
        </a:spcAft>
        <a:defRPr sz="4200">
          <a:solidFill>
            <a:schemeClr val="tx2"/>
          </a:solidFill>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fld id="{C9574571-67A1-4DA1-885A-78985EE8D514}" type="slidenum">
              <a:rPr lang="en-US" altLang="en-US" sz="1200">
                <a:latin typeface="Arial Black" panose="020B0A04020102020204" pitchFamily="34" charset="0"/>
              </a:rPr>
              <a:pPr>
                <a:spcBef>
                  <a:spcPct val="0"/>
                </a:spcBef>
                <a:buClrTx/>
                <a:buSzTx/>
                <a:buFontTx/>
                <a:buNone/>
              </a:pPr>
              <a:t>1</a:t>
            </a:fld>
            <a:endParaRPr lang="en-US" altLang="en-US" sz="1200">
              <a:latin typeface="Arial Black" panose="020B0A04020102020204" pitchFamily="34" charset="0"/>
            </a:endParaRPr>
          </a:p>
        </p:txBody>
      </p:sp>
      <p:sp>
        <p:nvSpPr>
          <p:cNvPr id="5123" name="Rectangle 2"/>
          <p:cNvSpPr>
            <a:spLocks noGrp="1" noChangeArrowheads="1"/>
          </p:cNvSpPr>
          <p:nvPr>
            <p:ph type="title"/>
          </p:nvPr>
        </p:nvSpPr>
        <p:spPr/>
        <p:txBody>
          <a:bodyPr/>
          <a:lstStyle/>
          <a:p>
            <a:pPr eaLnBrk="1" hangingPunct="1"/>
            <a:r>
              <a:rPr lang="en-US" altLang="en-US"/>
              <a:t>Topics</a:t>
            </a:r>
          </a:p>
        </p:txBody>
      </p:sp>
      <p:sp>
        <p:nvSpPr>
          <p:cNvPr id="309251" name="Rectangle 3"/>
          <p:cNvSpPr>
            <a:spLocks noGrp="1" noChangeArrowheads="1"/>
          </p:cNvSpPr>
          <p:nvPr>
            <p:ph type="body" idx="1"/>
          </p:nvPr>
        </p:nvSpPr>
        <p:spPr>
          <a:xfrm>
            <a:off x="685800" y="1752600"/>
            <a:ext cx="8077200" cy="4114800"/>
          </a:xfrm>
        </p:spPr>
        <p:txBody>
          <a:bodyPr/>
          <a:lstStyle/>
          <a:p>
            <a:pPr marL="514350" indent="-514350" eaLnBrk="1" hangingPunct="1">
              <a:spcBef>
                <a:spcPct val="0"/>
              </a:spcBef>
              <a:buFont typeface="Wingdings" panose="05000000000000000000" pitchFamily="2" charset="2"/>
              <a:buAutoNum type="arabicPeriod"/>
              <a:defRPr/>
            </a:pPr>
            <a:r>
              <a:rPr lang="en-US" altLang="en-US" sz="2000"/>
              <a:t>Review</a:t>
            </a:r>
          </a:p>
          <a:p>
            <a:pPr marL="514350" indent="-514350" eaLnBrk="1" hangingPunct="1">
              <a:spcBef>
                <a:spcPct val="0"/>
              </a:spcBef>
              <a:buFont typeface="Wingdings" panose="05000000000000000000" pitchFamily="2" charset="2"/>
              <a:buAutoNum type="arabicPeriod"/>
              <a:defRPr/>
            </a:pPr>
            <a:r>
              <a:rPr lang="en-US" altLang="en-US" sz="2000"/>
              <a:t>Set Operators</a:t>
            </a:r>
          </a:p>
          <a:p>
            <a:pPr marL="514350" indent="-514350" eaLnBrk="1" hangingPunct="1">
              <a:spcBef>
                <a:spcPct val="0"/>
              </a:spcBef>
              <a:buFont typeface="Wingdings" panose="05000000000000000000" pitchFamily="2" charset="2"/>
              <a:buAutoNum type="arabicPeriod"/>
              <a:defRPr/>
            </a:pPr>
            <a:r>
              <a:rPr lang="en-US" altLang="en-US" sz="2000"/>
              <a:t>Using set operators to combine multiple queries into a single query</a:t>
            </a:r>
          </a:p>
          <a:p>
            <a:pPr marL="514350" indent="-514350" eaLnBrk="1" hangingPunct="1">
              <a:spcBef>
                <a:spcPct val="0"/>
              </a:spcBef>
              <a:buFont typeface="Wingdings" panose="05000000000000000000" pitchFamily="2" charset="2"/>
              <a:buAutoNum type="arabicPeriod"/>
              <a:defRPr/>
            </a:pPr>
            <a:r>
              <a:rPr lang="en-US" altLang="en-US" sz="2000"/>
              <a:t>Controlling the order of rows returned</a:t>
            </a:r>
          </a:p>
          <a:p>
            <a:pPr marL="514350" indent="-514350" eaLnBrk="1" hangingPunct="1">
              <a:spcBef>
                <a:spcPct val="0"/>
              </a:spcBef>
              <a:buFont typeface="Wingdings" panose="05000000000000000000" pitchFamily="2" charset="2"/>
              <a:buAutoNum type="arabicPeriod"/>
              <a:defRPr/>
            </a:pPr>
            <a:r>
              <a:rPr lang="en-US" altLang="en-US" sz="2000"/>
              <a:t>Set Operator Types</a:t>
            </a:r>
          </a:p>
          <a:p>
            <a:pPr marL="514350" indent="-514350" eaLnBrk="1" hangingPunct="1">
              <a:spcBef>
                <a:spcPct val="0"/>
              </a:spcBef>
              <a:buFont typeface="Wingdings" panose="05000000000000000000" pitchFamily="2" charset="2"/>
              <a:buAutoNum type="arabicPeriod"/>
              <a:defRPr/>
            </a:pPr>
            <a:r>
              <a:rPr lang="en-US" altLang="en-US" sz="2000"/>
              <a:t>Union Distinct</a:t>
            </a:r>
          </a:p>
          <a:p>
            <a:pPr marL="514350" indent="-514350" eaLnBrk="1" hangingPunct="1">
              <a:spcBef>
                <a:spcPct val="0"/>
              </a:spcBef>
              <a:buFont typeface="Wingdings" panose="05000000000000000000" pitchFamily="2" charset="2"/>
              <a:buAutoNum type="arabicPeriod"/>
              <a:defRPr/>
            </a:pPr>
            <a:r>
              <a:rPr lang="en-US" altLang="en-US" sz="2000"/>
              <a:t>Union All</a:t>
            </a:r>
          </a:p>
          <a:p>
            <a:pPr marL="514350" indent="-514350" eaLnBrk="1" hangingPunct="1">
              <a:spcBef>
                <a:spcPct val="0"/>
              </a:spcBef>
              <a:buFont typeface="Wingdings" panose="05000000000000000000" pitchFamily="2" charset="2"/>
              <a:buAutoNum type="arabicPeriod"/>
              <a:defRPr/>
            </a:pPr>
            <a:r>
              <a:rPr lang="en-US" altLang="en-US" sz="2000"/>
              <a:t>Intersect</a:t>
            </a:r>
          </a:p>
          <a:p>
            <a:pPr marL="514350" indent="-514350" eaLnBrk="1" hangingPunct="1">
              <a:spcBef>
                <a:spcPct val="0"/>
              </a:spcBef>
              <a:buFont typeface="Wingdings" panose="05000000000000000000" pitchFamily="2" charset="2"/>
              <a:buAutoNum type="arabicPeriod"/>
              <a:defRPr/>
            </a:pPr>
            <a:r>
              <a:rPr lang="en-US" altLang="en-US" sz="2000"/>
              <a:t>Minus/Except</a:t>
            </a:r>
          </a:p>
          <a:p>
            <a:pPr marL="514350" indent="-514350" eaLnBrk="1" hangingPunct="1">
              <a:spcBef>
                <a:spcPct val="0"/>
              </a:spcBef>
              <a:buFont typeface="Wingdings" panose="05000000000000000000" pitchFamily="2" charset="2"/>
              <a:buAutoNum type="arabicPeriod"/>
              <a:defRPr/>
            </a:pPr>
            <a:r>
              <a:rPr lang="en-US" altLang="en-US" sz="2000"/>
              <a:t>Set Operator Rules</a:t>
            </a:r>
          </a:p>
          <a:p>
            <a:pPr marL="514350" indent="-514350" eaLnBrk="1" hangingPunct="1">
              <a:spcBef>
                <a:spcPct val="0"/>
              </a:spcBef>
              <a:buFont typeface="Wingdings" panose="05000000000000000000" pitchFamily="2" charset="2"/>
              <a:buAutoNum type="arabicPeriod"/>
              <a:defRPr/>
            </a:pPr>
            <a:r>
              <a:rPr lang="en-US" altLang="en-US" sz="2000"/>
              <a:t>Matching SELECT statement and ORDER BY with set operators</a:t>
            </a:r>
            <a:endParaRPr lang="en-US" altLang="en-US" sz="2000" dirty="0"/>
          </a:p>
          <a:p>
            <a:pPr marL="0" indent="0" eaLnBrk="1" hangingPunct="1">
              <a:spcBef>
                <a:spcPct val="0"/>
              </a:spcBef>
              <a:buNone/>
              <a:defRPr/>
            </a:pPr>
            <a:endParaRPr lang="en-US" altLang="en-US" sz="2800" dirty="0"/>
          </a:p>
          <a:p>
            <a:pPr eaLnBrk="1" hangingPunct="1">
              <a:spcBef>
                <a:spcPct val="0"/>
              </a:spcBef>
              <a:buFont typeface="Wingdings" panose="05000000000000000000" pitchFamily="2" charset="2"/>
              <a:buNone/>
              <a:defRPr/>
            </a:pPr>
            <a:endParaRPr lang="en-US" altLang="en-US" sz="2800" dirty="0"/>
          </a:p>
          <a:p>
            <a:pPr eaLnBrk="1" hangingPunct="1">
              <a:lnSpc>
                <a:spcPct val="90000"/>
              </a:lnSpc>
              <a:defRPr/>
            </a:pPr>
            <a:endParaRPr lang="en-US"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9251">
                                            <p:txEl>
                                              <p:pRg st="0" end="0"/>
                                            </p:txEl>
                                          </p:spTgt>
                                        </p:tgtEl>
                                        <p:attrNameLst>
                                          <p:attrName>style.visibility</p:attrName>
                                        </p:attrNameLst>
                                      </p:cBhvr>
                                      <p:to>
                                        <p:strVal val="visible"/>
                                      </p:to>
                                    </p:set>
                                    <p:anim calcmode="lin" valueType="num">
                                      <p:cBhvr additive="base">
                                        <p:cTn id="7" dur="500" fill="hold"/>
                                        <p:tgtEl>
                                          <p:spTgt spid="3092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92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9251">
                                            <p:txEl>
                                              <p:pRg st="1" end="1"/>
                                            </p:txEl>
                                          </p:spTgt>
                                        </p:tgtEl>
                                        <p:attrNameLst>
                                          <p:attrName>style.visibility</p:attrName>
                                        </p:attrNameLst>
                                      </p:cBhvr>
                                      <p:to>
                                        <p:strVal val="visible"/>
                                      </p:to>
                                    </p:set>
                                    <p:anim calcmode="lin" valueType="num">
                                      <p:cBhvr additive="base">
                                        <p:cTn id="13" dur="500" fill="hold"/>
                                        <p:tgtEl>
                                          <p:spTgt spid="3092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92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9251">
                                            <p:txEl>
                                              <p:pRg st="2" end="2"/>
                                            </p:txEl>
                                          </p:spTgt>
                                        </p:tgtEl>
                                        <p:attrNameLst>
                                          <p:attrName>style.visibility</p:attrName>
                                        </p:attrNameLst>
                                      </p:cBhvr>
                                      <p:to>
                                        <p:strVal val="visible"/>
                                      </p:to>
                                    </p:set>
                                    <p:anim calcmode="lin" valueType="num">
                                      <p:cBhvr additive="base">
                                        <p:cTn id="19" dur="500" fill="hold"/>
                                        <p:tgtEl>
                                          <p:spTgt spid="3092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92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9251">
                                            <p:txEl>
                                              <p:pRg st="3" end="3"/>
                                            </p:txEl>
                                          </p:spTgt>
                                        </p:tgtEl>
                                        <p:attrNameLst>
                                          <p:attrName>style.visibility</p:attrName>
                                        </p:attrNameLst>
                                      </p:cBhvr>
                                      <p:to>
                                        <p:strVal val="visible"/>
                                      </p:to>
                                    </p:set>
                                    <p:anim calcmode="lin" valueType="num">
                                      <p:cBhvr additive="base">
                                        <p:cTn id="25" dur="500" fill="hold"/>
                                        <p:tgtEl>
                                          <p:spTgt spid="3092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92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9251">
                                            <p:txEl>
                                              <p:pRg st="4" end="4"/>
                                            </p:txEl>
                                          </p:spTgt>
                                        </p:tgtEl>
                                        <p:attrNameLst>
                                          <p:attrName>style.visibility</p:attrName>
                                        </p:attrNameLst>
                                      </p:cBhvr>
                                      <p:to>
                                        <p:strVal val="visible"/>
                                      </p:to>
                                    </p:set>
                                    <p:anim calcmode="lin" valueType="num">
                                      <p:cBhvr additive="base">
                                        <p:cTn id="31" dur="500" fill="hold"/>
                                        <p:tgtEl>
                                          <p:spTgt spid="30925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92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09251">
                                            <p:txEl>
                                              <p:pRg st="5" end="5"/>
                                            </p:txEl>
                                          </p:spTgt>
                                        </p:tgtEl>
                                        <p:attrNameLst>
                                          <p:attrName>style.visibility</p:attrName>
                                        </p:attrNameLst>
                                      </p:cBhvr>
                                      <p:to>
                                        <p:strVal val="visible"/>
                                      </p:to>
                                    </p:set>
                                    <p:anim calcmode="lin" valueType="num">
                                      <p:cBhvr additive="base">
                                        <p:cTn id="37" dur="500" fill="hold"/>
                                        <p:tgtEl>
                                          <p:spTgt spid="30925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92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09251">
                                            <p:txEl>
                                              <p:pRg st="6" end="6"/>
                                            </p:txEl>
                                          </p:spTgt>
                                        </p:tgtEl>
                                        <p:attrNameLst>
                                          <p:attrName>style.visibility</p:attrName>
                                        </p:attrNameLst>
                                      </p:cBhvr>
                                      <p:to>
                                        <p:strVal val="visible"/>
                                      </p:to>
                                    </p:set>
                                    <p:anim calcmode="lin" valueType="num">
                                      <p:cBhvr additive="base">
                                        <p:cTn id="43" dur="500" fill="hold"/>
                                        <p:tgtEl>
                                          <p:spTgt spid="30925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0925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09251">
                                            <p:txEl>
                                              <p:pRg st="7" end="7"/>
                                            </p:txEl>
                                          </p:spTgt>
                                        </p:tgtEl>
                                        <p:attrNameLst>
                                          <p:attrName>style.visibility</p:attrName>
                                        </p:attrNameLst>
                                      </p:cBhvr>
                                      <p:to>
                                        <p:strVal val="visible"/>
                                      </p:to>
                                    </p:set>
                                    <p:anim calcmode="lin" valueType="num">
                                      <p:cBhvr additive="base">
                                        <p:cTn id="49" dur="500" fill="hold"/>
                                        <p:tgtEl>
                                          <p:spTgt spid="30925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0925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09251">
                                            <p:txEl>
                                              <p:pRg st="8" end="8"/>
                                            </p:txEl>
                                          </p:spTgt>
                                        </p:tgtEl>
                                        <p:attrNameLst>
                                          <p:attrName>style.visibility</p:attrName>
                                        </p:attrNameLst>
                                      </p:cBhvr>
                                      <p:to>
                                        <p:strVal val="visible"/>
                                      </p:to>
                                    </p:set>
                                    <p:anim calcmode="lin" valueType="num">
                                      <p:cBhvr additive="base">
                                        <p:cTn id="55" dur="500" fill="hold"/>
                                        <p:tgtEl>
                                          <p:spTgt spid="309251">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0925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09251">
                                            <p:txEl>
                                              <p:pRg st="9" end="9"/>
                                            </p:txEl>
                                          </p:spTgt>
                                        </p:tgtEl>
                                        <p:attrNameLst>
                                          <p:attrName>style.visibility</p:attrName>
                                        </p:attrNameLst>
                                      </p:cBhvr>
                                      <p:to>
                                        <p:strVal val="visible"/>
                                      </p:to>
                                    </p:set>
                                    <p:anim calcmode="lin" valueType="num">
                                      <p:cBhvr additive="base">
                                        <p:cTn id="61" dur="500" fill="hold"/>
                                        <p:tgtEl>
                                          <p:spTgt spid="309251">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0925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09251">
                                            <p:txEl>
                                              <p:pRg st="10" end="10"/>
                                            </p:txEl>
                                          </p:spTgt>
                                        </p:tgtEl>
                                        <p:attrNameLst>
                                          <p:attrName>style.visibility</p:attrName>
                                        </p:attrNameLst>
                                      </p:cBhvr>
                                      <p:to>
                                        <p:strVal val="visible"/>
                                      </p:to>
                                    </p:set>
                                    <p:anim calcmode="lin" valueType="num">
                                      <p:cBhvr additive="base">
                                        <p:cTn id="67" dur="500" fill="hold"/>
                                        <p:tgtEl>
                                          <p:spTgt spid="309251">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0925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CC72C-3E1B-BFA1-64E5-43A0C1A46EA9}"/>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2DB6DC7C-38C2-BC6C-A4BF-F8C6EA75546B}"/>
              </a:ext>
            </a:extLst>
          </p:cNvPr>
          <p:cNvPicPr>
            <a:picLocks noGrp="1" noChangeAspect="1"/>
          </p:cNvPicPr>
          <p:nvPr>
            <p:ph idx="1"/>
          </p:nvPr>
        </p:nvPicPr>
        <p:blipFill>
          <a:blip r:embed="rId2"/>
          <a:stretch>
            <a:fillRect/>
          </a:stretch>
        </p:blipFill>
        <p:spPr>
          <a:xfrm>
            <a:off x="762000" y="1143000"/>
            <a:ext cx="7543800" cy="4876800"/>
          </a:xfrm>
        </p:spPr>
      </p:pic>
    </p:spTree>
    <p:extLst>
      <p:ext uri="{BB962C8B-B14F-4D97-AF65-F5344CB8AC3E}">
        <p14:creationId xmlns:p14="http://schemas.microsoft.com/office/powerpoint/2010/main" val="515433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4ECC0-0426-91B9-96D5-92F1184D8014}"/>
              </a:ext>
            </a:extLst>
          </p:cNvPr>
          <p:cNvSpPr>
            <a:spLocks noGrp="1"/>
          </p:cNvSpPr>
          <p:nvPr>
            <p:ph type="title"/>
          </p:nvPr>
        </p:nvSpPr>
        <p:spPr/>
        <p:txBody>
          <a:bodyPr/>
          <a:lstStyle/>
          <a:p>
            <a:r>
              <a:rPr lang="en-CA" sz="3600"/>
              <a:t>Set Operators</a:t>
            </a:r>
          </a:p>
        </p:txBody>
      </p:sp>
      <p:sp>
        <p:nvSpPr>
          <p:cNvPr id="3" name="Content Placeholder 2">
            <a:extLst>
              <a:ext uri="{FF2B5EF4-FFF2-40B4-BE49-F238E27FC236}">
                <a16:creationId xmlns:a16="http://schemas.microsoft.com/office/drawing/2014/main" id="{9AE4BBE1-B512-405F-53A4-D3DBB531386F}"/>
              </a:ext>
            </a:extLst>
          </p:cNvPr>
          <p:cNvSpPr>
            <a:spLocks noGrp="1"/>
          </p:cNvSpPr>
          <p:nvPr>
            <p:ph idx="1"/>
          </p:nvPr>
        </p:nvSpPr>
        <p:spPr/>
        <p:txBody>
          <a:bodyPr/>
          <a:lstStyle/>
          <a:p>
            <a:r>
              <a:rPr lang="en-US" sz="2000"/>
              <a:t>UNION – returns all rows across both tables, excluding duplicates</a:t>
            </a:r>
            <a:endParaRPr lang="en-CA" sz="2000"/>
          </a:p>
          <a:p>
            <a:r>
              <a:rPr lang="en-US" sz="2000"/>
              <a:t>UNION ALL – returns all rows across both tables, including duplicates</a:t>
            </a:r>
            <a:endParaRPr lang="en-CA" sz="2000"/>
          </a:p>
          <a:p>
            <a:r>
              <a:rPr lang="en-US" sz="2000"/>
              <a:t>INTERSECT – returns common rows across both tables, excluding duplicates</a:t>
            </a:r>
            <a:endParaRPr lang="en-CA" sz="2000"/>
          </a:p>
          <a:p>
            <a:r>
              <a:rPr lang="en-US" sz="2000"/>
              <a:t>INTERSECT ALL – returns common rows across both tables, including duplicates </a:t>
            </a:r>
            <a:endParaRPr lang="en-CA" sz="2000"/>
          </a:p>
          <a:p>
            <a:r>
              <a:rPr lang="en-US" sz="2000"/>
              <a:t>EXCEPT – returns rows unique to “LEFT” table, excluding duplicates</a:t>
            </a:r>
            <a:endParaRPr lang="en-CA" sz="2000"/>
          </a:p>
          <a:p>
            <a:r>
              <a:rPr lang="en-US" sz="2000"/>
              <a:t>EXCEPT ALL – returns rows unique to “LEFT” table, including duplicates</a:t>
            </a:r>
            <a:endParaRPr lang="en-CA" sz="2000"/>
          </a:p>
          <a:p>
            <a:endParaRPr lang="en-CA" sz="2000"/>
          </a:p>
          <a:p>
            <a:endParaRPr lang="en-CA" sz="2000"/>
          </a:p>
        </p:txBody>
      </p:sp>
    </p:spTree>
    <p:extLst>
      <p:ext uri="{BB962C8B-B14F-4D97-AF65-F5344CB8AC3E}">
        <p14:creationId xmlns:p14="http://schemas.microsoft.com/office/powerpoint/2010/main" val="317490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3C243-E8AD-FC30-F4A1-ABC468FE1E63}"/>
              </a:ext>
            </a:extLst>
          </p:cNvPr>
          <p:cNvSpPr>
            <a:spLocks noGrp="1"/>
          </p:cNvSpPr>
          <p:nvPr>
            <p:ph type="title"/>
          </p:nvPr>
        </p:nvSpPr>
        <p:spPr/>
        <p:txBody>
          <a:bodyPr/>
          <a:lstStyle/>
          <a:p>
            <a:r>
              <a:rPr lang="en-CA"/>
              <a:t>Set Operators – Data Sets</a:t>
            </a:r>
          </a:p>
        </p:txBody>
      </p:sp>
      <p:sp>
        <p:nvSpPr>
          <p:cNvPr id="3" name="Content Placeholder 2">
            <a:extLst>
              <a:ext uri="{FF2B5EF4-FFF2-40B4-BE49-F238E27FC236}">
                <a16:creationId xmlns:a16="http://schemas.microsoft.com/office/drawing/2014/main" id="{785F8B7A-7834-3AC2-C2A5-645B7DE4E339}"/>
              </a:ext>
            </a:extLst>
          </p:cNvPr>
          <p:cNvSpPr>
            <a:spLocks noGrp="1"/>
          </p:cNvSpPr>
          <p:nvPr>
            <p:ph idx="1"/>
          </p:nvPr>
        </p:nvSpPr>
        <p:spPr/>
        <p:txBody>
          <a:bodyPr/>
          <a:lstStyle/>
          <a:p>
            <a:r>
              <a:rPr lang="en-CA"/>
              <a:t>DEPT</a:t>
            </a:r>
          </a:p>
          <a:p>
            <a:pPr marL="0" indent="0">
              <a:buNone/>
            </a:pPr>
            <a:endParaRPr lang="en-CA"/>
          </a:p>
          <a:p>
            <a:endParaRPr lang="en-CA"/>
          </a:p>
          <a:p>
            <a:endParaRPr lang="en-CA"/>
          </a:p>
          <a:p>
            <a:r>
              <a:rPr lang="en-CA"/>
              <a:t>DEPTUS</a:t>
            </a:r>
          </a:p>
        </p:txBody>
      </p:sp>
      <p:pic>
        <p:nvPicPr>
          <p:cNvPr id="5" name="Picture 4">
            <a:extLst>
              <a:ext uri="{FF2B5EF4-FFF2-40B4-BE49-F238E27FC236}">
                <a16:creationId xmlns:a16="http://schemas.microsoft.com/office/drawing/2014/main" id="{699E03CE-6C27-B5FE-EF97-0AFC62D419D3}"/>
              </a:ext>
            </a:extLst>
          </p:cNvPr>
          <p:cNvPicPr>
            <a:picLocks noChangeAspect="1"/>
          </p:cNvPicPr>
          <p:nvPr/>
        </p:nvPicPr>
        <p:blipFill>
          <a:blip r:embed="rId2"/>
          <a:stretch>
            <a:fillRect/>
          </a:stretch>
        </p:blipFill>
        <p:spPr>
          <a:xfrm>
            <a:off x="990600" y="2209800"/>
            <a:ext cx="5829300" cy="1485900"/>
          </a:xfrm>
          <a:prstGeom prst="rect">
            <a:avLst/>
          </a:prstGeom>
        </p:spPr>
      </p:pic>
      <p:pic>
        <p:nvPicPr>
          <p:cNvPr id="7" name="Picture 6">
            <a:extLst>
              <a:ext uri="{FF2B5EF4-FFF2-40B4-BE49-F238E27FC236}">
                <a16:creationId xmlns:a16="http://schemas.microsoft.com/office/drawing/2014/main" id="{1B15434E-9570-317F-C28E-8E840BBCDDE0}"/>
              </a:ext>
            </a:extLst>
          </p:cNvPr>
          <p:cNvPicPr>
            <a:picLocks noChangeAspect="1"/>
          </p:cNvPicPr>
          <p:nvPr/>
        </p:nvPicPr>
        <p:blipFill>
          <a:blip r:embed="rId3"/>
          <a:stretch>
            <a:fillRect/>
          </a:stretch>
        </p:blipFill>
        <p:spPr>
          <a:xfrm>
            <a:off x="1066800" y="4579620"/>
            <a:ext cx="6057900" cy="1485900"/>
          </a:xfrm>
          <a:prstGeom prst="rect">
            <a:avLst/>
          </a:prstGeom>
        </p:spPr>
      </p:pic>
    </p:spTree>
    <p:extLst>
      <p:ext uri="{BB962C8B-B14F-4D97-AF65-F5344CB8AC3E}">
        <p14:creationId xmlns:p14="http://schemas.microsoft.com/office/powerpoint/2010/main" val="368476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1A8E1-80AF-2D32-EAAF-5B9FEFA9DAA8}"/>
              </a:ext>
            </a:extLst>
          </p:cNvPr>
          <p:cNvSpPr>
            <a:spLocks noGrp="1"/>
          </p:cNvSpPr>
          <p:nvPr>
            <p:ph type="title"/>
          </p:nvPr>
        </p:nvSpPr>
        <p:spPr/>
        <p:txBody>
          <a:bodyPr/>
          <a:lstStyle/>
          <a:p>
            <a:r>
              <a:rPr lang="en-CA"/>
              <a:t>Set Operators – UNION</a:t>
            </a:r>
          </a:p>
        </p:txBody>
      </p:sp>
      <p:sp>
        <p:nvSpPr>
          <p:cNvPr id="3" name="Content Placeholder 2">
            <a:extLst>
              <a:ext uri="{FF2B5EF4-FFF2-40B4-BE49-F238E27FC236}">
                <a16:creationId xmlns:a16="http://schemas.microsoft.com/office/drawing/2014/main" id="{0CCEAE5D-83FC-CE47-DC7C-82755644E132}"/>
              </a:ext>
            </a:extLst>
          </p:cNvPr>
          <p:cNvSpPr>
            <a:spLocks noGrp="1"/>
          </p:cNvSpPr>
          <p:nvPr>
            <p:ph idx="1"/>
          </p:nvPr>
        </p:nvSpPr>
        <p:spPr/>
        <p:txBody>
          <a:bodyPr/>
          <a:lstStyle/>
          <a:p>
            <a:r>
              <a:rPr lang="en-US" sz="2000"/>
              <a:t>UNION – returns all rows across both tables, excluding duplicates</a:t>
            </a:r>
            <a:endParaRPr lang="en-CA" sz="2000"/>
          </a:p>
        </p:txBody>
      </p:sp>
      <p:pic>
        <p:nvPicPr>
          <p:cNvPr id="7" name="Picture 6">
            <a:extLst>
              <a:ext uri="{FF2B5EF4-FFF2-40B4-BE49-F238E27FC236}">
                <a16:creationId xmlns:a16="http://schemas.microsoft.com/office/drawing/2014/main" id="{3DCE4B67-6B66-666A-0A52-B6B25A4A161A}"/>
              </a:ext>
            </a:extLst>
          </p:cNvPr>
          <p:cNvPicPr>
            <a:picLocks noChangeAspect="1"/>
          </p:cNvPicPr>
          <p:nvPr/>
        </p:nvPicPr>
        <p:blipFill>
          <a:blip r:embed="rId2"/>
          <a:stretch>
            <a:fillRect/>
          </a:stretch>
        </p:blipFill>
        <p:spPr>
          <a:xfrm>
            <a:off x="1466850" y="4038600"/>
            <a:ext cx="2400300" cy="1981200"/>
          </a:xfrm>
          <a:prstGeom prst="rect">
            <a:avLst/>
          </a:prstGeom>
        </p:spPr>
      </p:pic>
      <p:pic>
        <p:nvPicPr>
          <p:cNvPr id="5" name="Picture 4">
            <a:extLst>
              <a:ext uri="{FF2B5EF4-FFF2-40B4-BE49-F238E27FC236}">
                <a16:creationId xmlns:a16="http://schemas.microsoft.com/office/drawing/2014/main" id="{A5B76B94-29DC-429E-6EC7-9EA7388F8789}"/>
              </a:ext>
            </a:extLst>
          </p:cNvPr>
          <p:cNvPicPr>
            <a:picLocks noChangeAspect="1"/>
          </p:cNvPicPr>
          <p:nvPr/>
        </p:nvPicPr>
        <p:blipFill>
          <a:blip r:embed="rId3"/>
          <a:stretch>
            <a:fillRect/>
          </a:stretch>
        </p:blipFill>
        <p:spPr>
          <a:xfrm>
            <a:off x="1524000" y="2200275"/>
            <a:ext cx="2847975" cy="1381125"/>
          </a:xfrm>
          <a:prstGeom prst="rect">
            <a:avLst/>
          </a:prstGeom>
        </p:spPr>
      </p:pic>
    </p:spTree>
    <p:extLst>
      <p:ext uri="{BB962C8B-B14F-4D97-AF65-F5344CB8AC3E}">
        <p14:creationId xmlns:p14="http://schemas.microsoft.com/office/powerpoint/2010/main" val="74266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1A8E1-80AF-2D32-EAAF-5B9FEFA9DAA8}"/>
              </a:ext>
            </a:extLst>
          </p:cNvPr>
          <p:cNvSpPr>
            <a:spLocks noGrp="1"/>
          </p:cNvSpPr>
          <p:nvPr>
            <p:ph type="title"/>
          </p:nvPr>
        </p:nvSpPr>
        <p:spPr/>
        <p:txBody>
          <a:bodyPr/>
          <a:lstStyle/>
          <a:p>
            <a:r>
              <a:rPr lang="en-US" sz="2000"/>
              <a:t>UNION – returns all rows across both tables, excluding duplicates</a:t>
            </a:r>
          </a:p>
        </p:txBody>
      </p:sp>
      <p:sp>
        <p:nvSpPr>
          <p:cNvPr id="3" name="Content Placeholder 2">
            <a:extLst>
              <a:ext uri="{FF2B5EF4-FFF2-40B4-BE49-F238E27FC236}">
                <a16:creationId xmlns:a16="http://schemas.microsoft.com/office/drawing/2014/main" id="{0CCEAE5D-83FC-CE47-DC7C-82755644E132}"/>
              </a:ext>
            </a:extLst>
          </p:cNvPr>
          <p:cNvSpPr>
            <a:spLocks noGrp="1"/>
          </p:cNvSpPr>
          <p:nvPr>
            <p:ph idx="1"/>
          </p:nvPr>
        </p:nvSpPr>
        <p:spPr>
          <a:xfrm>
            <a:off x="609600" y="1438910"/>
            <a:ext cx="7924800" cy="4580890"/>
          </a:xfrm>
        </p:spPr>
        <p:txBody>
          <a:bodyPr/>
          <a:lstStyle/>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r>
              <a:rPr lang="en-US" sz="2000"/>
              <a:t>Same rows in result set since third column continues to match on the same rows</a:t>
            </a:r>
            <a:endParaRPr lang="en-CA" sz="2000"/>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endParaRPr lang="en-US" sz="2000"/>
          </a:p>
        </p:txBody>
      </p:sp>
      <p:pic>
        <p:nvPicPr>
          <p:cNvPr id="12" name="Picture 11">
            <a:extLst>
              <a:ext uri="{FF2B5EF4-FFF2-40B4-BE49-F238E27FC236}">
                <a16:creationId xmlns:a16="http://schemas.microsoft.com/office/drawing/2014/main" id="{72750C72-353D-0D42-4734-F263983A71B7}"/>
              </a:ext>
            </a:extLst>
          </p:cNvPr>
          <p:cNvPicPr>
            <a:picLocks noChangeAspect="1"/>
          </p:cNvPicPr>
          <p:nvPr/>
        </p:nvPicPr>
        <p:blipFill>
          <a:blip r:embed="rId2"/>
          <a:stretch>
            <a:fillRect/>
          </a:stretch>
        </p:blipFill>
        <p:spPr>
          <a:xfrm>
            <a:off x="5403850" y="3561715"/>
            <a:ext cx="2400300" cy="1981200"/>
          </a:xfrm>
          <a:prstGeom prst="rect">
            <a:avLst/>
          </a:prstGeom>
        </p:spPr>
      </p:pic>
      <p:pic>
        <p:nvPicPr>
          <p:cNvPr id="5" name="Picture 4">
            <a:extLst>
              <a:ext uri="{FF2B5EF4-FFF2-40B4-BE49-F238E27FC236}">
                <a16:creationId xmlns:a16="http://schemas.microsoft.com/office/drawing/2014/main" id="{3E7370B3-9AF5-C9A8-D6A6-C64E0E8DE366}"/>
              </a:ext>
            </a:extLst>
          </p:cNvPr>
          <p:cNvPicPr>
            <a:picLocks noChangeAspect="1"/>
          </p:cNvPicPr>
          <p:nvPr/>
        </p:nvPicPr>
        <p:blipFill>
          <a:blip r:embed="rId3"/>
          <a:stretch>
            <a:fillRect/>
          </a:stretch>
        </p:blipFill>
        <p:spPr>
          <a:xfrm>
            <a:off x="638175" y="1101725"/>
            <a:ext cx="2105025" cy="2486025"/>
          </a:xfrm>
          <a:prstGeom prst="rect">
            <a:avLst/>
          </a:prstGeom>
        </p:spPr>
      </p:pic>
      <p:pic>
        <p:nvPicPr>
          <p:cNvPr id="4" name="Picture 3">
            <a:extLst>
              <a:ext uri="{FF2B5EF4-FFF2-40B4-BE49-F238E27FC236}">
                <a16:creationId xmlns:a16="http://schemas.microsoft.com/office/drawing/2014/main" id="{DED8E328-3C98-C7A9-F542-D2099CA50248}"/>
              </a:ext>
            </a:extLst>
          </p:cNvPr>
          <p:cNvPicPr>
            <a:picLocks noChangeAspect="1"/>
          </p:cNvPicPr>
          <p:nvPr/>
        </p:nvPicPr>
        <p:blipFill>
          <a:blip r:embed="rId4"/>
          <a:stretch>
            <a:fillRect/>
          </a:stretch>
        </p:blipFill>
        <p:spPr>
          <a:xfrm>
            <a:off x="599440" y="3685540"/>
            <a:ext cx="4114800" cy="1733550"/>
          </a:xfrm>
          <a:prstGeom prst="rect">
            <a:avLst/>
          </a:prstGeom>
        </p:spPr>
      </p:pic>
    </p:spTree>
    <p:extLst>
      <p:ext uri="{BB962C8B-B14F-4D97-AF65-F5344CB8AC3E}">
        <p14:creationId xmlns:p14="http://schemas.microsoft.com/office/powerpoint/2010/main" val="1716760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 calcmode="lin" valueType="num">
                                      <p:cBhvr additive="base">
                                        <p:cTn id="2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3C243-E8AD-FC30-F4A1-ABC468FE1E63}"/>
              </a:ext>
            </a:extLst>
          </p:cNvPr>
          <p:cNvSpPr>
            <a:spLocks noGrp="1"/>
          </p:cNvSpPr>
          <p:nvPr>
            <p:ph type="title"/>
          </p:nvPr>
        </p:nvSpPr>
        <p:spPr/>
        <p:txBody>
          <a:bodyPr/>
          <a:lstStyle/>
          <a:p>
            <a:r>
              <a:rPr lang="en-CA"/>
              <a:t>Set Operators – Data Sets</a:t>
            </a:r>
          </a:p>
        </p:txBody>
      </p:sp>
      <p:sp>
        <p:nvSpPr>
          <p:cNvPr id="3" name="Content Placeholder 2">
            <a:extLst>
              <a:ext uri="{FF2B5EF4-FFF2-40B4-BE49-F238E27FC236}">
                <a16:creationId xmlns:a16="http://schemas.microsoft.com/office/drawing/2014/main" id="{785F8B7A-7834-3AC2-C2A5-645B7DE4E339}"/>
              </a:ext>
            </a:extLst>
          </p:cNvPr>
          <p:cNvSpPr>
            <a:spLocks noGrp="1"/>
          </p:cNvSpPr>
          <p:nvPr>
            <p:ph idx="1"/>
          </p:nvPr>
        </p:nvSpPr>
        <p:spPr/>
        <p:txBody>
          <a:bodyPr/>
          <a:lstStyle/>
          <a:p>
            <a:r>
              <a:rPr lang="en-CA"/>
              <a:t>DEPT</a:t>
            </a:r>
          </a:p>
          <a:p>
            <a:pPr marL="0" indent="0">
              <a:buNone/>
            </a:pPr>
            <a:endParaRPr lang="en-CA"/>
          </a:p>
          <a:p>
            <a:endParaRPr lang="en-CA"/>
          </a:p>
          <a:p>
            <a:endParaRPr lang="en-CA"/>
          </a:p>
          <a:p>
            <a:r>
              <a:rPr lang="en-CA"/>
              <a:t>DEPTUS (HR changed to MONTREAL)</a:t>
            </a:r>
          </a:p>
        </p:txBody>
      </p:sp>
      <p:pic>
        <p:nvPicPr>
          <p:cNvPr id="5" name="Picture 4">
            <a:extLst>
              <a:ext uri="{FF2B5EF4-FFF2-40B4-BE49-F238E27FC236}">
                <a16:creationId xmlns:a16="http://schemas.microsoft.com/office/drawing/2014/main" id="{699E03CE-6C27-B5FE-EF97-0AFC62D419D3}"/>
              </a:ext>
            </a:extLst>
          </p:cNvPr>
          <p:cNvPicPr>
            <a:picLocks noChangeAspect="1"/>
          </p:cNvPicPr>
          <p:nvPr/>
        </p:nvPicPr>
        <p:blipFill>
          <a:blip r:embed="rId2"/>
          <a:stretch>
            <a:fillRect/>
          </a:stretch>
        </p:blipFill>
        <p:spPr>
          <a:xfrm>
            <a:off x="990600" y="2209800"/>
            <a:ext cx="5829300" cy="1485900"/>
          </a:xfrm>
          <a:prstGeom prst="rect">
            <a:avLst/>
          </a:prstGeom>
        </p:spPr>
      </p:pic>
      <p:pic>
        <p:nvPicPr>
          <p:cNvPr id="6" name="Picture 5">
            <a:extLst>
              <a:ext uri="{FF2B5EF4-FFF2-40B4-BE49-F238E27FC236}">
                <a16:creationId xmlns:a16="http://schemas.microsoft.com/office/drawing/2014/main" id="{D2B7E5DF-0295-2570-599B-A2CFADCDBAF7}"/>
              </a:ext>
            </a:extLst>
          </p:cNvPr>
          <p:cNvPicPr>
            <a:picLocks noChangeAspect="1"/>
          </p:cNvPicPr>
          <p:nvPr/>
        </p:nvPicPr>
        <p:blipFill>
          <a:blip r:embed="rId3"/>
          <a:stretch>
            <a:fillRect/>
          </a:stretch>
        </p:blipFill>
        <p:spPr>
          <a:xfrm>
            <a:off x="1173956" y="4724400"/>
            <a:ext cx="6057900" cy="1485900"/>
          </a:xfrm>
          <a:prstGeom prst="rect">
            <a:avLst/>
          </a:prstGeom>
        </p:spPr>
      </p:pic>
    </p:spTree>
    <p:extLst>
      <p:ext uri="{BB962C8B-B14F-4D97-AF65-F5344CB8AC3E}">
        <p14:creationId xmlns:p14="http://schemas.microsoft.com/office/powerpoint/2010/main" val="13729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ABBD3-CB0F-341E-4107-808BF288E616}"/>
              </a:ext>
            </a:extLst>
          </p:cNvPr>
          <p:cNvSpPr>
            <a:spLocks noGrp="1"/>
          </p:cNvSpPr>
          <p:nvPr>
            <p:ph type="title"/>
          </p:nvPr>
        </p:nvSpPr>
        <p:spPr/>
        <p:txBody>
          <a:bodyPr/>
          <a:lstStyle/>
          <a:p>
            <a:r>
              <a:rPr lang="en-CA"/>
              <a:t>Set Operators – UNION</a:t>
            </a:r>
          </a:p>
        </p:txBody>
      </p:sp>
      <p:sp>
        <p:nvSpPr>
          <p:cNvPr id="6" name="Content Placeholder 5">
            <a:extLst>
              <a:ext uri="{FF2B5EF4-FFF2-40B4-BE49-F238E27FC236}">
                <a16:creationId xmlns:a16="http://schemas.microsoft.com/office/drawing/2014/main" id="{9F4CD77E-EDF7-4F7A-6C9D-AFF96C6128E4}"/>
              </a:ext>
            </a:extLst>
          </p:cNvPr>
          <p:cNvSpPr>
            <a:spLocks noGrp="1"/>
          </p:cNvSpPr>
          <p:nvPr>
            <p:ph idx="1"/>
          </p:nvPr>
        </p:nvSpPr>
        <p:spPr>
          <a:xfrm>
            <a:off x="609600" y="1371600"/>
            <a:ext cx="7924800" cy="4648200"/>
          </a:xfrm>
        </p:spPr>
        <p:txBody>
          <a:bodyPr/>
          <a:lstStyle/>
          <a:p>
            <a:pPr marL="0" indent="0">
              <a:buNone/>
            </a:pPr>
            <a:endParaRPr lang="en-CA" sz="2400"/>
          </a:p>
          <a:p>
            <a:endParaRPr lang="en-CA" sz="2400"/>
          </a:p>
          <a:p>
            <a:endParaRPr lang="en-CA" sz="2400"/>
          </a:p>
          <a:p>
            <a:endParaRPr lang="en-CA" sz="2400"/>
          </a:p>
          <a:p>
            <a:endParaRPr lang="en-CA" sz="2400"/>
          </a:p>
          <a:p>
            <a:endParaRPr lang="en-CA" sz="2400"/>
          </a:p>
          <a:p>
            <a:endParaRPr lang="en-CA" sz="2400"/>
          </a:p>
          <a:p>
            <a:endParaRPr lang="en-CA" sz="2400"/>
          </a:p>
          <a:p>
            <a:endParaRPr lang="en-CA" sz="2400"/>
          </a:p>
          <a:p>
            <a:r>
              <a:rPr lang="en-CA" sz="2400"/>
              <a:t>An additional row is included in the result set because it is no longer distinct (503  HR     MONTREAL)</a:t>
            </a:r>
          </a:p>
        </p:txBody>
      </p:sp>
      <p:pic>
        <p:nvPicPr>
          <p:cNvPr id="7" name="Picture 6">
            <a:extLst>
              <a:ext uri="{FF2B5EF4-FFF2-40B4-BE49-F238E27FC236}">
                <a16:creationId xmlns:a16="http://schemas.microsoft.com/office/drawing/2014/main" id="{C5D2030E-F38F-A06B-40A9-0A0EC27917CD}"/>
              </a:ext>
            </a:extLst>
          </p:cNvPr>
          <p:cNvPicPr>
            <a:picLocks noChangeAspect="1"/>
          </p:cNvPicPr>
          <p:nvPr/>
        </p:nvPicPr>
        <p:blipFill>
          <a:blip r:embed="rId2"/>
          <a:stretch>
            <a:fillRect/>
          </a:stretch>
        </p:blipFill>
        <p:spPr>
          <a:xfrm>
            <a:off x="609600" y="1371600"/>
            <a:ext cx="3838575" cy="1381125"/>
          </a:xfrm>
          <a:prstGeom prst="rect">
            <a:avLst/>
          </a:prstGeom>
        </p:spPr>
      </p:pic>
      <p:pic>
        <p:nvPicPr>
          <p:cNvPr id="10" name="Picture 9">
            <a:extLst>
              <a:ext uri="{FF2B5EF4-FFF2-40B4-BE49-F238E27FC236}">
                <a16:creationId xmlns:a16="http://schemas.microsoft.com/office/drawing/2014/main" id="{B6EC48B9-7062-D3F0-961E-75C02223977B}"/>
              </a:ext>
            </a:extLst>
          </p:cNvPr>
          <p:cNvPicPr>
            <a:picLocks noChangeAspect="1"/>
          </p:cNvPicPr>
          <p:nvPr/>
        </p:nvPicPr>
        <p:blipFill>
          <a:blip r:embed="rId3"/>
          <a:stretch>
            <a:fillRect/>
          </a:stretch>
        </p:blipFill>
        <p:spPr>
          <a:xfrm>
            <a:off x="4602480" y="2950845"/>
            <a:ext cx="3886200" cy="1981200"/>
          </a:xfrm>
          <a:prstGeom prst="rect">
            <a:avLst/>
          </a:prstGeom>
        </p:spPr>
      </p:pic>
      <p:pic>
        <p:nvPicPr>
          <p:cNvPr id="12" name="Picture 11">
            <a:extLst>
              <a:ext uri="{FF2B5EF4-FFF2-40B4-BE49-F238E27FC236}">
                <a16:creationId xmlns:a16="http://schemas.microsoft.com/office/drawing/2014/main" id="{1C853C7B-CEDA-7CA2-4B86-97B7BCB1603C}"/>
              </a:ext>
            </a:extLst>
          </p:cNvPr>
          <p:cNvPicPr>
            <a:picLocks noChangeAspect="1"/>
          </p:cNvPicPr>
          <p:nvPr/>
        </p:nvPicPr>
        <p:blipFill>
          <a:blip r:embed="rId4"/>
          <a:stretch>
            <a:fillRect/>
          </a:stretch>
        </p:blipFill>
        <p:spPr>
          <a:xfrm>
            <a:off x="457200" y="2950845"/>
            <a:ext cx="3657600" cy="1981200"/>
          </a:xfrm>
          <a:prstGeom prst="rect">
            <a:avLst/>
          </a:prstGeom>
        </p:spPr>
      </p:pic>
    </p:spTree>
    <p:extLst>
      <p:ext uri="{BB962C8B-B14F-4D97-AF65-F5344CB8AC3E}">
        <p14:creationId xmlns:p14="http://schemas.microsoft.com/office/powerpoint/2010/main" val="272050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anim calcmode="lin" valueType="num">
                                      <p:cBhvr additive="base">
                                        <p:cTn id="25"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1A8E1-80AF-2D32-EAAF-5B9FEFA9DAA8}"/>
              </a:ext>
            </a:extLst>
          </p:cNvPr>
          <p:cNvSpPr>
            <a:spLocks noGrp="1"/>
          </p:cNvSpPr>
          <p:nvPr>
            <p:ph type="title"/>
          </p:nvPr>
        </p:nvSpPr>
        <p:spPr/>
        <p:txBody>
          <a:bodyPr/>
          <a:lstStyle/>
          <a:p>
            <a:r>
              <a:rPr lang="en-US" sz="3200"/>
              <a:t>Set Operators – UNION – with ORDER BY</a:t>
            </a:r>
            <a:endParaRPr lang="en-CA" sz="3200"/>
          </a:p>
        </p:txBody>
      </p:sp>
      <p:sp>
        <p:nvSpPr>
          <p:cNvPr id="3" name="Content Placeholder 2">
            <a:extLst>
              <a:ext uri="{FF2B5EF4-FFF2-40B4-BE49-F238E27FC236}">
                <a16:creationId xmlns:a16="http://schemas.microsoft.com/office/drawing/2014/main" id="{0CCEAE5D-83FC-CE47-DC7C-82755644E132}"/>
              </a:ext>
            </a:extLst>
          </p:cNvPr>
          <p:cNvSpPr>
            <a:spLocks noGrp="1"/>
          </p:cNvSpPr>
          <p:nvPr>
            <p:ph idx="1"/>
          </p:nvPr>
        </p:nvSpPr>
        <p:spPr>
          <a:xfrm>
            <a:off x="609600" y="1438910"/>
            <a:ext cx="7924800" cy="4580890"/>
          </a:xfrm>
        </p:spPr>
        <p:txBody>
          <a:bodyPr/>
          <a:lstStyle/>
          <a:p>
            <a:pPr marL="0" indent="0">
              <a:buNone/>
            </a:pPr>
            <a:r>
              <a:rPr lang="en-US" sz="2000"/>
              <a:t>Use ORDER BY to organize a result set in a more readable manner</a:t>
            </a:r>
          </a:p>
          <a:p>
            <a:pPr marL="0" indent="0">
              <a:buNone/>
            </a:pPr>
            <a:endParaRPr lang="en-US" sz="2000"/>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pPr marL="0" indent="0">
              <a:buNone/>
            </a:pPr>
            <a:endParaRPr lang="en-US" sz="2000"/>
          </a:p>
        </p:txBody>
      </p:sp>
      <p:pic>
        <p:nvPicPr>
          <p:cNvPr id="4" name="Picture 3">
            <a:extLst>
              <a:ext uri="{FF2B5EF4-FFF2-40B4-BE49-F238E27FC236}">
                <a16:creationId xmlns:a16="http://schemas.microsoft.com/office/drawing/2014/main" id="{2F232E5E-C868-96DB-1396-1710337A1182}"/>
              </a:ext>
            </a:extLst>
          </p:cNvPr>
          <p:cNvPicPr>
            <a:picLocks noChangeAspect="1"/>
          </p:cNvPicPr>
          <p:nvPr/>
        </p:nvPicPr>
        <p:blipFill>
          <a:blip r:embed="rId2"/>
          <a:stretch>
            <a:fillRect/>
          </a:stretch>
        </p:blipFill>
        <p:spPr>
          <a:xfrm>
            <a:off x="574040" y="1905000"/>
            <a:ext cx="3838575" cy="1657350"/>
          </a:xfrm>
          <a:prstGeom prst="rect">
            <a:avLst/>
          </a:prstGeom>
        </p:spPr>
      </p:pic>
      <p:pic>
        <p:nvPicPr>
          <p:cNvPr id="5" name="Picture 4">
            <a:extLst>
              <a:ext uri="{FF2B5EF4-FFF2-40B4-BE49-F238E27FC236}">
                <a16:creationId xmlns:a16="http://schemas.microsoft.com/office/drawing/2014/main" id="{35A956A7-FCBE-4E36-C192-07BBCD6336AC}"/>
              </a:ext>
            </a:extLst>
          </p:cNvPr>
          <p:cNvPicPr>
            <a:picLocks noChangeAspect="1"/>
          </p:cNvPicPr>
          <p:nvPr/>
        </p:nvPicPr>
        <p:blipFill>
          <a:blip r:embed="rId3"/>
          <a:stretch>
            <a:fillRect/>
          </a:stretch>
        </p:blipFill>
        <p:spPr>
          <a:xfrm>
            <a:off x="574040" y="3696970"/>
            <a:ext cx="4229100" cy="2228850"/>
          </a:xfrm>
          <a:prstGeom prst="rect">
            <a:avLst/>
          </a:prstGeom>
        </p:spPr>
      </p:pic>
    </p:spTree>
    <p:extLst>
      <p:ext uri="{BB962C8B-B14F-4D97-AF65-F5344CB8AC3E}">
        <p14:creationId xmlns:p14="http://schemas.microsoft.com/office/powerpoint/2010/main" val="8050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1A8E1-80AF-2D32-EAAF-5B9FEFA9DAA8}"/>
              </a:ext>
            </a:extLst>
          </p:cNvPr>
          <p:cNvSpPr>
            <a:spLocks noGrp="1"/>
          </p:cNvSpPr>
          <p:nvPr>
            <p:ph type="title"/>
          </p:nvPr>
        </p:nvSpPr>
        <p:spPr/>
        <p:txBody>
          <a:bodyPr/>
          <a:lstStyle/>
          <a:p>
            <a:r>
              <a:rPr lang="en-US" sz="3200"/>
              <a:t>Set Operators – UNION – with ORDER BY</a:t>
            </a:r>
            <a:endParaRPr lang="en-CA" sz="3200"/>
          </a:p>
        </p:txBody>
      </p:sp>
      <p:sp>
        <p:nvSpPr>
          <p:cNvPr id="3" name="Content Placeholder 2">
            <a:extLst>
              <a:ext uri="{FF2B5EF4-FFF2-40B4-BE49-F238E27FC236}">
                <a16:creationId xmlns:a16="http://schemas.microsoft.com/office/drawing/2014/main" id="{0CCEAE5D-83FC-CE47-DC7C-82755644E132}"/>
              </a:ext>
            </a:extLst>
          </p:cNvPr>
          <p:cNvSpPr>
            <a:spLocks noGrp="1"/>
          </p:cNvSpPr>
          <p:nvPr>
            <p:ph idx="1"/>
          </p:nvPr>
        </p:nvSpPr>
        <p:spPr>
          <a:xfrm>
            <a:off x="609600" y="1438910"/>
            <a:ext cx="7924800" cy="4580890"/>
          </a:xfrm>
        </p:spPr>
        <p:txBody>
          <a:bodyPr/>
          <a:lstStyle/>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r>
              <a:rPr lang="en-US" sz="2000"/>
              <a:t>When you use UNION</a:t>
            </a:r>
          </a:p>
          <a:p>
            <a:pPr marL="0" indent="0">
              <a:buNone/>
            </a:pPr>
            <a:r>
              <a:rPr lang="en-US" sz="2000"/>
              <a:t>Any ORDER BY clause must appear after the last subselect that is part of the union.</a:t>
            </a:r>
          </a:p>
          <a:p>
            <a:pPr marL="0" indent="0">
              <a:buNone/>
            </a:pPr>
            <a:endParaRPr lang="en-US" sz="2000"/>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pPr marL="0" indent="0">
              <a:buNone/>
            </a:pPr>
            <a:endParaRPr lang="en-US" sz="2000"/>
          </a:p>
        </p:txBody>
      </p:sp>
      <p:pic>
        <p:nvPicPr>
          <p:cNvPr id="4" name="Picture 3">
            <a:extLst>
              <a:ext uri="{FF2B5EF4-FFF2-40B4-BE49-F238E27FC236}">
                <a16:creationId xmlns:a16="http://schemas.microsoft.com/office/drawing/2014/main" id="{2F232E5E-C868-96DB-1396-1710337A1182}"/>
              </a:ext>
            </a:extLst>
          </p:cNvPr>
          <p:cNvPicPr>
            <a:picLocks noChangeAspect="1"/>
          </p:cNvPicPr>
          <p:nvPr/>
        </p:nvPicPr>
        <p:blipFill>
          <a:blip r:embed="rId2"/>
          <a:stretch>
            <a:fillRect/>
          </a:stretch>
        </p:blipFill>
        <p:spPr>
          <a:xfrm>
            <a:off x="579120" y="1469390"/>
            <a:ext cx="3838575" cy="1657350"/>
          </a:xfrm>
          <a:prstGeom prst="rect">
            <a:avLst/>
          </a:prstGeom>
        </p:spPr>
      </p:pic>
    </p:spTree>
    <p:extLst>
      <p:ext uri="{BB962C8B-B14F-4D97-AF65-F5344CB8AC3E}">
        <p14:creationId xmlns:p14="http://schemas.microsoft.com/office/powerpoint/2010/main" val="285168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4CEF4-B1C2-29EC-53DB-2E56487325CD}"/>
              </a:ext>
            </a:extLst>
          </p:cNvPr>
          <p:cNvSpPr>
            <a:spLocks noGrp="1"/>
          </p:cNvSpPr>
          <p:nvPr>
            <p:ph type="title"/>
          </p:nvPr>
        </p:nvSpPr>
        <p:spPr/>
        <p:txBody>
          <a:bodyPr/>
          <a:lstStyle/>
          <a:p>
            <a:r>
              <a:rPr lang="en-CA"/>
              <a:t>Union All</a:t>
            </a:r>
          </a:p>
        </p:txBody>
      </p:sp>
      <p:sp>
        <p:nvSpPr>
          <p:cNvPr id="3" name="Content Placeholder 2">
            <a:extLst>
              <a:ext uri="{FF2B5EF4-FFF2-40B4-BE49-F238E27FC236}">
                <a16:creationId xmlns:a16="http://schemas.microsoft.com/office/drawing/2014/main" id="{B2498103-5164-2EA9-0C36-42BBF2EE39FE}"/>
              </a:ext>
            </a:extLst>
          </p:cNvPr>
          <p:cNvSpPr>
            <a:spLocks noGrp="1"/>
          </p:cNvSpPr>
          <p:nvPr>
            <p:ph idx="1"/>
          </p:nvPr>
        </p:nvSpPr>
        <p:spPr/>
        <p:txBody>
          <a:bodyPr/>
          <a:lstStyle/>
          <a:p>
            <a:r>
              <a:rPr lang="en-CA"/>
              <a:t>Change MONTREAL back to TORONTO</a:t>
            </a:r>
          </a:p>
          <a:p>
            <a:endParaRPr lang="en-CA"/>
          </a:p>
          <a:p>
            <a:endParaRPr lang="en-CA"/>
          </a:p>
          <a:p>
            <a:endParaRPr lang="en-CA"/>
          </a:p>
          <a:p>
            <a:endParaRPr lang="en-CA"/>
          </a:p>
          <a:p>
            <a:endParaRPr lang="en-CA"/>
          </a:p>
          <a:p>
            <a:pPr marL="0" indent="0">
              <a:buNone/>
            </a:pPr>
            <a:r>
              <a:rPr lang="en-CA"/>
              <a:t>What is different with the result set now?</a:t>
            </a:r>
          </a:p>
          <a:p>
            <a:endParaRPr lang="en-CA"/>
          </a:p>
        </p:txBody>
      </p:sp>
      <p:pic>
        <p:nvPicPr>
          <p:cNvPr id="9" name="Picture 8">
            <a:extLst>
              <a:ext uri="{FF2B5EF4-FFF2-40B4-BE49-F238E27FC236}">
                <a16:creationId xmlns:a16="http://schemas.microsoft.com/office/drawing/2014/main" id="{A80FAEEE-5B0C-645B-0763-147803C15473}"/>
              </a:ext>
            </a:extLst>
          </p:cNvPr>
          <p:cNvPicPr>
            <a:picLocks noChangeAspect="1"/>
          </p:cNvPicPr>
          <p:nvPr/>
        </p:nvPicPr>
        <p:blipFill>
          <a:blip r:embed="rId2"/>
          <a:stretch>
            <a:fillRect/>
          </a:stretch>
        </p:blipFill>
        <p:spPr>
          <a:xfrm>
            <a:off x="685800" y="2209800"/>
            <a:ext cx="4333875" cy="1104900"/>
          </a:xfrm>
          <a:prstGeom prst="rect">
            <a:avLst/>
          </a:prstGeom>
        </p:spPr>
      </p:pic>
      <p:pic>
        <p:nvPicPr>
          <p:cNvPr id="5" name="Picture 4">
            <a:extLst>
              <a:ext uri="{FF2B5EF4-FFF2-40B4-BE49-F238E27FC236}">
                <a16:creationId xmlns:a16="http://schemas.microsoft.com/office/drawing/2014/main" id="{DA0960F9-9523-B987-B75F-F0B7D1D4924A}"/>
              </a:ext>
            </a:extLst>
          </p:cNvPr>
          <p:cNvPicPr>
            <a:picLocks noChangeAspect="1"/>
          </p:cNvPicPr>
          <p:nvPr/>
        </p:nvPicPr>
        <p:blipFill>
          <a:blip r:embed="rId3"/>
          <a:stretch>
            <a:fillRect/>
          </a:stretch>
        </p:blipFill>
        <p:spPr>
          <a:xfrm>
            <a:off x="5410200" y="2428875"/>
            <a:ext cx="1981200" cy="2762250"/>
          </a:xfrm>
          <a:prstGeom prst="rect">
            <a:avLst/>
          </a:prstGeom>
        </p:spPr>
      </p:pic>
    </p:spTree>
    <p:extLst>
      <p:ext uri="{BB962C8B-B14F-4D97-AF65-F5344CB8AC3E}">
        <p14:creationId xmlns:p14="http://schemas.microsoft.com/office/powerpoint/2010/main" val="1894697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E61F0-1232-9E99-F361-B546CD1F7FC3}"/>
              </a:ext>
            </a:extLst>
          </p:cNvPr>
          <p:cNvSpPr>
            <a:spLocks noGrp="1"/>
          </p:cNvSpPr>
          <p:nvPr>
            <p:ph type="title"/>
          </p:nvPr>
        </p:nvSpPr>
        <p:spPr/>
        <p:txBody>
          <a:bodyPr/>
          <a:lstStyle/>
          <a:p>
            <a:r>
              <a:rPr lang="en-CA"/>
              <a:t>Subquery</a:t>
            </a:r>
          </a:p>
        </p:txBody>
      </p:sp>
      <p:sp>
        <p:nvSpPr>
          <p:cNvPr id="3" name="Content Placeholder 2">
            <a:extLst>
              <a:ext uri="{FF2B5EF4-FFF2-40B4-BE49-F238E27FC236}">
                <a16:creationId xmlns:a16="http://schemas.microsoft.com/office/drawing/2014/main" id="{78624425-5FFD-CAE1-716E-A63EF78CA6A5}"/>
              </a:ext>
            </a:extLst>
          </p:cNvPr>
          <p:cNvSpPr>
            <a:spLocks noGrp="1"/>
          </p:cNvSpPr>
          <p:nvPr>
            <p:ph idx="1"/>
          </p:nvPr>
        </p:nvSpPr>
        <p:spPr/>
        <p:txBody>
          <a:bodyPr/>
          <a:lstStyle/>
          <a:p>
            <a:r>
              <a:rPr lang="en-CA"/>
              <a:t>What SQL SELECT clauses support subqueries?</a:t>
            </a:r>
          </a:p>
          <a:p>
            <a:r>
              <a:rPr lang="en-CA"/>
              <a:t>SELECT</a:t>
            </a:r>
          </a:p>
          <a:p>
            <a:pPr lvl="1"/>
            <a:r>
              <a:rPr lang="en-CA"/>
              <a:t>WHERE</a:t>
            </a:r>
          </a:p>
          <a:p>
            <a:pPr lvl="1"/>
            <a:r>
              <a:rPr lang="en-CA"/>
              <a:t>HAVING</a:t>
            </a:r>
          </a:p>
          <a:p>
            <a:pPr lvl="1"/>
            <a:r>
              <a:rPr lang="en-CA"/>
              <a:t>FROM</a:t>
            </a:r>
          </a:p>
          <a:p>
            <a:pPr lvl="1"/>
            <a:endParaRPr lang="en-CA"/>
          </a:p>
          <a:p>
            <a:endParaRPr lang="en-CA"/>
          </a:p>
        </p:txBody>
      </p:sp>
    </p:spTree>
    <p:extLst>
      <p:ext uri="{BB962C8B-B14F-4D97-AF65-F5344CB8AC3E}">
        <p14:creationId xmlns:p14="http://schemas.microsoft.com/office/powerpoint/2010/main" val="24620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C063-66E9-5F5F-98ED-36C4790C3511}"/>
              </a:ext>
            </a:extLst>
          </p:cNvPr>
          <p:cNvSpPr>
            <a:spLocks noGrp="1"/>
          </p:cNvSpPr>
          <p:nvPr>
            <p:ph type="title"/>
          </p:nvPr>
        </p:nvSpPr>
        <p:spPr/>
        <p:txBody>
          <a:bodyPr/>
          <a:lstStyle/>
          <a:p>
            <a:r>
              <a:rPr lang="en-CA"/>
              <a:t>Union All</a:t>
            </a:r>
          </a:p>
        </p:txBody>
      </p:sp>
      <p:sp>
        <p:nvSpPr>
          <p:cNvPr id="3" name="Content Placeholder 2">
            <a:extLst>
              <a:ext uri="{FF2B5EF4-FFF2-40B4-BE49-F238E27FC236}">
                <a16:creationId xmlns:a16="http://schemas.microsoft.com/office/drawing/2014/main" id="{932BE43E-CD7A-8496-323C-FC92050FD7EC}"/>
              </a:ext>
            </a:extLst>
          </p:cNvPr>
          <p:cNvSpPr>
            <a:spLocks noGrp="1"/>
          </p:cNvSpPr>
          <p:nvPr>
            <p:ph idx="1"/>
          </p:nvPr>
        </p:nvSpPr>
        <p:spPr/>
        <p:txBody>
          <a:bodyPr/>
          <a:lstStyle/>
          <a:p>
            <a:endParaRPr lang="en-CA"/>
          </a:p>
          <a:p>
            <a:endParaRPr lang="en-CA"/>
          </a:p>
          <a:p>
            <a:endParaRPr lang="en-CA"/>
          </a:p>
          <a:p>
            <a:endParaRPr lang="en-CA"/>
          </a:p>
          <a:p>
            <a:endParaRPr lang="en-CA"/>
          </a:p>
          <a:p>
            <a:r>
              <a:rPr lang="en-CA"/>
              <a:t>502  ADMIN  TORONTO has a duplicate</a:t>
            </a:r>
          </a:p>
          <a:p>
            <a:r>
              <a:rPr lang="en-CA"/>
              <a:t>503  HR        TORONTO has a duplicate</a:t>
            </a:r>
          </a:p>
        </p:txBody>
      </p:sp>
      <p:pic>
        <p:nvPicPr>
          <p:cNvPr id="5" name="Picture 4">
            <a:extLst>
              <a:ext uri="{FF2B5EF4-FFF2-40B4-BE49-F238E27FC236}">
                <a16:creationId xmlns:a16="http://schemas.microsoft.com/office/drawing/2014/main" id="{BA9D8D89-D2B5-ABA6-3245-94C338502647}"/>
              </a:ext>
            </a:extLst>
          </p:cNvPr>
          <p:cNvPicPr>
            <a:picLocks noChangeAspect="1"/>
          </p:cNvPicPr>
          <p:nvPr/>
        </p:nvPicPr>
        <p:blipFill>
          <a:blip r:embed="rId2"/>
          <a:stretch>
            <a:fillRect/>
          </a:stretch>
        </p:blipFill>
        <p:spPr>
          <a:xfrm>
            <a:off x="838200" y="1676400"/>
            <a:ext cx="4114800" cy="2228850"/>
          </a:xfrm>
          <a:prstGeom prst="rect">
            <a:avLst/>
          </a:prstGeom>
        </p:spPr>
      </p:pic>
    </p:spTree>
    <p:extLst>
      <p:ext uri="{BB962C8B-B14F-4D97-AF65-F5344CB8AC3E}">
        <p14:creationId xmlns:p14="http://schemas.microsoft.com/office/powerpoint/2010/main" val="1942741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A0C0-4AA8-31B1-F3C4-F4B53A05AB95}"/>
              </a:ext>
            </a:extLst>
          </p:cNvPr>
          <p:cNvSpPr>
            <a:spLocks noGrp="1"/>
          </p:cNvSpPr>
          <p:nvPr>
            <p:ph type="title"/>
          </p:nvPr>
        </p:nvSpPr>
        <p:spPr/>
        <p:txBody>
          <a:bodyPr/>
          <a:lstStyle/>
          <a:p>
            <a:r>
              <a:rPr lang="en-CA"/>
              <a:t>Set Operators – INTERSECT</a:t>
            </a:r>
          </a:p>
        </p:txBody>
      </p:sp>
      <p:sp>
        <p:nvSpPr>
          <p:cNvPr id="3" name="Content Placeholder 2">
            <a:extLst>
              <a:ext uri="{FF2B5EF4-FFF2-40B4-BE49-F238E27FC236}">
                <a16:creationId xmlns:a16="http://schemas.microsoft.com/office/drawing/2014/main" id="{AF4FAFF7-4442-2AED-5B92-547F26191DA3}"/>
              </a:ext>
            </a:extLst>
          </p:cNvPr>
          <p:cNvSpPr>
            <a:spLocks noGrp="1"/>
          </p:cNvSpPr>
          <p:nvPr>
            <p:ph idx="1"/>
          </p:nvPr>
        </p:nvSpPr>
        <p:spPr/>
        <p:txBody>
          <a:bodyPr/>
          <a:lstStyle/>
          <a:p>
            <a:r>
              <a:rPr lang="en-US"/>
              <a:t>INTERSECT – returns common rows across both tables, excluding duplicates</a:t>
            </a:r>
          </a:p>
          <a:p>
            <a:endParaRPr lang="en-CA"/>
          </a:p>
        </p:txBody>
      </p:sp>
      <p:pic>
        <p:nvPicPr>
          <p:cNvPr id="5" name="Picture 4">
            <a:extLst>
              <a:ext uri="{FF2B5EF4-FFF2-40B4-BE49-F238E27FC236}">
                <a16:creationId xmlns:a16="http://schemas.microsoft.com/office/drawing/2014/main" id="{A2AC7E73-6D27-62A2-B28D-BC5450015C4A}"/>
              </a:ext>
            </a:extLst>
          </p:cNvPr>
          <p:cNvPicPr>
            <a:picLocks noChangeAspect="1"/>
          </p:cNvPicPr>
          <p:nvPr/>
        </p:nvPicPr>
        <p:blipFill>
          <a:blip r:embed="rId2"/>
          <a:stretch>
            <a:fillRect/>
          </a:stretch>
        </p:blipFill>
        <p:spPr>
          <a:xfrm>
            <a:off x="748665" y="2738437"/>
            <a:ext cx="3838575" cy="1381125"/>
          </a:xfrm>
          <a:prstGeom prst="rect">
            <a:avLst/>
          </a:prstGeom>
        </p:spPr>
      </p:pic>
      <p:pic>
        <p:nvPicPr>
          <p:cNvPr id="7" name="Picture 6">
            <a:extLst>
              <a:ext uri="{FF2B5EF4-FFF2-40B4-BE49-F238E27FC236}">
                <a16:creationId xmlns:a16="http://schemas.microsoft.com/office/drawing/2014/main" id="{FA6E8EAA-5310-5D3C-A44B-8618F90E3F08}"/>
              </a:ext>
            </a:extLst>
          </p:cNvPr>
          <p:cNvPicPr>
            <a:picLocks noChangeAspect="1"/>
          </p:cNvPicPr>
          <p:nvPr/>
        </p:nvPicPr>
        <p:blipFill>
          <a:blip r:embed="rId3"/>
          <a:stretch>
            <a:fillRect/>
          </a:stretch>
        </p:blipFill>
        <p:spPr>
          <a:xfrm>
            <a:off x="815340" y="4267199"/>
            <a:ext cx="3771900" cy="990600"/>
          </a:xfrm>
          <a:prstGeom prst="rect">
            <a:avLst/>
          </a:prstGeom>
        </p:spPr>
      </p:pic>
    </p:spTree>
    <p:extLst>
      <p:ext uri="{BB962C8B-B14F-4D97-AF65-F5344CB8AC3E}">
        <p14:creationId xmlns:p14="http://schemas.microsoft.com/office/powerpoint/2010/main" val="1269749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A0C0-4AA8-31B1-F3C4-F4B53A05AB95}"/>
              </a:ext>
            </a:extLst>
          </p:cNvPr>
          <p:cNvSpPr>
            <a:spLocks noGrp="1"/>
          </p:cNvSpPr>
          <p:nvPr>
            <p:ph type="title"/>
          </p:nvPr>
        </p:nvSpPr>
        <p:spPr/>
        <p:txBody>
          <a:bodyPr/>
          <a:lstStyle/>
          <a:p>
            <a:r>
              <a:rPr lang="en-CA"/>
              <a:t>Set Operators – INTERSECT</a:t>
            </a:r>
          </a:p>
        </p:txBody>
      </p:sp>
      <p:sp>
        <p:nvSpPr>
          <p:cNvPr id="3" name="Content Placeholder 2">
            <a:extLst>
              <a:ext uri="{FF2B5EF4-FFF2-40B4-BE49-F238E27FC236}">
                <a16:creationId xmlns:a16="http://schemas.microsoft.com/office/drawing/2014/main" id="{AF4FAFF7-4442-2AED-5B92-547F26191DA3}"/>
              </a:ext>
            </a:extLst>
          </p:cNvPr>
          <p:cNvSpPr>
            <a:spLocks noGrp="1"/>
          </p:cNvSpPr>
          <p:nvPr>
            <p:ph idx="1"/>
          </p:nvPr>
        </p:nvSpPr>
        <p:spPr/>
        <p:txBody>
          <a:bodyPr/>
          <a:lstStyle/>
          <a:p>
            <a:r>
              <a:rPr lang="en-US"/>
              <a:t>What happens if we put MONTREAL back into DEPTUS?</a:t>
            </a:r>
          </a:p>
          <a:p>
            <a:endParaRPr lang="en-US"/>
          </a:p>
          <a:p>
            <a:endParaRPr lang="en-US"/>
          </a:p>
          <a:p>
            <a:endParaRPr lang="en-US"/>
          </a:p>
          <a:p>
            <a:endParaRPr lang="en-US"/>
          </a:p>
          <a:p>
            <a:r>
              <a:rPr lang="en-US"/>
              <a:t>Instead of</a:t>
            </a:r>
          </a:p>
          <a:p>
            <a:endParaRPr lang="en-CA"/>
          </a:p>
        </p:txBody>
      </p:sp>
      <p:pic>
        <p:nvPicPr>
          <p:cNvPr id="6" name="Picture 5">
            <a:extLst>
              <a:ext uri="{FF2B5EF4-FFF2-40B4-BE49-F238E27FC236}">
                <a16:creationId xmlns:a16="http://schemas.microsoft.com/office/drawing/2014/main" id="{2D390305-F760-3D64-938D-51E5EFABF276}"/>
              </a:ext>
            </a:extLst>
          </p:cNvPr>
          <p:cNvPicPr>
            <a:picLocks noChangeAspect="1"/>
          </p:cNvPicPr>
          <p:nvPr/>
        </p:nvPicPr>
        <p:blipFill>
          <a:blip r:embed="rId2"/>
          <a:stretch>
            <a:fillRect/>
          </a:stretch>
        </p:blipFill>
        <p:spPr>
          <a:xfrm>
            <a:off x="762000" y="2809875"/>
            <a:ext cx="6057900" cy="1238250"/>
          </a:xfrm>
          <a:prstGeom prst="rect">
            <a:avLst/>
          </a:prstGeom>
        </p:spPr>
      </p:pic>
      <p:pic>
        <p:nvPicPr>
          <p:cNvPr id="9" name="Picture 8">
            <a:extLst>
              <a:ext uri="{FF2B5EF4-FFF2-40B4-BE49-F238E27FC236}">
                <a16:creationId xmlns:a16="http://schemas.microsoft.com/office/drawing/2014/main" id="{C9F2E6C9-A6BA-BDF2-31E8-2B1432FD5B9D}"/>
              </a:ext>
            </a:extLst>
          </p:cNvPr>
          <p:cNvPicPr>
            <a:picLocks noChangeAspect="1"/>
          </p:cNvPicPr>
          <p:nvPr/>
        </p:nvPicPr>
        <p:blipFill>
          <a:blip r:embed="rId3"/>
          <a:stretch>
            <a:fillRect/>
          </a:stretch>
        </p:blipFill>
        <p:spPr>
          <a:xfrm>
            <a:off x="609600" y="4133850"/>
            <a:ext cx="3886200" cy="742950"/>
          </a:xfrm>
          <a:prstGeom prst="rect">
            <a:avLst/>
          </a:prstGeom>
        </p:spPr>
      </p:pic>
      <p:pic>
        <p:nvPicPr>
          <p:cNvPr id="10" name="Picture 9">
            <a:extLst>
              <a:ext uri="{FF2B5EF4-FFF2-40B4-BE49-F238E27FC236}">
                <a16:creationId xmlns:a16="http://schemas.microsoft.com/office/drawing/2014/main" id="{C96293CB-12EB-97D4-52AC-E08191B63B3D}"/>
              </a:ext>
            </a:extLst>
          </p:cNvPr>
          <p:cNvPicPr>
            <a:picLocks noChangeAspect="1"/>
          </p:cNvPicPr>
          <p:nvPr/>
        </p:nvPicPr>
        <p:blipFill>
          <a:blip r:embed="rId4"/>
          <a:stretch>
            <a:fillRect/>
          </a:stretch>
        </p:blipFill>
        <p:spPr>
          <a:xfrm>
            <a:off x="4664710" y="4881880"/>
            <a:ext cx="3771900" cy="990600"/>
          </a:xfrm>
          <a:prstGeom prst="rect">
            <a:avLst/>
          </a:prstGeom>
        </p:spPr>
      </p:pic>
    </p:spTree>
    <p:extLst>
      <p:ext uri="{BB962C8B-B14F-4D97-AF65-F5344CB8AC3E}">
        <p14:creationId xmlns:p14="http://schemas.microsoft.com/office/powerpoint/2010/main" val="45128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A0C0-4AA8-31B1-F3C4-F4B53A05AB95}"/>
              </a:ext>
            </a:extLst>
          </p:cNvPr>
          <p:cNvSpPr>
            <a:spLocks noGrp="1"/>
          </p:cNvSpPr>
          <p:nvPr>
            <p:ph type="title"/>
          </p:nvPr>
        </p:nvSpPr>
        <p:spPr/>
        <p:txBody>
          <a:bodyPr/>
          <a:lstStyle/>
          <a:p>
            <a:r>
              <a:rPr lang="en-CA"/>
              <a:t>Set Operators – INTERSECT</a:t>
            </a:r>
          </a:p>
        </p:txBody>
      </p:sp>
      <p:sp>
        <p:nvSpPr>
          <p:cNvPr id="3" name="Content Placeholder 2">
            <a:extLst>
              <a:ext uri="{FF2B5EF4-FFF2-40B4-BE49-F238E27FC236}">
                <a16:creationId xmlns:a16="http://schemas.microsoft.com/office/drawing/2014/main" id="{AF4FAFF7-4442-2AED-5B92-547F26191DA3}"/>
              </a:ext>
            </a:extLst>
          </p:cNvPr>
          <p:cNvSpPr>
            <a:spLocks noGrp="1"/>
          </p:cNvSpPr>
          <p:nvPr>
            <p:ph idx="1"/>
          </p:nvPr>
        </p:nvSpPr>
        <p:spPr/>
        <p:txBody>
          <a:bodyPr/>
          <a:lstStyle/>
          <a:p>
            <a:r>
              <a:rPr lang="en-US"/>
              <a:t>What happens if we don’t include LOCATION in our statement?</a:t>
            </a:r>
          </a:p>
          <a:p>
            <a:endParaRPr lang="en-US"/>
          </a:p>
          <a:p>
            <a:endParaRPr lang="en-US"/>
          </a:p>
          <a:p>
            <a:endParaRPr lang="en-US"/>
          </a:p>
          <a:p>
            <a:endParaRPr lang="en-US"/>
          </a:p>
          <a:p>
            <a:r>
              <a:rPr lang="en-US"/>
              <a:t>Instead of</a:t>
            </a:r>
          </a:p>
          <a:p>
            <a:endParaRPr lang="en-CA"/>
          </a:p>
        </p:txBody>
      </p:sp>
      <p:pic>
        <p:nvPicPr>
          <p:cNvPr id="9" name="Picture 8">
            <a:extLst>
              <a:ext uri="{FF2B5EF4-FFF2-40B4-BE49-F238E27FC236}">
                <a16:creationId xmlns:a16="http://schemas.microsoft.com/office/drawing/2014/main" id="{C9F2E6C9-A6BA-BDF2-31E8-2B1432FD5B9D}"/>
              </a:ext>
            </a:extLst>
          </p:cNvPr>
          <p:cNvPicPr>
            <a:picLocks noChangeAspect="1"/>
          </p:cNvPicPr>
          <p:nvPr/>
        </p:nvPicPr>
        <p:blipFill>
          <a:blip r:embed="rId2"/>
          <a:stretch>
            <a:fillRect/>
          </a:stretch>
        </p:blipFill>
        <p:spPr>
          <a:xfrm>
            <a:off x="4572000" y="5048250"/>
            <a:ext cx="3886200" cy="742950"/>
          </a:xfrm>
          <a:prstGeom prst="rect">
            <a:avLst/>
          </a:prstGeom>
        </p:spPr>
      </p:pic>
      <p:pic>
        <p:nvPicPr>
          <p:cNvPr id="5" name="Picture 4">
            <a:extLst>
              <a:ext uri="{FF2B5EF4-FFF2-40B4-BE49-F238E27FC236}">
                <a16:creationId xmlns:a16="http://schemas.microsoft.com/office/drawing/2014/main" id="{2F2FE8FE-3C75-883D-582C-E226C3BCDC76}"/>
              </a:ext>
            </a:extLst>
          </p:cNvPr>
          <p:cNvPicPr>
            <a:picLocks noChangeAspect="1"/>
          </p:cNvPicPr>
          <p:nvPr/>
        </p:nvPicPr>
        <p:blipFill>
          <a:blip r:embed="rId3"/>
          <a:stretch>
            <a:fillRect/>
          </a:stretch>
        </p:blipFill>
        <p:spPr>
          <a:xfrm>
            <a:off x="885190" y="4057650"/>
            <a:ext cx="2743200" cy="990600"/>
          </a:xfrm>
          <a:prstGeom prst="rect">
            <a:avLst/>
          </a:prstGeom>
        </p:spPr>
      </p:pic>
      <p:pic>
        <p:nvPicPr>
          <p:cNvPr id="8" name="Picture 7">
            <a:extLst>
              <a:ext uri="{FF2B5EF4-FFF2-40B4-BE49-F238E27FC236}">
                <a16:creationId xmlns:a16="http://schemas.microsoft.com/office/drawing/2014/main" id="{06ABE942-0FB2-3CC5-DFAF-3D7BBB8215EB}"/>
              </a:ext>
            </a:extLst>
          </p:cNvPr>
          <p:cNvPicPr>
            <a:picLocks noChangeAspect="1"/>
          </p:cNvPicPr>
          <p:nvPr/>
        </p:nvPicPr>
        <p:blipFill>
          <a:blip r:embed="rId4"/>
          <a:stretch>
            <a:fillRect/>
          </a:stretch>
        </p:blipFill>
        <p:spPr>
          <a:xfrm>
            <a:off x="904240" y="2586355"/>
            <a:ext cx="2724150" cy="1381125"/>
          </a:xfrm>
          <a:prstGeom prst="rect">
            <a:avLst/>
          </a:prstGeom>
        </p:spPr>
      </p:pic>
    </p:spTree>
    <p:extLst>
      <p:ext uri="{BB962C8B-B14F-4D97-AF65-F5344CB8AC3E}">
        <p14:creationId xmlns:p14="http://schemas.microsoft.com/office/powerpoint/2010/main" val="2502902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4CEF4-B1C2-29EC-53DB-2E56487325CD}"/>
              </a:ext>
            </a:extLst>
          </p:cNvPr>
          <p:cNvSpPr>
            <a:spLocks noGrp="1"/>
          </p:cNvSpPr>
          <p:nvPr>
            <p:ph type="title"/>
          </p:nvPr>
        </p:nvSpPr>
        <p:spPr/>
        <p:txBody>
          <a:bodyPr/>
          <a:lstStyle/>
          <a:p>
            <a:r>
              <a:rPr lang="en-US" sz="3200"/>
              <a:t>Set Operators – INTERSECT – with AS</a:t>
            </a:r>
            <a:endParaRPr lang="en-CA" sz="3200"/>
          </a:p>
        </p:txBody>
      </p:sp>
      <p:sp>
        <p:nvSpPr>
          <p:cNvPr id="3" name="Content Placeholder 2">
            <a:extLst>
              <a:ext uri="{FF2B5EF4-FFF2-40B4-BE49-F238E27FC236}">
                <a16:creationId xmlns:a16="http://schemas.microsoft.com/office/drawing/2014/main" id="{B2498103-5164-2EA9-0C36-42BBF2EE39FE}"/>
              </a:ext>
            </a:extLst>
          </p:cNvPr>
          <p:cNvSpPr>
            <a:spLocks noGrp="1"/>
          </p:cNvSpPr>
          <p:nvPr>
            <p:ph idx="1"/>
          </p:nvPr>
        </p:nvSpPr>
        <p:spPr>
          <a:xfrm>
            <a:off x="609600" y="1447800"/>
            <a:ext cx="7924800" cy="4572000"/>
          </a:xfrm>
        </p:spPr>
        <p:txBody>
          <a:bodyPr/>
          <a:lstStyle/>
          <a:p>
            <a:r>
              <a:rPr lang="en-CA" sz="2400"/>
              <a:t>Change MONTREAL back to TORONTO</a:t>
            </a:r>
            <a:endParaRPr lang="en-CA"/>
          </a:p>
          <a:p>
            <a:endParaRPr lang="en-CA"/>
          </a:p>
        </p:txBody>
      </p:sp>
      <p:pic>
        <p:nvPicPr>
          <p:cNvPr id="5" name="Picture 4">
            <a:extLst>
              <a:ext uri="{FF2B5EF4-FFF2-40B4-BE49-F238E27FC236}">
                <a16:creationId xmlns:a16="http://schemas.microsoft.com/office/drawing/2014/main" id="{0E23D300-3595-39E9-DF2A-427D9039BCD4}"/>
              </a:ext>
            </a:extLst>
          </p:cNvPr>
          <p:cNvPicPr>
            <a:picLocks noChangeAspect="1"/>
          </p:cNvPicPr>
          <p:nvPr/>
        </p:nvPicPr>
        <p:blipFill>
          <a:blip r:embed="rId2"/>
          <a:stretch>
            <a:fillRect/>
          </a:stretch>
        </p:blipFill>
        <p:spPr>
          <a:xfrm>
            <a:off x="914400" y="2767012"/>
            <a:ext cx="3838575" cy="1933575"/>
          </a:xfrm>
          <a:prstGeom prst="rect">
            <a:avLst/>
          </a:prstGeom>
        </p:spPr>
      </p:pic>
      <p:pic>
        <p:nvPicPr>
          <p:cNvPr id="8" name="Picture 7">
            <a:extLst>
              <a:ext uri="{FF2B5EF4-FFF2-40B4-BE49-F238E27FC236}">
                <a16:creationId xmlns:a16="http://schemas.microsoft.com/office/drawing/2014/main" id="{160E91E4-4135-D5B0-C54D-44E9B5D732E6}"/>
              </a:ext>
            </a:extLst>
          </p:cNvPr>
          <p:cNvPicPr>
            <a:picLocks noChangeAspect="1"/>
          </p:cNvPicPr>
          <p:nvPr/>
        </p:nvPicPr>
        <p:blipFill>
          <a:blip r:embed="rId3"/>
          <a:stretch>
            <a:fillRect/>
          </a:stretch>
        </p:blipFill>
        <p:spPr>
          <a:xfrm>
            <a:off x="763905" y="1938019"/>
            <a:ext cx="2971800" cy="828675"/>
          </a:xfrm>
          <a:prstGeom prst="rect">
            <a:avLst/>
          </a:prstGeom>
        </p:spPr>
      </p:pic>
      <p:pic>
        <p:nvPicPr>
          <p:cNvPr id="11" name="Picture 10">
            <a:extLst>
              <a:ext uri="{FF2B5EF4-FFF2-40B4-BE49-F238E27FC236}">
                <a16:creationId xmlns:a16="http://schemas.microsoft.com/office/drawing/2014/main" id="{D20DF8ED-0D3D-9C2B-BBEE-3AE5342FEB2A}"/>
              </a:ext>
            </a:extLst>
          </p:cNvPr>
          <p:cNvPicPr>
            <a:picLocks noChangeAspect="1"/>
          </p:cNvPicPr>
          <p:nvPr/>
        </p:nvPicPr>
        <p:blipFill>
          <a:blip r:embed="rId4"/>
          <a:stretch>
            <a:fillRect/>
          </a:stretch>
        </p:blipFill>
        <p:spPr>
          <a:xfrm>
            <a:off x="1295400" y="5029359"/>
            <a:ext cx="4229100" cy="990600"/>
          </a:xfrm>
          <a:prstGeom prst="rect">
            <a:avLst/>
          </a:prstGeom>
        </p:spPr>
      </p:pic>
    </p:spTree>
    <p:extLst>
      <p:ext uri="{BB962C8B-B14F-4D97-AF65-F5344CB8AC3E}">
        <p14:creationId xmlns:p14="http://schemas.microsoft.com/office/powerpoint/2010/main" val="3456866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A70C1-17F9-5407-223B-905EF85CEEEA}"/>
              </a:ext>
            </a:extLst>
          </p:cNvPr>
          <p:cNvSpPr>
            <a:spLocks noGrp="1"/>
          </p:cNvSpPr>
          <p:nvPr>
            <p:ph type="title"/>
          </p:nvPr>
        </p:nvSpPr>
        <p:spPr/>
        <p:txBody>
          <a:bodyPr/>
          <a:lstStyle/>
          <a:p>
            <a:r>
              <a:rPr lang="en-CA"/>
              <a:t>Set Operators – INTERSECT</a:t>
            </a:r>
          </a:p>
        </p:txBody>
      </p:sp>
      <p:sp>
        <p:nvSpPr>
          <p:cNvPr id="3" name="Content Placeholder 2">
            <a:extLst>
              <a:ext uri="{FF2B5EF4-FFF2-40B4-BE49-F238E27FC236}">
                <a16:creationId xmlns:a16="http://schemas.microsoft.com/office/drawing/2014/main" id="{8204730F-49AC-41F8-94F8-6BDB85C29FA0}"/>
              </a:ext>
            </a:extLst>
          </p:cNvPr>
          <p:cNvSpPr>
            <a:spLocks noGrp="1"/>
          </p:cNvSpPr>
          <p:nvPr>
            <p:ph idx="1"/>
          </p:nvPr>
        </p:nvSpPr>
        <p:spPr/>
        <p:txBody>
          <a:bodyPr/>
          <a:lstStyle/>
          <a:p>
            <a:endParaRPr lang="en-CA"/>
          </a:p>
          <a:p>
            <a:endParaRPr lang="en-CA"/>
          </a:p>
          <a:p>
            <a:endParaRPr lang="en-CA" sz="2400"/>
          </a:p>
          <a:p>
            <a:r>
              <a:rPr lang="en-CA" sz="2400"/>
              <a:t>This produces an error</a:t>
            </a:r>
          </a:p>
          <a:p>
            <a:endParaRPr lang="en-CA"/>
          </a:p>
          <a:p>
            <a:r>
              <a:rPr lang="en-US" sz="2000"/>
              <a:t>For Set Operations, the columns after SELECT must be:</a:t>
            </a:r>
          </a:p>
          <a:p>
            <a:r>
              <a:rPr lang="en-US" sz="2000"/>
              <a:t>    The same columns in each SELECT</a:t>
            </a:r>
          </a:p>
          <a:p>
            <a:r>
              <a:rPr lang="en-CA" sz="2000"/>
              <a:t>    With compatible data types</a:t>
            </a:r>
            <a:endParaRPr lang="en-US" sz="2000"/>
          </a:p>
          <a:p>
            <a:r>
              <a:rPr lang="en-US" sz="2000"/>
              <a:t>         If data types are different, you may need to CAST</a:t>
            </a:r>
            <a:endParaRPr lang="en-CA" sz="2000"/>
          </a:p>
        </p:txBody>
      </p:sp>
      <p:pic>
        <p:nvPicPr>
          <p:cNvPr id="4" name="Content Placeholder 4">
            <a:extLst>
              <a:ext uri="{FF2B5EF4-FFF2-40B4-BE49-F238E27FC236}">
                <a16:creationId xmlns:a16="http://schemas.microsoft.com/office/drawing/2014/main" id="{42595F35-62BD-0048-C03B-ADC65B69D556}"/>
              </a:ext>
            </a:extLst>
          </p:cNvPr>
          <p:cNvPicPr>
            <a:picLocks noChangeAspect="1"/>
          </p:cNvPicPr>
          <p:nvPr/>
        </p:nvPicPr>
        <p:blipFill>
          <a:blip r:embed="rId2"/>
          <a:stretch>
            <a:fillRect/>
          </a:stretch>
        </p:blipFill>
        <p:spPr bwMode="auto">
          <a:xfrm>
            <a:off x="733425" y="1600200"/>
            <a:ext cx="3838575"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58B2C5CF-0D6C-5919-C975-CAD3A41E43E5}"/>
              </a:ext>
            </a:extLst>
          </p:cNvPr>
          <p:cNvPicPr>
            <a:picLocks noChangeAspect="1"/>
          </p:cNvPicPr>
          <p:nvPr/>
        </p:nvPicPr>
        <p:blipFill>
          <a:blip r:embed="rId3"/>
          <a:stretch>
            <a:fillRect/>
          </a:stretch>
        </p:blipFill>
        <p:spPr>
          <a:xfrm>
            <a:off x="838200" y="3738563"/>
            <a:ext cx="4086225" cy="276225"/>
          </a:xfrm>
          <a:prstGeom prst="rect">
            <a:avLst/>
          </a:prstGeom>
        </p:spPr>
      </p:pic>
    </p:spTree>
    <p:extLst>
      <p:ext uri="{BB962C8B-B14F-4D97-AF65-F5344CB8AC3E}">
        <p14:creationId xmlns:p14="http://schemas.microsoft.com/office/powerpoint/2010/main" val="3558988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B844D-AAF0-6B0E-D0DF-A830FF569137}"/>
              </a:ext>
            </a:extLst>
          </p:cNvPr>
          <p:cNvSpPr>
            <a:spLocks noGrp="1"/>
          </p:cNvSpPr>
          <p:nvPr>
            <p:ph type="title"/>
          </p:nvPr>
        </p:nvSpPr>
        <p:spPr/>
        <p:txBody>
          <a:bodyPr/>
          <a:lstStyle/>
          <a:p>
            <a:r>
              <a:rPr lang="en-CA" sz="3600"/>
              <a:t>Set Operators – EXCEPT / MINUS</a:t>
            </a:r>
          </a:p>
        </p:txBody>
      </p:sp>
      <p:sp>
        <p:nvSpPr>
          <p:cNvPr id="3" name="Content Placeholder 2">
            <a:extLst>
              <a:ext uri="{FF2B5EF4-FFF2-40B4-BE49-F238E27FC236}">
                <a16:creationId xmlns:a16="http://schemas.microsoft.com/office/drawing/2014/main" id="{62D48C90-9D63-0CF7-C965-EA8B10556F91}"/>
              </a:ext>
            </a:extLst>
          </p:cNvPr>
          <p:cNvSpPr>
            <a:spLocks noGrp="1"/>
          </p:cNvSpPr>
          <p:nvPr>
            <p:ph idx="1"/>
          </p:nvPr>
        </p:nvSpPr>
        <p:spPr/>
        <p:txBody>
          <a:bodyPr/>
          <a:lstStyle/>
          <a:p>
            <a:r>
              <a:rPr lang="en-US"/>
              <a:t>EXCEPT – returns rows unique to “LEFT” table, excluding duplicates</a:t>
            </a:r>
            <a:endParaRPr lang="en-CA"/>
          </a:p>
        </p:txBody>
      </p:sp>
      <p:pic>
        <p:nvPicPr>
          <p:cNvPr id="7" name="Picture 6">
            <a:extLst>
              <a:ext uri="{FF2B5EF4-FFF2-40B4-BE49-F238E27FC236}">
                <a16:creationId xmlns:a16="http://schemas.microsoft.com/office/drawing/2014/main" id="{C178A5BB-D477-BC05-BDA4-E4F3E23EECB7}"/>
              </a:ext>
            </a:extLst>
          </p:cNvPr>
          <p:cNvPicPr>
            <a:picLocks noChangeAspect="1"/>
          </p:cNvPicPr>
          <p:nvPr/>
        </p:nvPicPr>
        <p:blipFill>
          <a:blip r:embed="rId2"/>
          <a:stretch>
            <a:fillRect/>
          </a:stretch>
        </p:blipFill>
        <p:spPr>
          <a:xfrm>
            <a:off x="1066800" y="5544185"/>
            <a:ext cx="3886200" cy="742950"/>
          </a:xfrm>
          <a:prstGeom prst="rect">
            <a:avLst/>
          </a:prstGeom>
        </p:spPr>
      </p:pic>
      <p:pic>
        <p:nvPicPr>
          <p:cNvPr id="6" name="Picture 5">
            <a:extLst>
              <a:ext uri="{FF2B5EF4-FFF2-40B4-BE49-F238E27FC236}">
                <a16:creationId xmlns:a16="http://schemas.microsoft.com/office/drawing/2014/main" id="{1AF370D4-9F4E-CA01-6FF9-69CD580FAE26}"/>
              </a:ext>
            </a:extLst>
          </p:cNvPr>
          <p:cNvPicPr>
            <a:picLocks noChangeAspect="1"/>
          </p:cNvPicPr>
          <p:nvPr/>
        </p:nvPicPr>
        <p:blipFill>
          <a:blip r:embed="rId3"/>
          <a:stretch>
            <a:fillRect/>
          </a:stretch>
        </p:blipFill>
        <p:spPr>
          <a:xfrm>
            <a:off x="1219200" y="2667000"/>
            <a:ext cx="2228850" cy="2762250"/>
          </a:xfrm>
          <a:prstGeom prst="rect">
            <a:avLst/>
          </a:prstGeom>
        </p:spPr>
      </p:pic>
    </p:spTree>
    <p:extLst>
      <p:ext uri="{BB962C8B-B14F-4D97-AF65-F5344CB8AC3E}">
        <p14:creationId xmlns:p14="http://schemas.microsoft.com/office/powerpoint/2010/main" val="203386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B844D-AAF0-6B0E-D0DF-A830FF569137}"/>
              </a:ext>
            </a:extLst>
          </p:cNvPr>
          <p:cNvSpPr>
            <a:spLocks noGrp="1"/>
          </p:cNvSpPr>
          <p:nvPr>
            <p:ph type="title"/>
          </p:nvPr>
        </p:nvSpPr>
        <p:spPr/>
        <p:txBody>
          <a:bodyPr/>
          <a:lstStyle/>
          <a:p>
            <a:r>
              <a:rPr lang="en-CA" sz="3600"/>
              <a:t>Set Operators – EXCEPT / MINUS</a:t>
            </a:r>
          </a:p>
        </p:txBody>
      </p:sp>
      <p:sp>
        <p:nvSpPr>
          <p:cNvPr id="3" name="Content Placeholder 2">
            <a:extLst>
              <a:ext uri="{FF2B5EF4-FFF2-40B4-BE49-F238E27FC236}">
                <a16:creationId xmlns:a16="http://schemas.microsoft.com/office/drawing/2014/main" id="{62D48C90-9D63-0CF7-C965-EA8B10556F91}"/>
              </a:ext>
            </a:extLst>
          </p:cNvPr>
          <p:cNvSpPr>
            <a:spLocks noGrp="1"/>
          </p:cNvSpPr>
          <p:nvPr>
            <p:ph idx="1"/>
          </p:nvPr>
        </p:nvSpPr>
        <p:spPr/>
        <p:txBody>
          <a:bodyPr/>
          <a:lstStyle/>
          <a:p>
            <a:r>
              <a:rPr lang="en-US" sz="2800"/>
              <a:t>EXCEPT – CHANGE ORDER OF TABLES</a:t>
            </a:r>
            <a:endParaRPr lang="en-CA" sz="2800"/>
          </a:p>
        </p:txBody>
      </p:sp>
      <p:pic>
        <p:nvPicPr>
          <p:cNvPr id="5" name="Picture 4">
            <a:extLst>
              <a:ext uri="{FF2B5EF4-FFF2-40B4-BE49-F238E27FC236}">
                <a16:creationId xmlns:a16="http://schemas.microsoft.com/office/drawing/2014/main" id="{6B330C65-F1D5-FDF5-8F28-3FE0715E9DDD}"/>
              </a:ext>
            </a:extLst>
          </p:cNvPr>
          <p:cNvPicPr>
            <a:picLocks noChangeAspect="1"/>
          </p:cNvPicPr>
          <p:nvPr/>
        </p:nvPicPr>
        <p:blipFill>
          <a:blip r:embed="rId2"/>
          <a:stretch>
            <a:fillRect/>
          </a:stretch>
        </p:blipFill>
        <p:spPr>
          <a:xfrm>
            <a:off x="1143000" y="5138737"/>
            <a:ext cx="4114800" cy="990600"/>
          </a:xfrm>
          <a:prstGeom prst="rect">
            <a:avLst/>
          </a:prstGeom>
        </p:spPr>
      </p:pic>
      <p:pic>
        <p:nvPicPr>
          <p:cNvPr id="7" name="Picture 6">
            <a:extLst>
              <a:ext uri="{FF2B5EF4-FFF2-40B4-BE49-F238E27FC236}">
                <a16:creationId xmlns:a16="http://schemas.microsoft.com/office/drawing/2014/main" id="{B8CD220A-B7D5-DBB3-6827-32B5A5E8BE53}"/>
              </a:ext>
            </a:extLst>
          </p:cNvPr>
          <p:cNvPicPr>
            <a:picLocks noChangeAspect="1"/>
          </p:cNvPicPr>
          <p:nvPr/>
        </p:nvPicPr>
        <p:blipFill>
          <a:blip r:embed="rId3"/>
          <a:stretch>
            <a:fillRect/>
          </a:stretch>
        </p:blipFill>
        <p:spPr>
          <a:xfrm>
            <a:off x="1371600" y="2147887"/>
            <a:ext cx="1981200" cy="2762250"/>
          </a:xfrm>
          <a:prstGeom prst="rect">
            <a:avLst/>
          </a:prstGeom>
        </p:spPr>
      </p:pic>
    </p:spTree>
    <p:extLst>
      <p:ext uri="{BB962C8B-B14F-4D97-AF65-F5344CB8AC3E}">
        <p14:creationId xmlns:p14="http://schemas.microsoft.com/office/powerpoint/2010/main" val="197281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5DDF-3C5B-3ACC-F9BC-1972CB831575}"/>
              </a:ext>
            </a:extLst>
          </p:cNvPr>
          <p:cNvSpPr>
            <a:spLocks noGrp="1"/>
          </p:cNvSpPr>
          <p:nvPr>
            <p:ph type="title"/>
          </p:nvPr>
        </p:nvSpPr>
        <p:spPr/>
        <p:txBody>
          <a:bodyPr/>
          <a:lstStyle/>
          <a:p>
            <a:r>
              <a:rPr lang="en-CA"/>
              <a:t>Sets vs Joins</a:t>
            </a:r>
          </a:p>
        </p:txBody>
      </p:sp>
      <p:sp>
        <p:nvSpPr>
          <p:cNvPr id="3" name="Content Placeholder 2">
            <a:extLst>
              <a:ext uri="{FF2B5EF4-FFF2-40B4-BE49-F238E27FC236}">
                <a16:creationId xmlns:a16="http://schemas.microsoft.com/office/drawing/2014/main" id="{228B13D3-67F8-2F1B-53B4-5DAEE3D5F557}"/>
              </a:ext>
            </a:extLst>
          </p:cNvPr>
          <p:cNvSpPr>
            <a:spLocks noGrp="1"/>
          </p:cNvSpPr>
          <p:nvPr>
            <p:ph idx="1"/>
          </p:nvPr>
        </p:nvSpPr>
        <p:spPr/>
        <p:txBody>
          <a:bodyPr/>
          <a:lstStyle/>
          <a:p>
            <a:r>
              <a:rPr lang="en-US" sz="2400"/>
              <a:t>JOINS are about COMBINING the records from two different tables (or objects) where there is some common connection between the two.</a:t>
            </a:r>
          </a:p>
          <a:p>
            <a:r>
              <a:rPr lang="en-US" sz="2400"/>
              <a:t>Example: EMPLOYEE table and SALARY table. Both have employee number and name in common, but, one table focuses on one set of attributes about the employee (like personal information such as phone, address, years of service, etc.) – and – the other focuses on a different set of attributes about the employee (like department, salary, commission, etc).</a:t>
            </a:r>
          </a:p>
        </p:txBody>
      </p:sp>
    </p:spTree>
    <p:extLst>
      <p:ext uri="{BB962C8B-B14F-4D97-AF65-F5344CB8AC3E}">
        <p14:creationId xmlns:p14="http://schemas.microsoft.com/office/powerpoint/2010/main" val="384960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B1E6F-1666-EDDE-577D-EC826B3C6063}"/>
              </a:ext>
            </a:extLst>
          </p:cNvPr>
          <p:cNvSpPr>
            <a:spLocks noGrp="1"/>
          </p:cNvSpPr>
          <p:nvPr>
            <p:ph type="title"/>
          </p:nvPr>
        </p:nvSpPr>
        <p:spPr/>
        <p:txBody>
          <a:bodyPr/>
          <a:lstStyle/>
          <a:p>
            <a:r>
              <a:rPr lang="en-CA"/>
              <a:t>Ontario and Manitoba</a:t>
            </a:r>
          </a:p>
        </p:txBody>
      </p:sp>
      <p:sp>
        <p:nvSpPr>
          <p:cNvPr id="3" name="Content Placeholder 2">
            <a:extLst>
              <a:ext uri="{FF2B5EF4-FFF2-40B4-BE49-F238E27FC236}">
                <a16:creationId xmlns:a16="http://schemas.microsoft.com/office/drawing/2014/main" id="{5B2969CD-D291-25B7-A3FF-FF83209A055A}"/>
              </a:ext>
            </a:extLst>
          </p:cNvPr>
          <p:cNvSpPr>
            <a:spLocks noGrp="1"/>
          </p:cNvSpPr>
          <p:nvPr>
            <p:ph idx="1"/>
          </p:nvPr>
        </p:nvSpPr>
        <p:spPr/>
        <p:txBody>
          <a:bodyPr/>
          <a:lstStyle/>
          <a:p>
            <a:r>
              <a:rPr lang="en-CA"/>
              <a:t>Ontario</a:t>
            </a:r>
          </a:p>
          <a:p>
            <a:endParaRPr lang="en-CA"/>
          </a:p>
          <a:p>
            <a:endParaRPr lang="en-CA"/>
          </a:p>
          <a:p>
            <a:r>
              <a:rPr lang="en-CA"/>
              <a:t>Manitoba</a:t>
            </a:r>
          </a:p>
        </p:txBody>
      </p:sp>
      <p:pic>
        <p:nvPicPr>
          <p:cNvPr id="5" name="Picture 4" descr="Text&#10;&#10;Description automatically generated">
            <a:extLst>
              <a:ext uri="{FF2B5EF4-FFF2-40B4-BE49-F238E27FC236}">
                <a16:creationId xmlns:a16="http://schemas.microsoft.com/office/drawing/2014/main" id="{1940FDF7-F846-2D6B-D38B-FA54F1B5CCBC}"/>
              </a:ext>
            </a:extLst>
          </p:cNvPr>
          <p:cNvPicPr>
            <a:picLocks noChangeAspect="1"/>
          </p:cNvPicPr>
          <p:nvPr/>
        </p:nvPicPr>
        <p:blipFill>
          <a:blip r:embed="rId2"/>
          <a:stretch>
            <a:fillRect/>
          </a:stretch>
        </p:blipFill>
        <p:spPr>
          <a:xfrm>
            <a:off x="914400" y="2209800"/>
            <a:ext cx="6858000" cy="1155700"/>
          </a:xfrm>
          <a:prstGeom prst="rect">
            <a:avLst/>
          </a:prstGeom>
        </p:spPr>
      </p:pic>
      <p:pic>
        <p:nvPicPr>
          <p:cNvPr id="4" name="Picture 3">
            <a:extLst>
              <a:ext uri="{FF2B5EF4-FFF2-40B4-BE49-F238E27FC236}">
                <a16:creationId xmlns:a16="http://schemas.microsoft.com/office/drawing/2014/main" id="{EC9EEBDA-9C7E-B1FB-310C-45D0A931CCEC}"/>
              </a:ext>
            </a:extLst>
          </p:cNvPr>
          <p:cNvPicPr>
            <a:picLocks noChangeAspect="1"/>
          </p:cNvPicPr>
          <p:nvPr/>
        </p:nvPicPr>
        <p:blipFill>
          <a:blip r:embed="rId3"/>
          <a:stretch>
            <a:fillRect/>
          </a:stretch>
        </p:blipFill>
        <p:spPr>
          <a:xfrm>
            <a:off x="914400" y="3975100"/>
            <a:ext cx="6781800" cy="1590354"/>
          </a:xfrm>
          <a:prstGeom prst="rect">
            <a:avLst/>
          </a:prstGeom>
        </p:spPr>
      </p:pic>
    </p:spTree>
    <p:extLst>
      <p:ext uri="{BB962C8B-B14F-4D97-AF65-F5344CB8AC3E}">
        <p14:creationId xmlns:p14="http://schemas.microsoft.com/office/powerpoint/2010/main" val="3470920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8A2F8-918D-52CB-B4EE-0CC008BA9C30}"/>
              </a:ext>
            </a:extLst>
          </p:cNvPr>
          <p:cNvSpPr>
            <a:spLocks noGrp="1"/>
          </p:cNvSpPr>
          <p:nvPr>
            <p:ph type="title"/>
          </p:nvPr>
        </p:nvSpPr>
        <p:spPr/>
        <p:txBody>
          <a:bodyPr/>
          <a:lstStyle/>
          <a:p>
            <a:r>
              <a:rPr lang="en-CA"/>
              <a:t>Subquery in SQL statements</a:t>
            </a:r>
          </a:p>
        </p:txBody>
      </p:sp>
      <p:sp>
        <p:nvSpPr>
          <p:cNvPr id="3" name="Content Placeholder 2">
            <a:extLst>
              <a:ext uri="{FF2B5EF4-FFF2-40B4-BE49-F238E27FC236}">
                <a16:creationId xmlns:a16="http://schemas.microsoft.com/office/drawing/2014/main" id="{6E6AA0AE-8ED0-F940-2B44-4892F66321E1}"/>
              </a:ext>
            </a:extLst>
          </p:cNvPr>
          <p:cNvSpPr>
            <a:spLocks noGrp="1"/>
          </p:cNvSpPr>
          <p:nvPr>
            <p:ph idx="1"/>
          </p:nvPr>
        </p:nvSpPr>
        <p:spPr/>
        <p:txBody>
          <a:bodyPr/>
          <a:lstStyle/>
          <a:p>
            <a:r>
              <a:rPr lang="en-CA"/>
              <a:t>What other statements support a subquery</a:t>
            </a:r>
          </a:p>
          <a:p>
            <a:r>
              <a:rPr lang="en-CA"/>
              <a:t>    CREATE</a:t>
            </a:r>
          </a:p>
          <a:p>
            <a:r>
              <a:rPr lang="en-CA"/>
              <a:t>     INSERT</a:t>
            </a:r>
          </a:p>
          <a:p>
            <a:r>
              <a:rPr lang="en-CA"/>
              <a:t>    DELETE</a:t>
            </a:r>
          </a:p>
        </p:txBody>
      </p:sp>
    </p:spTree>
    <p:extLst>
      <p:ext uri="{BB962C8B-B14F-4D97-AF65-F5344CB8AC3E}">
        <p14:creationId xmlns:p14="http://schemas.microsoft.com/office/powerpoint/2010/main" val="72942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E7362-B3F1-756D-BFF6-1451BF9ED9D1}"/>
              </a:ext>
            </a:extLst>
          </p:cNvPr>
          <p:cNvSpPr>
            <a:spLocks noGrp="1"/>
          </p:cNvSpPr>
          <p:nvPr>
            <p:ph type="title"/>
          </p:nvPr>
        </p:nvSpPr>
        <p:spPr/>
        <p:txBody>
          <a:bodyPr/>
          <a:lstStyle/>
          <a:p>
            <a:r>
              <a:rPr lang="en-CA" sz="3200"/>
              <a:t>Quebec and all tables</a:t>
            </a:r>
          </a:p>
        </p:txBody>
      </p:sp>
      <p:sp>
        <p:nvSpPr>
          <p:cNvPr id="3" name="Content Placeholder 2">
            <a:extLst>
              <a:ext uri="{FF2B5EF4-FFF2-40B4-BE49-F238E27FC236}">
                <a16:creationId xmlns:a16="http://schemas.microsoft.com/office/drawing/2014/main" id="{F53AD29E-385F-B335-3530-E8425EA8E1ED}"/>
              </a:ext>
            </a:extLst>
          </p:cNvPr>
          <p:cNvSpPr>
            <a:spLocks noGrp="1"/>
          </p:cNvSpPr>
          <p:nvPr>
            <p:ph idx="1"/>
          </p:nvPr>
        </p:nvSpPr>
        <p:spPr>
          <a:xfrm>
            <a:off x="609600" y="1524000"/>
            <a:ext cx="7924800" cy="4495800"/>
          </a:xfrm>
        </p:spPr>
        <p:txBody>
          <a:bodyPr/>
          <a:lstStyle/>
          <a:p>
            <a:r>
              <a:rPr lang="en-CA" sz="2400"/>
              <a:t>Quebec</a:t>
            </a:r>
          </a:p>
          <a:p>
            <a:endParaRPr lang="en-CA"/>
          </a:p>
          <a:p>
            <a:pPr marL="0" indent="0">
              <a:buNone/>
            </a:pPr>
            <a:endParaRPr lang="en-CA"/>
          </a:p>
          <a:p>
            <a:r>
              <a:rPr lang="en-CA" sz="2400"/>
              <a:t>Customers from the 3 tables spending more than $200</a:t>
            </a:r>
          </a:p>
        </p:txBody>
      </p:sp>
      <p:pic>
        <p:nvPicPr>
          <p:cNvPr id="7" name="Picture 6">
            <a:extLst>
              <a:ext uri="{FF2B5EF4-FFF2-40B4-BE49-F238E27FC236}">
                <a16:creationId xmlns:a16="http://schemas.microsoft.com/office/drawing/2014/main" id="{89855BA9-150E-3F8E-4358-124D7CB7066C}"/>
              </a:ext>
            </a:extLst>
          </p:cNvPr>
          <p:cNvPicPr>
            <a:picLocks noChangeAspect="1"/>
          </p:cNvPicPr>
          <p:nvPr/>
        </p:nvPicPr>
        <p:blipFill>
          <a:blip r:embed="rId2"/>
          <a:stretch>
            <a:fillRect/>
          </a:stretch>
        </p:blipFill>
        <p:spPr>
          <a:xfrm>
            <a:off x="609600" y="3874771"/>
            <a:ext cx="7600950" cy="2223796"/>
          </a:xfrm>
          <a:prstGeom prst="rect">
            <a:avLst/>
          </a:prstGeom>
        </p:spPr>
      </p:pic>
      <p:pic>
        <p:nvPicPr>
          <p:cNvPr id="5" name="Picture 4">
            <a:extLst>
              <a:ext uri="{FF2B5EF4-FFF2-40B4-BE49-F238E27FC236}">
                <a16:creationId xmlns:a16="http://schemas.microsoft.com/office/drawing/2014/main" id="{3B506F5B-C532-C909-0736-775F0106BFD2}"/>
              </a:ext>
            </a:extLst>
          </p:cNvPr>
          <p:cNvPicPr>
            <a:picLocks noChangeAspect="1"/>
          </p:cNvPicPr>
          <p:nvPr/>
        </p:nvPicPr>
        <p:blipFill>
          <a:blip r:embed="rId3"/>
          <a:stretch>
            <a:fillRect/>
          </a:stretch>
        </p:blipFill>
        <p:spPr>
          <a:xfrm>
            <a:off x="523874" y="2001520"/>
            <a:ext cx="7772401" cy="1122680"/>
          </a:xfrm>
          <a:prstGeom prst="rect">
            <a:avLst/>
          </a:prstGeom>
        </p:spPr>
      </p:pic>
    </p:spTree>
    <p:extLst>
      <p:ext uri="{BB962C8B-B14F-4D97-AF65-F5344CB8AC3E}">
        <p14:creationId xmlns:p14="http://schemas.microsoft.com/office/powerpoint/2010/main" val="400966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E9B03-64B4-B0D4-AD61-E40AB0DD628D}"/>
              </a:ext>
            </a:extLst>
          </p:cNvPr>
          <p:cNvSpPr>
            <a:spLocks noGrp="1"/>
          </p:cNvSpPr>
          <p:nvPr>
            <p:ph type="title"/>
          </p:nvPr>
        </p:nvSpPr>
        <p:spPr/>
        <p:txBody>
          <a:bodyPr/>
          <a:lstStyle/>
          <a:p>
            <a:r>
              <a:rPr lang="en-CA"/>
              <a:t>Union All for 3 Tables</a:t>
            </a:r>
          </a:p>
        </p:txBody>
      </p:sp>
      <p:sp>
        <p:nvSpPr>
          <p:cNvPr id="3" name="Content Placeholder 2">
            <a:extLst>
              <a:ext uri="{FF2B5EF4-FFF2-40B4-BE49-F238E27FC236}">
                <a16:creationId xmlns:a16="http://schemas.microsoft.com/office/drawing/2014/main" id="{CCC4CC68-C595-C933-127E-9AE721EAB445}"/>
              </a:ext>
            </a:extLst>
          </p:cNvPr>
          <p:cNvSpPr>
            <a:spLocks noGrp="1"/>
          </p:cNvSpPr>
          <p:nvPr>
            <p:ph idx="1"/>
          </p:nvPr>
        </p:nvSpPr>
        <p:spPr/>
        <p:txBody>
          <a:bodyPr/>
          <a:lstStyle/>
          <a:p>
            <a:endParaRPr lang="en-CA"/>
          </a:p>
        </p:txBody>
      </p:sp>
      <p:pic>
        <p:nvPicPr>
          <p:cNvPr id="7" name="Picture 6" descr="Text&#10;&#10;Description automatically generated">
            <a:extLst>
              <a:ext uri="{FF2B5EF4-FFF2-40B4-BE49-F238E27FC236}">
                <a16:creationId xmlns:a16="http://schemas.microsoft.com/office/drawing/2014/main" id="{439F14FC-29A2-64B4-ED50-7AB2E3D7E0B2}"/>
              </a:ext>
            </a:extLst>
          </p:cNvPr>
          <p:cNvPicPr>
            <a:picLocks noChangeAspect="1"/>
          </p:cNvPicPr>
          <p:nvPr/>
        </p:nvPicPr>
        <p:blipFill>
          <a:blip r:embed="rId2"/>
          <a:stretch>
            <a:fillRect/>
          </a:stretch>
        </p:blipFill>
        <p:spPr>
          <a:xfrm>
            <a:off x="655320" y="1224280"/>
            <a:ext cx="5448300" cy="1902460"/>
          </a:xfrm>
          <a:prstGeom prst="rect">
            <a:avLst/>
          </a:prstGeom>
        </p:spPr>
      </p:pic>
      <p:pic>
        <p:nvPicPr>
          <p:cNvPr id="8" name="Picture 7" descr="Text&#10;&#10;Description automatically generated">
            <a:extLst>
              <a:ext uri="{FF2B5EF4-FFF2-40B4-BE49-F238E27FC236}">
                <a16:creationId xmlns:a16="http://schemas.microsoft.com/office/drawing/2014/main" id="{DE7B4C01-D8FC-C8EC-C95B-FF20DBBE7E7C}"/>
              </a:ext>
            </a:extLst>
          </p:cNvPr>
          <p:cNvPicPr>
            <a:picLocks noChangeAspect="1"/>
          </p:cNvPicPr>
          <p:nvPr/>
        </p:nvPicPr>
        <p:blipFill>
          <a:blip r:embed="rId3"/>
          <a:stretch>
            <a:fillRect/>
          </a:stretch>
        </p:blipFill>
        <p:spPr>
          <a:xfrm>
            <a:off x="645160" y="3147060"/>
            <a:ext cx="5448300" cy="2928620"/>
          </a:xfrm>
          <a:prstGeom prst="rect">
            <a:avLst/>
          </a:prstGeom>
        </p:spPr>
      </p:pic>
    </p:spTree>
    <p:extLst>
      <p:ext uri="{BB962C8B-B14F-4D97-AF65-F5344CB8AC3E}">
        <p14:creationId xmlns:p14="http://schemas.microsoft.com/office/powerpoint/2010/main" val="2951132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E7362-B3F1-756D-BFF6-1451BF9ED9D1}"/>
              </a:ext>
            </a:extLst>
          </p:cNvPr>
          <p:cNvSpPr>
            <a:spLocks noGrp="1"/>
          </p:cNvSpPr>
          <p:nvPr>
            <p:ph type="title"/>
          </p:nvPr>
        </p:nvSpPr>
        <p:spPr/>
        <p:txBody>
          <a:bodyPr/>
          <a:lstStyle/>
          <a:p>
            <a:r>
              <a:rPr lang="en-CA" sz="3200"/>
              <a:t>Provinces</a:t>
            </a:r>
          </a:p>
        </p:txBody>
      </p:sp>
      <p:sp>
        <p:nvSpPr>
          <p:cNvPr id="3" name="Content Placeholder 2">
            <a:extLst>
              <a:ext uri="{FF2B5EF4-FFF2-40B4-BE49-F238E27FC236}">
                <a16:creationId xmlns:a16="http://schemas.microsoft.com/office/drawing/2014/main" id="{F53AD29E-385F-B335-3530-E8425EA8E1ED}"/>
              </a:ext>
            </a:extLst>
          </p:cNvPr>
          <p:cNvSpPr>
            <a:spLocks noGrp="1"/>
          </p:cNvSpPr>
          <p:nvPr>
            <p:ph idx="1"/>
          </p:nvPr>
        </p:nvSpPr>
        <p:spPr>
          <a:xfrm>
            <a:off x="609600" y="1524000"/>
            <a:ext cx="7924800" cy="4495800"/>
          </a:xfrm>
        </p:spPr>
        <p:txBody>
          <a:bodyPr/>
          <a:lstStyle/>
          <a:p>
            <a:r>
              <a:rPr lang="en-CA" sz="2400"/>
              <a:t>Produce a table with all the provinces</a:t>
            </a:r>
          </a:p>
          <a:p>
            <a:r>
              <a:rPr lang="en-CA" sz="2400"/>
              <a:t>Provinces</a:t>
            </a:r>
          </a:p>
        </p:txBody>
      </p:sp>
      <p:pic>
        <p:nvPicPr>
          <p:cNvPr id="5" name="Picture 4" descr="Table&#10;&#10;Description automatically generated">
            <a:extLst>
              <a:ext uri="{FF2B5EF4-FFF2-40B4-BE49-F238E27FC236}">
                <a16:creationId xmlns:a16="http://schemas.microsoft.com/office/drawing/2014/main" id="{8865851E-154B-0CF8-B4FD-CE949F5DAB59}"/>
              </a:ext>
            </a:extLst>
          </p:cNvPr>
          <p:cNvPicPr>
            <a:picLocks noChangeAspect="1"/>
          </p:cNvPicPr>
          <p:nvPr/>
        </p:nvPicPr>
        <p:blipFill>
          <a:blip r:embed="rId2"/>
          <a:stretch>
            <a:fillRect/>
          </a:stretch>
        </p:blipFill>
        <p:spPr>
          <a:xfrm>
            <a:off x="773906" y="2782570"/>
            <a:ext cx="6858000" cy="2551430"/>
          </a:xfrm>
          <a:prstGeom prst="rect">
            <a:avLst/>
          </a:prstGeom>
        </p:spPr>
      </p:pic>
    </p:spTree>
    <p:extLst>
      <p:ext uri="{BB962C8B-B14F-4D97-AF65-F5344CB8AC3E}">
        <p14:creationId xmlns:p14="http://schemas.microsoft.com/office/powerpoint/2010/main" val="185401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CF93D-A72F-527B-29C3-FF4CDB3C76DB}"/>
              </a:ext>
            </a:extLst>
          </p:cNvPr>
          <p:cNvSpPr>
            <a:spLocks noGrp="1"/>
          </p:cNvSpPr>
          <p:nvPr>
            <p:ph type="title"/>
          </p:nvPr>
        </p:nvSpPr>
        <p:spPr/>
        <p:txBody>
          <a:bodyPr/>
          <a:lstStyle/>
          <a:p>
            <a:r>
              <a:rPr lang="en-CA"/>
              <a:t>PROVINCES</a:t>
            </a:r>
          </a:p>
        </p:txBody>
      </p:sp>
      <p:pic>
        <p:nvPicPr>
          <p:cNvPr id="4" name="Content Placeholder 3">
            <a:extLst>
              <a:ext uri="{FF2B5EF4-FFF2-40B4-BE49-F238E27FC236}">
                <a16:creationId xmlns:a16="http://schemas.microsoft.com/office/drawing/2014/main" id="{C87035AB-9E10-6981-ECBD-B982FF3075DB}"/>
              </a:ext>
            </a:extLst>
          </p:cNvPr>
          <p:cNvPicPr>
            <a:picLocks noGrp="1" noChangeAspect="1"/>
          </p:cNvPicPr>
          <p:nvPr>
            <p:ph idx="1"/>
          </p:nvPr>
        </p:nvPicPr>
        <p:blipFill>
          <a:blip r:embed="rId2"/>
          <a:stretch>
            <a:fillRect/>
          </a:stretch>
        </p:blipFill>
        <p:spPr>
          <a:xfrm>
            <a:off x="781050" y="1752600"/>
            <a:ext cx="7429500" cy="276225"/>
          </a:xfrm>
          <a:prstGeom prst="rect">
            <a:avLst/>
          </a:prstGeom>
        </p:spPr>
      </p:pic>
      <p:pic>
        <p:nvPicPr>
          <p:cNvPr id="5" name="Picture 4">
            <a:extLst>
              <a:ext uri="{FF2B5EF4-FFF2-40B4-BE49-F238E27FC236}">
                <a16:creationId xmlns:a16="http://schemas.microsoft.com/office/drawing/2014/main" id="{AABAA241-9B44-46F4-2210-BA6806D3BBB2}"/>
              </a:ext>
            </a:extLst>
          </p:cNvPr>
          <p:cNvPicPr>
            <a:picLocks noChangeAspect="1"/>
          </p:cNvPicPr>
          <p:nvPr/>
        </p:nvPicPr>
        <p:blipFill>
          <a:blip r:embed="rId3"/>
          <a:stretch>
            <a:fillRect/>
          </a:stretch>
        </p:blipFill>
        <p:spPr>
          <a:xfrm>
            <a:off x="765810" y="2133600"/>
            <a:ext cx="5695950" cy="276225"/>
          </a:xfrm>
          <a:prstGeom prst="rect">
            <a:avLst/>
          </a:prstGeom>
        </p:spPr>
      </p:pic>
      <p:pic>
        <p:nvPicPr>
          <p:cNvPr id="6" name="Picture 5" descr="A picture containing shape&#10;&#10;Description automatically generated">
            <a:extLst>
              <a:ext uri="{FF2B5EF4-FFF2-40B4-BE49-F238E27FC236}">
                <a16:creationId xmlns:a16="http://schemas.microsoft.com/office/drawing/2014/main" id="{BBE88AB8-D95A-3AAF-194F-6C0FF8B0A399}"/>
              </a:ext>
            </a:extLst>
          </p:cNvPr>
          <p:cNvPicPr>
            <a:picLocks noChangeAspect="1"/>
          </p:cNvPicPr>
          <p:nvPr/>
        </p:nvPicPr>
        <p:blipFill>
          <a:blip r:embed="rId4"/>
          <a:stretch>
            <a:fillRect/>
          </a:stretch>
        </p:blipFill>
        <p:spPr>
          <a:xfrm>
            <a:off x="765810" y="2409825"/>
            <a:ext cx="2476500" cy="552450"/>
          </a:xfrm>
          <a:prstGeom prst="rect">
            <a:avLst/>
          </a:prstGeom>
        </p:spPr>
      </p:pic>
      <p:pic>
        <p:nvPicPr>
          <p:cNvPr id="9" name="Picture 8">
            <a:extLst>
              <a:ext uri="{FF2B5EF4-FFF2-40B4-BE49-F238E27FC236}">
                <a16:creationId xmlns:a16="http://schemas.microsoft.com/office/drawing/2014/main" id="{56C7E6AE-A3DA-28DA-B933-C9152C9393EE}"/>
              </a:ext>
            </a:extLst>
          </p:cNvPr>
          <p:cNvPicPr>
            <a:picLocks noChangeAspect="1"/>
          </p:cNvPicPr>
          <p:nvPr/>
        </p:nvPicPr>
        <p:blipFill>
          <a:blip r:embed="rId5"/>
          <a:stretch>
            <a:fillRect/>
          </a:stretch>
        </p:blipFill>
        <p:spPr>
          <a:xfrm>
            <a:off x="806450" y="3179763"/>
            <a:ext cx="4581525" cy="1381125"/>
          </a:xfrm>
          <a:prstGeom prst="rect">
            <a:avLst/>
          </a:prstGeom>
        </p:spPr>
      </p:pic>
      <p:pic>
        <p:nvPicPr>
          <p:cNvPr id="11" name="Picture 10">
            <a:extLst>
              <a:ext uri="{FF2B5EF4-FFF2-40B4-BE49-F238E27FC236}">
                <a16:creationId xmlns:a16="http://schemas.microsoft.com/office/drawing/2014/main" id="{401F22CC-D164-905E-330E-954DAD423A42}"/>
              </a:ext>
            </a:extLst>
          </p:cNvPr>
          <p:cNvPicPr>
            <a:picLocks noChangeAspect="1"/>
          </p:cNvPicPr>
          <p:nvPr/>
        </p:nvPicPr>
        <p:blipFill>
          <a:blip r:embed="rId6"/>
          <a:stretch>
            <a:fillRect/>
          </a:stretch>
        </p:blipFill>
        <p:spPr>
          <a:xfrm>
            <a:off x="914400" y="4773296"/>
            <a:ext cx="4581525" cy="1381125"/>
          </a:xfrm>
          <a:prstGeom prst="rect">
            <a:avLst/>
          </a:prstGeom>
        </p:spPr>
      </p:pic>
    </p:spTree>
    <p:extLst>
      <p:ext uri="{BB962C8B-B14F-4D97-AF65-F5344CB8AC3E}">
        <p14:creationId xmlns:p14="http://schemas.microsoft.com/office/powerpoint/2010/main" val="78211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38015-46C4-076E-D184-1C62F73696C5}"/>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C7B8C093-DE5E-EC87-4F7F-93BC2FF246A9}"/>
              </a:ext>
            </a:extLst>
          </p:cNvPr>
          <p:cNvPicPr>
            <a:picLocks noGrp="1" noChangeAspect="1"/>
          </p:cNvPicPr>
          <p:nvPr>
            <p:ph idx="1"/>
          </p:nvPr>
        </p:nvPicPr>
        <p:blipFill>
          <a:blip r:embed="rId2"/>
          <a:stretch>
            <a:fillRect/>
          </a:stretch>
        </p:blipFill>
        <p:spPr>
          <a:xfrm>
            <a:off x="838200" y="1676400"/>
            <a:ext cx="2971800" cy="828675"/>
          </a:xfrm>
        </p:spPr>
      </p:pic>
      <p:pic>
        <p:nvPicPr>
          <p:cNvPr id="6" name="Picture 5">
            <a:extLst>
              <a:ext uri="{FF2B5EF4-FFF2-40B4-BE49-F238E27FC236}">
                <a16:creationId xmlns:a16="http://schemas.microsoft.com/office/drawing/2014/main" id="{A1FEE2AE-B887-69D9-9D6C-9A5E06BC38B8}"/>
              </a:ext>
            </a:extLst>
          </p:cNvPr>
          <p:cNvPicPr>
            <a:picLocks noChangeAspect="1"/>
          </p:cNvPicPr>
          <p:nvPr/>
        </p:nvPicPr>
        <p:blipFill>
          <a:blip r:embed="rId3"/>
          <a:stretch>
            <a:fillRect/>
          </a:stretch>
        </p:blipFill>
        <p:spPr>
          <a:xfrm>
            <a:off x="762000" y="2747010"/>
            <a:ext cx="3962400" cy="276225"/>
          </a:xfrm>
          <a:prstGeom prst="rect">
            <a:avLst/>
          </a:prstGeom>
        </p:spPr>
      </p:pic>
      <p:pic>
        <p:nvPicPr>
          <p:cNvPr id="8" name="Picture 7">
            <a:extLst>
              <a:ext uri="{FF2B5EF4-FFF2-40B4-BE49-F238E27FC236}">
                <a16:creationId xmlns:a16="http://schemas.microsoft.com/office/drawing/2014/main" id="{9DC2FF3A-A820-0C49-CA0D-A4D19CEB3372}"/>
              </a:ext>
            </a:extLst>
          </p:cNvPr>
          <p:cNvPicPr>
            <a:picLocks noChangeAspect="1"/>
          </p:cNvPicPr>
          <p:nvPr/>
        </p:nvPicPr>
        <p:blipFill>
          <a:blip r:embed="rId4"/>
          <a:stretch>
            <a:fillRect/>
          </a:stretch>
        </p:blipFill>
        <p:spPr>
          <a:xfrm>
            <a:off x="746760" y="3259455"/>
            <a:ext cx="5695950" cy="1104900"/>
          </a:xfrm>
          <a:prstGeom prst="rect">
            <a:avLst/>
          </a:prstGeom>
        </p:spPr>
      </p:pic>
    </p:spTree>
    <p:extLst>
      <p:ext uri="{BB962C8B-B14F-4D97-AF65-F5344CB8AC3E}">
        <p14:creationId xmlns:p14="http://schemas.microsoft.com/office/powerpoint/2010/main" val="107076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56F97-AD5F-962C-0F24-8AF07D301AD9}"/>
              </a:ext>
            </a:extLst>
          </p:cNvPr>
          <p:cNvSpPr>
            <a:spLocks noGrp="1"/>
          </p:cNvSpPr>
          <p:nvPr>
            <p:ph type="title"/>
          </p:nvPr>
        </p:nvSpPr>
        <p:spPr/>
        <p:txBody>
          <a:bodyPr/>
          <a:lstStyle/>
          <a:p>
            <a:r>
              <a:rPr lang="en-CA"/>
              <a:t>Without the province name</a:t>
            </a:r>
          </a:p>
        </p:txBody>
      </p:sp>
      <p:pic>
        <p:nvPicPr>
          <p:cNvPr id="5" name="Content Placeholder 4">
            <a:extLst>
              <a:ext uri="{FF2B5EF4-FFF2-40B4-BE49-F238E27FC236}">
                <a16:creationId xmlns:a16="http://schemas.microsoft.com/office/drawing/2014/main" id="{F671AAE7-A6A6-D492-A590-D4519813DF35}"/>
              </a:ext>
            </a:extLst>
          </p:cNvPr>
          <p:cNvPicPr>
            <a:picLocks noGrp="1" noChangeAspect="1"/>
          </p:cNvPicPr>
          <p:nvPr>
            <p:ph idx="1"/>
          </p:nvPr>
        </p:nvPicPr>
        <p:blipFill>
          <a:blip r:embed="rId2"/>
          <a:stretch>
            <a:fillRect/>
          </a:stretch>
        </p:blipFill>
        <p:spPr>
          <a:xfrm>
            <a:off x="609600" y="3048000"/>
            <a:ext cx="7924800" cy="2670951"/>
          </a:xfrm>
        </p:spPr>
      </p:pic>
      <p:pic>
        <p:nvPicPr>
          <p:cNvPr id="7" name="Picture 6">
            <a:extLst>
              <a:ext uri="{FF2B5EF4-FFF2-40B4-BE49-F238E27FC236}">
                <a16:creationId xmlns:a16="http://schemas.microsoft.com/office/drawing/2014/main" id="{4A4BCF6A-5DF1-E6A1-9E3F-2CB537C5CA4D}"/>
              </a:ext>
            </a:extLst>
          </p:cNvPr>
          <p:cNvPicPr>
            <a:picLocks noChangeAspect="1"/>
          </p:cNvPicPr>
          <p:nvPr/>
        </p:nvPicPr>
        <p:blipFill>
          <a:blip r:embed="rId3"/>
          <a:stretch>
            <a:fillRect/>
          </a:stretch>
        </p:blipFill>
        <p:spPr>
          <a:xfrm>
            <a:off x="685800" y="1600200"/>
            <a:ext cx="5695950" cy="1104900"/>
          </a:xfrm>
          <a:prstGeom prst="rect">
            <a:avLst/>
          </a:prstGeom>
        </p:spPr>
      </p:pic>
    </p:spTree>
    <p:extLst>
      <p:ext uri="{BB962C8B-B14F-4D97-AF65-F5344CB8AC3E}">
        <p14:creationId xmlns:p14="http://schemas.microsoft.com/office/powerpoint/2010/main" val="80126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14F66-8525-61C6-E44C-CCD31C1627B3}"/>
              </a:ext>
            </a:extLst>
          </p:cNvPr>
          <p:cNvSpPr>
            <a:spLocks noGrp="1"/>
          </p:cNvSpPr>
          <p:nvPr>
            <p:ph type="title"/>
          </p:nvPr>
        </p:nvSpPr>
        <p:spPr/>
        <p:txBody>
          <a:bodyPr/>
          <a:lstStyle/>
          <a:p>
            <a:r>
              <a:rPr lang="en-CA"/>
              <a:t>Including the province</a:t>
            </a:r>
          </a:p>
        </p:txBody>
      </p:sp>
      <p:sp>
        <p:nvSpPr>
          <p:cNvPr id="3" name="Content Placeholder 2">
            <a:extLst>
              <a:ext uri="{FF2B5EF4-FFF2-40B4-BE49-F238E27FC236}">
                <a16:creationId xmlns:a16="http://schemas.microsoft.com/office/drawing/2014/main" id="{ECB71D7E-EB63-0E6B-CF65-5696DF4101E4}"/>
              </a:ext>
            </a:extLst>
          </p:cNvPr>
          <p:cNvSpPr>
            <a:spLocks noGrp="1"/>
          </p:cNvSpPr>
          <p:nvPr>
            <p:ph idx="1"/>
          </p:nvPr>
        </p:nvSpPr>
        <p:spPr/>
        <p:txBody>
          <a:bodyPr/>
          <a:lstStyle/>
          <a:p>
            <a:r>
              <a:rPr lang="en-CA"/>
              <a:t>Does this work?</a:t>
            </a:r>
          </a:p>
          <a:p>
            <a:pPr marL="0" indent="0">
              <a:buNone/>
            </a:pPr>
            <a:endParaRPr lang="en-CA"/>
          </a:p>
        </p:txBody>
      </p:sp>
      <p:pic>
        <p:nvPicPr>
          <p:cNvPr id="5" name="Picture 4" descr="Table&#10;&#10;Description automatically generated">
            <a:extLst>
              <a:ext uri="{FF2B5EF4-FFF2-40B4-BE49-F238E27FC236}">
                <a16:creationId xmlns:a16="http://schemas.microsoft.com/office/drawing/2014/main" id="{0D516114-E67F-C01D-0F8D-488221F8BD1F}"/>
              </a:ext>
            </a:extLst>
          </p:cNvPr>
          <p:cNvPicPr>
            <a:picLocks noChangeAspect="1"/>
          </p:cNvPicPr>
          <p:nvPr/>
        </p:nvPicPr>
        <p:blipFill>
          <a:blip r:embed="rId2"/>
          <a:stretch>
            <a:fillRect/>
          </a:stretch>
        </p:blipFill>
        <p:spPr>
          <a:xfrm>
            <a:off x="1231106" y="3619500"/>
            <a:ext cx="5943600" cy="2317750"/>
          </a:xfrm>
          <a:prstGeom prst="rect">
            <a:avLst/>
          </a:prstGeom>
        </p:spPr>
      </p:pic>
      <p:pic>
        <p:nvPicPr>
          <p:cNvPr id="7" name="Picture 6">
            <a:extLst>
              <a:ext uri="{FF2B5EF4-FFF2-40B4-BE49-F238E27FC236}">
                <a16:creationId xmlns:a16="http://schemas.microsoft.com/office/drawing/2014/main" id="{70CFEC56-1A13-284D-CD4A-9506F95E3903}"/>
              </a:ext>
            </a:extLst>
          </p:cNvPr>
          <p:cNvPicPr>
            <a:picLocks noChangeAspect="1"/>
          </p:cNvPicPr>
          <p:nvPr/>
        </p:nvPicPr>
        <p:blipFill>
          <a:blip r:embed="rId3"/>
          <a:stretch>
            <a:fillRect/>
          </a:stretch>
        </p:blipFill>
        <p:spPr>
          <a:xfrm>
            <a:off x="4228306" y="1555750"/>
            <a:ext cx="3714750" cy="1981200"/>
          </a:xfrm>
          <a:prstGeom prst="rect">
            <a:avLst/>
          </a:prstGeom>
        </p:spPr>
      </p:pic>
    </p:spTree>
    <p:extLst>
      <p:ext uri="{BB962C8B-B14F-4D97-AF65-F5344CB8AC3E}">
        <p14:creationId xmlns:p14="http://schemas.microsoft.com/office/powerpoint/2010/main" val="355858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14F66-8525-61C6-E44C-CCD31C1627B3}"/>
              </a:ext>
            </a:extLst>
          </p:cNvPr>
          <p:cNvSpPr>
            <a:spLocks noGrp="1"/>
          </p:cNvSpPr>
          <p:nvPr>
            <p:ph type="title"/>
          </p:nvPr>
        </p:nvSpPr>
        <p:spPr/>
        <p:txBody>
          <a:bodyPr/>
          <a:lstStyle/>
          <a:p>
            <a:r>
              <a:rPr lang="en-CA"/>
              <a:t>Excluding the province QUEBEC</a:t>
            </a:r>
          </a:p>
        </p:txBody>
      </p:sp>
      <p:sp>
        <p:nvSpPr>
          <p:cNvPr id="3" name="Content Placeholder 2">
            <a:extLst>
              <a:ext uri="{FF2B5EF4-FFF2-40B4-BE49-F238E27FC236}">
                <a16:creationId xmlns:a16="http://schemas.microsoft.com/office/drawing/2014/main" id="{ECB71D7E-EB63-0E6B-CF65-5696DF4101E4}"/>
              </a:ext>
            </a:extLst>
          </p:cNvPr>
          <p:cNvSpPr>
            <a:spLocks noGrp="1"/>
          </p:cNvSpPr>
          <p:nvPr>
            <p:ph idx="1"/>
          </p:nvPr>
        </p:nvSpPr>
        <p:spPr/>
        <p:txBody>
          <a:bodyPr/>
          <a:lstStyle/>
          <a:p>
            <a:r>
              <a:rPr lang="en-CA"/>
              <a:t>How do you exclude QUEBEC?</a:t>
            </a:r>
          </a:p>
          <a:p>
            <a:pPr marL="0" indent="0">
              <a:buNone/>
            </a:pPr>
            <a:endParaRPr lang="en-CA"/>
          </a:p>
        </p:txBody>
      </p:sp>
      <p:pic>
        <p:nvPicPr>
          <p:cNvPr id="7" name="Picture 6" descr="Table&#10;&#10;Description automatically generated">
            <a:extLst>
              <a:ext uri="{FF2B5EF4-FFF2-40B4-BE49-F238E27FC236}">
                <a16:creationId xmlns:a16="http://schemas.microsoft.com/office/drawing/2014/main" id="{EE6D3F76-6797-91FD-A317-01DFD68D6FCC}"/>
              </a:ext>
            </a:extLst>
          </p:cNvPr>
          <p:cNvPicPr>
            <a:picLocks noChangeAspect="1"/>
          </p:cNvPicPr>
          <p:nvPr/>
        </p:nvPicPr>
        <p:blipFill>
          <a:blip r:embed="rId2"/>
          <a:stretch>
            <a:fillRect/>
          </a:stretch>
        </p:blipFill>
        <p:spPr>
          <a:xfrm>
            <a:off x="1231106" y="4826635"/>
            <a:ext cx="5943600" cy="1802765"/>
          </a:xfrm>
          <a:prstGeom prst="rect">
            <a:avLst/>
          </a:prstGeom>
        </p:spPr>
      </p:pic>
      <p:pic>
        <p:nvPicPr>
          <p:cNvPr id="5" name="Picture 4">
            <a:extLst>
              <a:ext uri="{FF2B5EF4-FFF2-40B4-BE49-F238E27FC236}">
                <a16:creationId xmlns:a16="http://schemas.microsoft.com/office/drawing/2014/main" id="{43EB4C50-3713-8B7E-86EF-BFC56B40576E}"/>
              </a:ext>
            </a:extLst>
          </p:cNvPr>
          <p:cNvPicPr>
            <a:picLocks noChangeAspect="1"/>
          </p:cNvPicPr>
          <p:nvPr/>
        </p:nvPicPr>
        <p:blipFill>
          <a:blip r:embed="rId3"/>
          <a:stretch>
            <a:fillRect/>
          </a:stretch>
        </p:blipFill>
        <p:spPr>
          <a:xfrm>
            <a:off x="1261586" y="2185987"/>
            <a:ext cx="3714750" cy="2486025"/>
          </a:xfrm>
          <a:prstGeom prst="rect">
            <a:avLst/>
          </a:prstGeom>
        </p:spPr>
      </p:pic>
    </p:spTree>
    <p:extLst>
      <p:ext uri="{BB962C8B-B14F-4D97-AF65-F5344CB8AC3E}">
        <p14:creationId xmlns:p14="http://schemas.microsoft.com/office/powerpoint/2010/main" val="402230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55CC8-0340-5DF5-CDA7-DA54E797E845}"/>
              </a:ext>
            </a:extLst>
          </p:cNvPr>
          <p:cNvSpPr>
            <a:spLocks noGrp="1"/>
          </p:cNvSpPr>
          <p:nvPr>
            <p:ph type="title"/>
          </p:nvPr>
        </p:nvSpPr>
        <p:spPr/>
        <p:txBody>
          <a:bodyPr/>
          <a:lstStyle/>
          <a:p>
            <a:r>
              <a:rPr lang="en-CA"/>
              <a:t>INTERSECT</a:t>
            </a:r>
          </a:p>
        </p:txBody>
      </p:sp>
      <p:pic>
        <p:nvPicPr>
          <p:cNvPr id="4" name="Content Placeholder 3" descr="Text&#10;&#10;Description automatically generated with low confidence">
            <a:extLst>
              <a:ext uri="{FF2B5EF4-FFF2-40B4-BE49-F238E27FC236}">
                <a16:creationId xmlns:a16="http://schemas.microsoft.com/office/drawing/2014/main" id="{CCD8A7E1-F880-F1F5-DD99-99FC608ACAE5}"/>
              </a:ext>
            </a:extLst>
          </p:cNvPr>
          <p:cNvPicPr>
            <a:picLocks noGrp="1" noChangeAspect="1"/>
          </p:cNvPicPr>
          <p:nvPr>
            <p:ph idx="1"/>
          </p:nvPr>
        </p:nvPicPr>
        <p:blipFill>
          <a:blip r:embed="rId2"/>
          <a:stretch>
            <a:fillRect/>
          </a:stretch>
        </p:blipFill>
        <p:spPr>
          <a:xfrm>
            <a:off x="838200" y="1484630"/>
            <a:ext cx="5819775" cy="1104900"/>
          </a:xfrm>
          <a:prstGeom prst="rect">
            <a:avLst/>
          </a:prstGeom>
        </p:spPr>
      </p:pic>
      <p:pic>
        <p:nvPicPr>
          <p:cNvPr id="5" name="Picture 4">
            <a:extLst>
              <a:ext uri="{FF2B5EF4-FFF2-40B4-BE49-F238E27FC236}">
                <a16:creationId xmlns:a16="http://schemas.microsoft.com/office/drawing/2014/main" id="{A5E81C4A-612F-7388-AB68-E3626C848DA6}"/>
              </a:ext>
            </a:extLst>
          </p:cNvPr>
          <p:cNvPicPr>
            <a:picLocks noChangeAspect="1"/>
          </p:cNvPicPr>
          <p:nvPr/>
        </p:nvPicPr>
        <p:blipFill>
          <a:blip r:embed="rId3"/>
          <a:stretch>
            <a:fillRect/>
          </a:stretch>
        </p:blipFill>
        <p:spPr>
          <a:xfrm>
            <a:off x="776287" y="2731770"/>
            <a:ext cx="5943600" cy="1001395"/>
          </a:xfrm>
          <a:prstGeom prst="rect">
            <a:avLst/>
          </a:prstGeom>
        </p:spPr>
      </p:pic>
      <p:pic>
        <p:nvPicPr>
          <p:cNvPr id="10" name="Picture 9">
            <a:extLst>
              <a:ext uri="{FF2B5EF4-FFF2-40B4-BE49-F238E27FC236}">
                <a16:creationId xmlns:a16="http://schemas.microsoft.com/office/drawing/2014/main" id="{1DDC787C-EB60-3DE7-BA02-A521C583539E}"/>
              </a:ext>
            </a:extLst>
          </p:cNvPr>
          <p:cNvPicPr>
            <a:picLocks noChangeAspect="1"/>
          </p:cNvPicPr>
          <p:nvPr/>
        </p:nvPicPr>
        <p:blipFill>
          <a:blip r:embed="rId4"/>
          <a:stretch>
            <a:fillRect/>
          </a:stretch>
        </p:blipFill>
        <p:spPr>
          <a:xfrm>
            <a:off x="990600" y="3943667"/>
            <a:ext cx="3086100" cy="742950"/>
          </a:xfrm>
          <a:prstGeom prst="rect">
            <a:avLst/>
          </a:prstGeom>
        </p:spPr>
      </p:pic>
    </p:spTree>
    <p:extLst>
      <p:ext uri="{BB962C8B-B14F-4D97-AF65-F5344CB8AC3E}">
        <p14:creationId xmlns:p14="http://schemas.microsoft.com/office/powerpoint/2010/main" val="124960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E9594-A81E-EA37-9719-D00C4316942C}"/>
              </a:ext>
            </a:extLst>
          </p:cNvPr>
          <p:cNvSpPr>
            <a:spLocks noGrp="1"/>
          </p:cNvSpPr>
          <p:nvPr>
            <p:ph type="title"/>
          </p:nvPr>
        </p:nvSpPr>
        <p:spPr/>
        <p:txBody>
          <a:bodyPr/>
          <a:lstStyle/>
          <a:p>
            <a:r>
              <a:rPr lang="en-CA"/>
              <a:t>INTERSECT</a:t>
            </a:r>
          </a:p>
        </p:txBody>
      </p:sp>
      <p:pic>
        <p:nvPicPr>
          <p:cNvPr id="4" name="Content Placeholder 3">
            <a:extLst>
              <a:ext uri="{FF2B5EF4-FFF2-40B4-BE49-F238E27FC236}">
                <a16:creationId xmlns:a16="http://schemas.microsoft.com/office/drawing/2014/main" id="{47EB9950-A7EA-CB2B-0D96-E48D4E6B4601}"/>
              </a:ext>
            </a:extLst>
          </p:cNvPr>
          <p:cNvPicPr>
            <a:picLocks noGrp="1" noChangeAspect="1"/>
          </p:cNvPicPr>
          <p:nvPr>
            <p:ph idx="1"/>
          </p:nvPr>
        </p:nvPicPr>
        <p:blipFill>
          <a:blip r:embed="rId2"/>
          <a:stretch>
            <a:fillRect/>
          </a:stretch>
        </p:blipFill>
        <p:spPr>
          <a:xfrm>
            <a:off x="777240" y="2819400"/>
            <a:ext cx="4210050" cy="2209800"/>
          </a:xfrm>
          <a:prstGeom prst="rect">
            <a:avLst/>
          </a:prstGeom>
        </p:spPr>
      </p:pic>
      <p:pic>
        <p:nvPicPr>
          <p:cNvPr id="5" name="Picture 4">
            <a:extLst>
              <a:ext uri="{FF2B5EF4-FFF2-40B4-BE49-F238E27FC236}">
                <a16:creationId xmlns:a16="http://schemas.microsoft.com/office/drawing/2014/main" id="{0492543E-0982-B4D4-4D5C-1B48A5B6BFE6}"/>
              </a:ext>
            </a:extLst>
          </p:cNvPr>
          <p:cNvPicPr>
            <a:picLocks noChangeAspect="1"/>
          </p:cNvPicPr>
          <p:nvPr/>
        </p:nvPicPr>
        <p:blipFill>
          <a:blip r:embed="rId3"/>
          <a:stretch>
            <a:fillRect/>
          </a:stretch>
        </p:blipFill>
        <p:spPr>
          <a:xfrm>
            <a:off x="762000" y="1828800"/>
            <a:ext cx="3086100" cy="742950"/>
          </a:xfrm>
          <a:prstGeom prst="rect">
            <a:avLst/>
          </a:prstGeom>
        </p:spPr>
      </p:pic>
    </p:spTree>
    <p:extLst>
      <p:ext uri="{BB962C8B-B14F-4D97-AF65-F5344CB8AC3E}">
        <p14:creationId xmlns:p14="http://schemas.microsoft.com/office/powerpoint/2010/main" val="176073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F5F5A-9B96-597C-A04C-5541EEEFDB65}"/>
              </a:ext>
            </a:extLst>
          </p:cNvPr>
          <p:cNvSpPr>
            <a:spLocks noGrp="1"/>
          </p:cNvSpPr>
          <p:nvPr>
            <p:ph type="title"/>
          </p:nvPr>
        </p:nvSpPr>
        <p:spPr/>
        <p:txBody>
          <a:bodyPr/>
          <a:lstStyle/>
          <a:p>
            <a:r>
              <a:rPr lang="en-CA"/>
              <a:t>SUBQUERY TYPES</a:t>
            </a:r>
          </a:p>
        </p:txBody>
      </p:sp>
      <p:sp>
        <p:nvSpPr>
          <p:cNvPr id="3" name="Content Placeholder 2">
            <a:extLst>
              <a:ext uri="{FF2B5EF4-FFF2-40B4-BE49-F238E27FC236}">
                <a16:creationId xmlns:a16="http://schemas.microsoft.com/office/drawing/2014/main" id="{DD211F14-3CC4-8CDC-9167-925FE1296C7A}"/>
              </a:ext>
            </a:extLst>
          </p:cNvPr>
          <p:cNvSpPr>
            <a:spLocks noGrp="1"/>
          </p:cNvSpPr>
          <p:nvPr>
            <p:ph idx="1"/>
          </p:nvPr>
        </p:nvSpPr>
        <p:spPr/>
        <p:txBody>
          <a:bodyPr/>
          <a:lstStyle/>
          <a:p>
            <a:r>
              <a:rPr lang="en-US" sz="2000"/>
              <a:t>What are the general types of subqueries?</a:t>
            </a:r>
          </a:p>
          <a:p>
            <a:r>
              <a:rPr lang="en-US" sz="2000"/>
              <a:t>Single Row Subqueries – returns one row in the “inner” result set</a:t>
            </a:r>
          </a:p>
          <a:p>
            <a:r>
              <a:rPr lang="en-US" sz="2000"/>
              <a:t>Multi Row Subqueries – returns multiple rows in the “inner” result set</a:t>
            </a:r>
          </a:p>
          <a:p>
            <a:r>
              <a:rPr lang="en-US" sz="2000"/>
              <a:t>Multi-column Subqueries – returns multiple columns in the “inner” result set</a:t>
            </a:r>
          </a:p>
          <a:p>
            <a:endParaRPr lang="en-CA" sz="2000"/>
          </a:p>
        </p:txBody>
      </p:sp>
    </p:spTree>
    <p:extLst>
      <p:ext uri="{BB962C8B-B14F-4D97-AF65-F5344CB8AC3E}">
        <p14:creationId xmlns:p14="http://schemas.microsoft.com/office/powerpoint/2010/main" val="285744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C9836-E6BE-950C-4061-AB33B89230B6}"/>
              </a:ext>
            </a:extLst>
          </p:cNvPr>
          <p:cNvSpPr>
            <a:spLocks noGrp="1"/>
          </p:cNvSpPr>
          <p:nvPr>
            <p:ph type="title"/>
          </p:nvPr>
        </p:nvSpPr>
        <p:spPr/>
        <p:txBody>
          <a:bodyPr/>
          <a:lstStyle/>
          <a:p>
            <a:endParaRPr lang="en-CA"/>
          </a:p>
        </p:txBody>
      </p:sp>
      <p:pic>
        <p:nvPicPr>
          <p:cNvPr id="4" name="Picture 3" descr="A picture containing text&#10;&#10;Description automatically generated">
            <a:extLst>
              <a:ext uri="{FF2B5EF4-FFF2-40B4-BE49-F238E27FC236}">
                <a16:creationId xmlns:a16="http://schemas.microsoft.com/office/drawing/2014/main" id="{2DB7D699-E614-076C-E207-B5F47657C756}"/>
              </a:ext>
            </a:extLst>
          </p:cNvPr>
          <p:cNvPicPr>
            <a:picLocks noChangeAspect="1"/>
          </p:cNvPicPr>
          <p:nvPr/>
        </p:nvPicPr>
        <p:blipFill>
          <a:blip r:embed="rId2"/>
          <a:stretch>
            <a:fillRect/>
          </a:stretch>
        </p:blipFill>
        <p:spPr>
          <a:xfrm>
            <a:off x="635000" y="1704340"/>
            <a:ext cx="6858000" cy="655320"/>
          </a:xfrm>
          <a:prstGeom prst="rect">
            <a:avLst/>
          </a:prstGeom>
        </p:spPr>
      </p:pic>
      <p:pic>
        <p:nvPicPr>
          <p:cNvPr id="5" name="Picture 4" descr="Text&#10;&#10;Description automatically generated">
            <a:extLst>
              <a:ext uri="{FF2B5EF4-FFF2-40B4-BE49-F238E27FC236}">
                <a16:creationId xmlns:a16="http://schemas.microsoft.com/office/drawing/2014/main" id="{37A8DD40-44B5-7797-7B45-BCA98E0892CF}"/>
              </a:ext>
            </a:extLst>
          </p:cNvPr>
          <p:cNvPicPr>
            <a:picLocks noChangeAspect="1"/>
          </p:cNvPicPr>
          <p:nvPr/>
        </p:nvPicPr>
        <p:blipFill>
          <a:blip r:embed="rId3"/>
          <a:stretch>
            <a:fillRect/>
          </a:stretch>
        </p:blipFill>
        <p:spPr>
          <a:xfrm>
            <a:off x="914400" y="2895600"/>
            <a:ext cx="6858000" cy="2025015"/>
          </a:xfrm>
          <a:prstGeom prst="rect">
            <a:avLst/>
          </a:prstGeom>
        </p:spPr>
      </p:pic>
      <p:pic>
        <p:nvPicPr>
          <p:cNvPr id="6" name="Content Placeholder 5">
            <a:extLst>
              <a:ext uri="{FF2B5EF4-FFF2-40B4-BE49-F238E27FC236}">
                <a16:creationId xmlns:a16="http://schemas.microsoft.com/office/drawing/2014/main" id="{599894E5-B5EC-84C2-9D29-4403D93B65D7}"/>
              </a:ext>
            </a:extLst>
          </p:cNvPr>
          <p:cNvPicPr>
            <a:picLocks noGrp="1" noChangeAspect="1"/>
          </p:cNvPicPr>
          <p:nvPr>
            <p:ph idx="1"/>
          </p:nvPr>
        </p:nvPicPr>
        <p:blipFill>
          <a:blip r:embed="rId4"/>
          <a:stretch>
            <a:fillRect/>
          </a:stretch>
        </p:blipFill>
        <p:spPr>
          <a:xfrm>
            <a:off x="609600" y="5097780"/>
            <a:ext cx="7924800" cy="981165"/>
          </a:xfrm>
          <a:prstGeom prst="rect">
            <a:avLst/>
          </a:prstGeom>
        </p:spPr>
      </p:pic>
    </p:spTree>
    <p:extLst>
      <p:ext uri="{BB962C8B-B14F-4D97-AF65-F5344CB8AC3E}">
        <p14:creationId xmlns:p14="http://schemas.microsoft.com/office/powerpoint/2010/main" val="294592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9979D-E2FE-CF54-729A-D29DDCF29097}"/>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ED34E7B7-3919-113D-E652-F04169CC4079}"/>
              </a:ext>
            </a:extLst>
          </p:cNvPr>
          <p:cNvSpPr>
            <a:spLocks noGrp="1"/>
          </p:cNvSpPr>
          <p:nvPr>
            <p:ph idx="1"/>
          </p:nvPr>
        </p:nvSpPr>
        <p:spPr/>
        <p:txBody>
          <a:bodyPr/>
          <a:lstStyle/>
          <a:p>
            <a:endParaRPr lang="en-CA"/>
          </a:p>
        </p:txBody>
      </p:sp>
      <p:pic>
        <p:nvPicPr>
          <p:cNvPr id="5" name="Picture 4" descr="Graphical user interface, text, email&#10;&#10;Description automatically generated">
            <a:extLst>
              <a:ext uri="{FF2B5EF4-FFF2-40B4-BE49-F238E27FC236}">
                <a16:creationId xmlns:a16="http://schemas.microsoft.com/office/drawing/2014/main" id="{08BEE724-73C2-E0CD-1F93-352C1C86A793}"/>
              </a:ext>
            </a:extLst>
          </p:cNvPr>
          <p:cNvPicPr>
            <a:picLocks noChangeAspect="1"/>
          </p:cNvPicPr>
          <p:nvPr/>
        </p:nvPicPr>
        <p:blipFill>
          <a:blip r:embed="rId2"/>
          <a:stretch>
            <a:fillRect/>
          </a:stretch>
        </p:blipFill>
        <p:spPr>
          <a:xfrm>
            <a:off x="838200" y="2581365"/>
            <a:ext cx="6858000" cy="3599815"/>
          </a:xfrm>
          <a:prstGeom prst="rect">
            <a:avLst/>
          </a:prstGeom>
        </p:spPr>
      </p:pic>
      <p:pic>
        <p:nvPicPr>
          <p:cNvPr id="6" name="Content Placeholder 5">
            <a:extLst>
              <a:ext uri="{FF2B5EF4-FFF2-40B4-BE49-F238E27FC236}">
                <a16:creationId xmlns:a16="http://schemas.microsoft.com/office/drawing/2014/main" id="{4B87E72B-6E6A-06DF-C6DB-1AE0482DAD80}"/>
              </a:ext>
            </a:extLst>
          </p:cNvPr>
          <p:cNvPicPr>
            <a:picLocks noChangeAspect="1"/>
          </p:cNvPicPr>
          <p:nvPr/>
        </p:nvPicPr>
        <p:blipFill>
          <a:blip r:embed="rId3"/>
          <a:stretch>
            <a:fillRect/>
          </a:stretch>
        </p:blipFill>
        <p:spPr bwMode="auto">
          <a:xfrm>
            <a:off x="609600" y="1414418"/>
            <a:ext cx="7924800" cy="981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0760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C13A2-036C-9F2C-39A5-82AFBCCB0434}"/>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DA169586-2F9F-7A60-0919-9B179C63A4B8}"/>
              </a:ext>
            </a:extLst>
          </p:cNvPr>
          <p:cNvSpPr>
            <a:spLocks noGrp="1"/>
          </p:cNvSpPr>
          <p:nvPr>
            <p:ph idx="1"/>
          </p:nvPr>
        </p:nvSpPr>
        <p:spPr/>
        <p:txBody>
          <a:bodyPr/>
          <a:lstStyle/>
          <a:p>
            <a:r>
              <a:rPr lang="en-CA"/>
              <a:t>Thousands of customers and hundreds of employees.</a:t>
            </a:r>
          </a:p>
          <a:p>
            <a:r>
              <a:rPr lang="en-CA"/>
              <a:t>Are any of our employees listed as customer contacts?</a:t>
            </a:r>
          </a:p>
        </p:txBody>
      </p:sp>
    </p:spTree>
    <p:extLst>
      <p:ext uri="{BB962C8B-B14F-4D97-AF65-F5344CB8AC3E}">
        <p14:creationId xmlns:p14="http://schemas.microsoft.com/office/powerpoint/2010/main" val="3502098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8E18E-7494-8D61-22B3-16BE51835E43}"/>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5B582D4D-BB7D-8BC3-8768-4F27AE9EF382}"/>
              </a:ext>
            </a:extLst>
          </p:cNvPr>
          <p:cNvSpPr>
            <a:spLocks noGrp="1"/>
          </p:cNvSpPr>
          <p:nvPr>
            <p:ph idx="1"/>
          </p:nvPr>
        </p:nvSpPr>
        <p:spPr/>
        <p:txBody>
          <a:bodyPr/>
          <a:lstStyle/>
          <a:p>
            <a:r>
              <a:rPr lang="en-CA"/>
              <a:t>CUSTOMERS</a:t>
            </a:r>
          </a:p>
          <a:p>
            <a:endParaRPr lang="en-CA"/>
          </a:p>
        </p:txBody>
      </p:sp>
      <p:pic>
        <p:nvPicPr>
          <p:cNvPr id="4" name="Picture 3" descr="Table&#10;&#10;Description automatically generated with medium confidence">
            <a:extLst>
              <a:ext uri="{FF2B5EF4-FFF2-40B4-BE49-F238E27FC236}">
                <a16:creationId xmlns:a16="http://schemas.microsoft.com/office/drawing/2014/main" id="{3D03FEFA-C29F-B499-17D0-6997CDF96DE6}"/>
              </a:ext>
            </a:extLst>
          </p:cNvPr>
          <p:cNvPicPr>
            <a:picLocks noChangeAspect="1"/>
          </p:cNvPicPr>
          <p:nvPr/>
        </p:nvPicPr>
        <p:blipFill>
          <a:blip r:embed="rId2"/>
          <a:stretch>
            <a:fillRect/>
          </a:stretch>
        </p:blipFill>
        <p:spPr>
          <a:xfrm>
            <a:off x="1600200" y="2279332"/>
            <a:ext cx="5943600" cy="2299335"/>
          </a:xfrm>
          <a:prstGeom prst="rect">
            <a:avLst/>
          </a:prstGeom>
        </p:spPr>
      </p:pic>
    </p:spTree>
    <p:extLst>
      <p:ext uri="{BB962C8B-B14F-4D97-AF65-F5344CB8AC3E}">
        <p14:creationId xmlns:p14="http://schemas.microsoft.com/office/powerpoint/2010/main" val="20302123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62C22-C160-B4FC-712A-566E2B1A592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8E64F012-6AF3-ABAC-AC99-5F500EAF935C}"/>
              </a:ext>
            </a:extLst>
          </p:cNvPr>
          <p:cNvSpPr>
            <a:spLocks noGrp="1"/>
          </p:cNvSpPr>
          <p:nvPr>
            <p:ph idx="1"/>
          </p:nvPr>
        </p:nvSpPr>
        <p:spPr/>
        <p:txBody>
          <a:bodyPr/>
          <a:lstStyle/>
          <a:p>
            <a:r>
              <a:rPr lang="en-CA"/>
              <a:t>EMPLOYEES</a:t>
            </a:r>
          </a:p>
        </p:txBody>
      </p:sp>
      <p:pic>
        <p:nvPicPr>
          <p:cNvPr id="4" name="Picture 3" descr="Table&#10;&#10;Description automatically generated">
            <a:extLst>
              <a:ext uri="{FF2B5EF4-FFF2-40B4-BE49-F238E27FC236}">
                <a16:creationId xmlns:a16="http://schemas.microsoft.com/office/drawing/2014/main" id="{F6E16A49-E0F8-CF8C-2181-7769BFFDD87B}"/>
              </a:ext>
            </a:extLst>
          </p:cNvPr>
          <p:cNvPicPr>
            <a:picLocks noChangeAspect="1"/>
          </p:cNvPicPr>
          <p:nvPr/>
        </p:nvPicPr>
        <p:blipFill>
          <a:blip r:embed="rId2"/>
          <a:stretch>
            <a:fillRect/>
          </a:stretch>
        </p:blipFill>
        <p:spPr>
          <a:xfrm>
            <a:off x="1600200" y="2202497"/>
            <a:ext cx="5943600" cy="2453005"/>
          </a:xfrm>
          <a:prstGeom prst="rect">
            <a:avLst/>
          </a:prstGeom>
        </p:spPr>
      </p:pic>
    </p:spTree>
    <p:extLst>
      <p:ext uri="{BB962C8B-B14F-4D97-AF65-F5344CB8AC3E}">
        <p14:creationId xmlns:p14="http://schemas.microsoft.com/office/powerpoint/2010/main" val="9089963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419D-E67F-BF49-1830-C921AA0B7A1F}"/>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CB1E75DE-C485-29D7-654B-0FB7C3EB5078}"/>
              </a:ext>
            </a:extLst>
          </p:cNvPr>
          <p:cNvSpPr>
            <a:spLocks noGrp="1"/>
          </p:cNvSpPr>
          <p:nvPr>
            <p:ph idx="1"/>
          </p:nvPr>
        </p:nvSpPr>
        <p:spPr/>
        <p:txBody>
          <a:bodyPr/>
          <a:lstStyle/>
          <a:p>
            <a:r>
              <a:rPr lang="en-CA"/>
              <a:t>COMMON NAMES</a:t>
            </a:r>
          </a:p>
          <a:p>
            <a:endParaRPr lang="en-CA"/>
          </a:p>
        </p:txBody>
      </p:sp>
      <p:pic>
        <p:nvPicPr>
          <p:cNvPr id="5" name="Picture 4">
            <a:extLst>
              <a:ext uri="{FF2B5EF4-FFF2-40B4-BE49-F238E27FC236}">
                <a16:creationId xmlns:a16="http://schemas.microsoft.com/office/drawing/2014/main" id="{1F4AFB1A-CA28-B949-C167-F9370A7BBBFE}"/>
              </a:ext>
            </a:extLst>
          </p:cNvPr>
          <p:cNvPicPr>
            <a:picLocks noChangeAspect="1"/>
          </p:cNvPicPr>
          <p:nvPr/>
        </p:nvPicPr>
        <p:blipFill>
          <a:blip r:embed="rId2"/>
          <a:stretch>
            <a:fillRect/>
          </a:stretch>
        </p:blipFill>
        <p:spPr>
          <a:xfrm>
            <a:off x="1066800" y="2209800"/>
            <a:ext cx="4914900" cy="742950"/>
          </a:xfrm>
          <a:prstGeom prst="rect">
            <a:avLst/>
          </a:prstGeom>
        </p:spPr>
      </p:pic>
      <p:pic>
        <p:nvPicPr>
          <p:cNvPr id="6" name="Picture 5" descr="Text&#10;&#10;Description automatically generated">
            <a:extLst>
              <a:ext uri="{FF2B5EF4-FFF2-40B4-BE49-F238E27FC236}">
                <a16:creationId xmlns:a16="http://schemas.microsoft.com/office/drawing/2014/main" id="{F8B0365B-5684-2976-FDEC-E8E8097AFEA5}"/>
              </a:ext>
            </a:extLst>
          </p:cNvPr>
          <p:cNvPicPr>
            <a:picLocks noChangeAspect="1"/>
          </p:cNvPicPr>
          <p:nvPr/>
        </p:nvPicPr>
        <p:blipFill>
          <a:blip r:embed="rId3"/>
          <a:stretch>
            <a:fillRect/>
          </a:stretch>
        </p:blipFill>
        <p:spPr>
          <a:xfrm>
            <a:off x="1371600" y="3200400"/>
            <a:ext cx="2971800" cy="1933575"/>
          </a:xfrm>
          <a:prstGeom prst="rect">
            <a:avLst/>
          </a:prstGeom>
        </p:spPr>
      </p:pic>
    </p:spTree>
    <p:extLst>
      <p:ext uri="{BB962C8B-B14F-4D97-AF65-F5344CB8AC3E}">
        <p14:creationId xmlns:p14="http://schemas.microsoft.com/office/powerpoint/2010/main" val="384175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084B-C025-56A4-7660-32866598D81F}"/>
              </a:ext>
            </a:extLst>
          </p:cNvPr>
          <p:cNvSpPr>
            <a:spLocks noGrp="1"/>
          </p:cNvSpPr>
          <p:nvPr>
            <p:ph type="title"/>
          </p:nvPr>
        </p:nvSpPr>
        <p:spPr/>
        <p:txBody>
          <a:bodyPr/>
          <a:lstStyle/>
          <a:p>
            <a:r>
              <a:rPr lang="en-CA"/>
              <a:t>Phone the employee and ask</a:t>
            </a:r>
          </a:p>
        </p:txBody>
      </p:sp>
      <p:pic>
        <p:nvPicPr>
          <p:cNvPr id="5" name="Content Placeholder 4">
            <a:extLst>
              <a:ext uri="{FF2B5EF4-FFF2-40B4-BE49-F238E27FC236}">
                <a16:creationId xmlns:a16="http://schemas.microsoft.com/office/drawing/2014/main" id="{892426C8-D354-FE19-BA29-BFFD632C5599}"/>
              </a:ext>
            </a:extLst>
          </p:cNvPr>
          <p:cNvPicPr>
            <a:picLocks noGrp="1" noChangeAspect="1"/>
          </p:cNvPicPr>
          <p:nvPr>
            <p:ph idx="1"/>
          </p:nvPr>
        </p:nvPicPr>
        <p:blipFill>
          <a:blip r:embed="rId2"/>
          <a:stretch>
            <a:fillRect/>
          </a:stretch>
        </p:blipFill>
        <p:spPr>
          <a:xfrm>
            <a:off x="762000" y="1516380"/>
            <a:ext cx="6057900" cy="990600"/>
          </a:xfrm>
        </p:spPr>
      </p:pic>
      <p:pic>
        <p:nvPicPr>
          <p:cNvPr id="8" name="Picture 7">
            <a:extLst>
              <a:ext uri="{FF2B5EF4-FFF2-40B4-BE49-F238E27FC236}">
                <a16:creationId xmlns:a16="http://schemas.microsoft.com/office/drawing/2014/main" id="{BA505C04-B3BF-C6DE-D1FB-FBE2F51E5CE7}"/>
              </a:ext>
            </a:extLst>
          </p:cNvPr>
          <p:cNvPicPr>
            <a:picLocks noChangeAspect="1"/>
          </p:cNvPicPr>
          <p:nvPr/>
        </p:nvPicPr>
        <p:blipFill>
          <a:blip r:embed="rId3"/>
          <a:stretch>
            <a:fillRect/>
          </a:stretch>
        </p:blipFill>
        <p:spPr>
          <a:xfrm>
            <a:off x="1219200" y="2819400"/>
            <a:ext cx="3838575" cy="3314700"/>
          </a:xfrm>
          <a:prstGeom prst="rect">
            <a:avLst/>
          </a:prstGeom>
        </p:spPr>
      </p:pic>
    </p:spTree>
    <p:extLst>
      <p:ext uri="{BB962C8B-B14F-4D97-AF65-F5344CB8AC3E}">
        <p14:creationId xmlns:p14="http://schemas.microsoft.com/office/powerpoint/2010/main" val="335646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70F4D-A005-4798-38A0-5BD0311747DB}"/>
              </a:ext>
            </a:extLst>
          </p:cNvPr>
          <p:cNvSpPr>
            <a:spLocks noGrp="1"/>
          </p:cNvSpPr>
          <p:nvPr>
            <p:ph type="title"/>
          </p:nvPr>
        </p:nvSpPr>
        <p:spPr/>
        <p:txBody>
          <a:bodyPr/>
          <a:lstStyle/>
          <a:p>
            <a:r>
              <a:rPr lang="en-CA" sz="3600"/>
              <a:t>Set Operators – Additional Guidelines</a:t>
            </a:r>
          </a:p>
        </p:txBody>
      </p:sp>
      <p:sp>
        <p:nvSpPr>
          <p:cNvPr id="3" name="Content Placeholder 2">
            <a:extLst>
              <a:ext uri="{FF2B5EF4-FFF2-40B4-BE49-F238E27FC236}">
                <a16:creationId xmlns:a16="http://schemas.microsoft.com/office/drawing/2014/main" id="{A53A6E54-188D-7A25-EF4C-2D81CF7A2F75}"/>
              </a:ext>
            </a:extLst>
          </p:cNvPr>
          <p:cNvSpPr>
            <a:spLocks noGrp="1"/>
          </p:cNvSpPr>
          <p:nvPr>
            <p:ph idx="1"/>
          </p:nvPr>
        </p:nvSpPr>
        <p:spPr/>
        <p:txBody>
          <a:bodyPr/>
          <a:lstStyle/>
          <a:p>
            <a:r>
              <a:rPr lang="en-US" sz="2000"/>
              <a:t>You must match the data type when columns do not exist in one or the other table </a:t>
            </a:r>
          </a:p>
          <a:p>
            <a:r>
              <a:rPr lang="en-US" sz="2000"/>
              <a:t>You can use various functions like CAST, TO_CHAR or any other conversion function to ensure data types match </a:t>
            </a:r>
          </a:p>
          <a:p>
            <a:r>
              <a:rPr lang="en-US" sz="1800"/>
              <a:t>SELECT department_id, </a:t>
            </a:r>
          </a:p>
          <a:p>
            <a:r>
              <a:rPr lang="en-US" sz="1800"/>
              <a:t>TO_NUMBER (null) as location, </a:t>
            </a:r>
          </a:p>
          <a:p>
            <a:r>
              <a:rPr lang="en-US" sz="1800"/>
              <a:t>hire_date </a:t>
            </a:r>
          </a:p>
          <a:p>
            <a:r>
              <a:rPr lang="en-US" sz="1800"/>
              <a:t>FROM employees </a:t>
            </a:r>
          </a:p>
          <a:p>
            <a:r>
              <a:rPr lang="en-US" sz="1800"/>
              <a:t>UNION </a:t>
            </a:r>
          </a:p>
          <a:p>
            <a:r>
              <a:rPr lang="en-US" sz="1800"/>
              <a:t>SELECT department_id, </a:t>
            </a:r>
          </a:p>
          <a:p>
            <a:r>
              <a:rPr lang="en-US" sz="1800"/>
              <a:t>location_id, </a:t>
            </a:r>
          </a:p>
          <a:p>
            <a:r>
              <a:rPr lang="en-US" sz="1800"/>
              <a:t>TO_DATE (null) </a:t>
            </a:r>
          </a:p>
          <a:p>
            <a:r>
              <a:rPr lang="en-US" sz="1800"/>
              <a:t>FROM departments;</a:t>
            </a:r>
            <a:endParaRPr lang="en-CA" sz="1800"/>
          </a:p>
        </p:txBody>
      </p:sp>
    </p:spTree>
    <p:extLst>
      <p:ext uri="{BB962C8B-B14F-4D97-AF65-F5344CB8AC3E}">
        <p14:creationId xmlns:p14="http://schemas.microsoft.com/office/powerpoint/2010/main" val="287016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5074E-926E-A2E7-A4EB-4877D25A79F4}"/>
              </a:ext>
            </a:extLst>
          </p:cNvPr>
          <p:cNvSpPr>
            <a:spLocks noGrp="1"/>
          </p:cNvSpPr>
          <p:nvPr>
            <p:ph type="title"/>
          </p:nvPr>
        </p:nvSpPr>
        <p:spPr/>
        <p:txBody>
          <a:bodyPr/>
          <a:lstStyle/>
          <a:p>
            <a:r>
              <a:rPr lang="en-CA" sz="3600"/>
              <a:t>Set Operators – Additional Guidelines</a:t>
            </a:r>
          </a:p>
        </p:txBody>
      </p:sp>
      <p:sp>
        <p:nvSpPr>
          <p:cNvPr id="3" name="Content Placeholder 2">
            <a:extLst>
              <a:ext uri="{FF2B5EF4-FFF2-40B4-BE49-F238E27FC236}">
                <a16:creationId xmlns:a16="http://schemas.microsoft.com/office/drawing/2014/main" id="{9E0DE701-1F5B-D28D-096E-849159721B95}"/>
              </a:ext>
            </a:extLst>
          </p:cNvPr>
          <p:cNvSpPr>
            <a:spLocks noGrp="1"/>
          </p:cNvSpPr>
          <p:nvPr>
            <p:ph idx="1"/>
          </p:nvPr>
        </p:nvSpPr>
        <p:spPr/>
        <p:txBody>
          <a:bodyPr/>
          <a:lstStyle/>
          <a:p>
            <a:r>
              <a:rPr lang="en-US" sz="2400"/>
              <a:t>when columns do not exist in one or the other table</a:t>
            </a:r>
          </a:p>
          <a:p>
            <a:r>
              <a:rPr lang="en-US" sz="2400"/>
              <a:t>SELECT employee_id, </a:t>
            </a:r>
          </a:p>
          <a:p>
            <a:r>
              <a:rPr lang="en-US" sz="2400"/>
              <a:t>job_id, salary </a:t>
            </a:r>
          </a:p>
          <a:p>
            <a:r>
              <a:rPr lang="en-US" sz="2400"/>
              <a:t>FROM employees </a:t>
            </a:r>
          </a:p>
          <a:p>
            <a:r>
              <a:rPr lang="en-US" sz="2400"/>
              <a:t>UNION </a:t>
            </a:r>
          </a:p>
          <a:p>
            <a:r>
              <a:rPr lang="en-US" sz="2400"/>
              <a:t>SELECT employee_id, </a:t>
            </a:r>
          </a:p>
          <a:p>
            <a:r>
              <a:rPr lang="en-US" sz="2400"/>
              <a:t>job_id, </a:t>
            </a:r>
          </a:p>
          <a:p>
            <a:r>
              <a:rPr lang="en-US" sz="2400"/>
              <a:t>0 </a:t>
            </a:r>
          </a:p>
          <a:p>
            <a:r>
              <a:rPr lang="en-US" sz="2400"/>
              <a:t>FROM job_history; </a:t>
            </a:r>
            <a:endParaRPr lang="en-CA" sz="2400"/>
          </a:p>
        </p:txBody>
      </p:sp>
    </p:spTree>
    <p:extLst>
      <p:ext uri="{BB962C8B-B14F-4D97-AF65-F5344CB8AC3E}">
        <p14:creationId xmlns:p14="http://schemas.microsoft.com/office/powerpoint/2010/main" val="15186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57845-4776-63FE-E8B6-AC9CBA2103BC}"/>
              </a:ext>
            </a:extLst>
          </p:cNvPr>
          <p:cNvSpPr>
            <a:spLocks noGrp="1"/>
          </p:cNvSpPr>
          <p:nvPr>
            <p:ph type="title"/>
          </p:nvPr>
        </p:nvSpPr>
        <p:spPr/>
        <p:txBody>
          <a:bodyPr/>
          <a:lstStyle/>
          <a:p>
            <a:r>
              <a:rPr lang="en-CA" sz="3600"/>
              <a:t>Set Operators – Additional Guidelines</a:t>
            </a:r>
          </a:p>
        </p:txBody>
      </p:sp>
      <p:sp>
        <p:nvSpPr>
          <p:cNvPr id="3" name="Content Placeholder 2">
            <a:extLst>
              <a:ext uri="{FF2B5EF4-FFF2-40B4-BE49-F238E27FC236}">
                <a16:creationId xmlns:a16="http://schemas.microsoft.com/office/drawing/2014/main" id="{D97D701A-02EE-13A7-65C0-D1BE9DB81AE6}"/>
              </a:ext>
            </a:extLst>
          </p:cNvPr>
          <p:cNvSpPr>
            <a:spLocks noGrp="1"/>
          </p:cNvSpPr>
          <p:nvPr>
            <p:ph idx="1"/>
          </p:nvPr>
        </p:nvSpPr>
        <p:spPr/>
        <p:txBody>
          <a:bodyPr/>
          <a:lstStyle/>
          <a:p>
            <a:r>
              <a:rPr lang="en-US" sz="2000"/>
              <a:t>The expressions in the SELECT lists must match in number. </a:t>
            </a:r>
          </a:p>
          <a:p>
            <a:r>
              <a:rPr lang="en-US" sz="2000"/>
              <a:t>If you select 3 columns in A, then must have 3 columns in B  </a:t>
            </a:r>
          </a:p>
          <a:p>
            <a:r>
              <a:rPr lang="en-US" sz="2000"/>
              <a:t>The data type of each column in the second query must match the data type of its corresponding column in the first query. </a:t>
            </a:r>
          </a:p>
          <a:p>
            <a:r>
              <a:rPr lang="en-US" sz="2000"/>
              <a:t>Parentheses can be used to alter the sequence of execution.</a:t>
            </a:r>
          </a:p>
          <a:p>
            <a:r>
              <a:rPr lang="en-US" sz="2000"/>
              <a:t>ORDER BY clause can appear only at the very end of the statement. </a:t>
            </a:r>
          </a:p>
          <a:p>
            <a:r>
              <a:rPr lang="en-US" sz="2000"/>
              <a:t>Duplicate rows are automatically eliminated except in UNION ALL.</a:t>
            </a:r>
          </a:p>
          <a:p>
            <a:r>
              <a:rPr lang="en-US" sz="2000"/>
              <a:t>Column names from the first query are the ones that appear in the result.</a:t>
            </a:r>
          </a:p>
          <a:p>
            <a:r>
              <a:rPr lang="en-US" sz="2000"/>
              <a:t>The output is sorted in ascending order by default except in UNION ALL</a:t>
            </a:r>
            <a:endParaRPr lang="en-CA" sz="2000"/>
          </a:p>
        </p:txBody>
      </p:sp>
    </p:spTree>
    <p:extLst>
      <p:ext uri="{BB962C8B-B14F-4D97-AF65-F5344CB8AC3E}">
        <p14:creationId xmlns:p14="http://schemas.microsoft.com/office/powerpoint/2010/main" val="1625874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4ECC0-0426-91B9-96D5-92F1184D8014}"/>
              </a:ext>
            </a:extLst>
          </p:cNvPr>
          <p:cNvSpPr>
            <a:spLocks noGrp="1"/>
          </p:cNvSpPr>
          <p:nvPr>
            <p:ph type="title"/>
          </p:nvPr>
        </p:nvSpPr>
        <p:spPr/>
        <p:txBody>
          <a:bodyPr/>
          <a:lstStyle/>
          <a:p>
            <a:r>
              <a:rPr lang="en-CA" sz="3600"/>
              <a:t>Set Theory – a Mathematical construct</a:t>
            </a:r>
          </a:p>
        </p:txBody>
      </p:sp>
      <p:sp>
        <p:nvSpPr>
          <p:cNvPr id="3" name="Content Placeholder 2">
            <a:extLst>
              <a:ext uri="{FF2B5EF4-FFF2-40B4-BE49-F238E27FC236}">
                <a16:creationId xmlns:a16="http://schemas.microsoft.com/office/drawing/2014/main" id="{9AE4BBE1-B512-405F-53A4-D3DBB531386F}"/>
              </a:ext>
            </a:extLst>
          </p:cNvPr>
          <p:cNvSpPr>
            <a:spLocks noGrp="1"/>
          </p:cNvSpPr>
          <p:nvPr>
            <p:ph idx="1"/>
          </p:nvPr>
        </p:nvSpPr>
        <p:spPr/>
        <p:txBody>
          <a:bodyPr/>
          <a:lstStyle/>
          <a:p>
            <a:r>
              <a:rPr lang="en-CA"/>
              <a:t>A {2,4,6,8,10}</a:t>
            </a:r>
          </a:p>
          <a:p>
            <a:r>
              <a:rPr lang="en-CA"/>
              <a:t>B {1,2,3,4}</a:t>
            </a:r>
          </a:p>
          <a:p>
            <a:r>
              <a:rPr lang="en-CA"/>
              <a:t>A ∩ B  A intersect B</a:t>
            </a:r>
          </a:p>
          <a:p>
            <a:r>
              <a:rPr lang="en-CA"/>
              <a:t>A ∩ B  {2,4}</a:t>
            </a:r>
          </a:p>
          <a:p>
            <a:r>
              <a:rPr lang="en-CA"/>
              <a:t>A U B  Union of A and B</a:t>
            </a:r>
          </a:p>
          <a:p>
            <a:r>
              <a:rPr lang="en-CA"/>
              <a:t>A U B  {1,2,3,4,6,8,10} </a:t>
            </a:r>
          </a:p>
          <a:p>
            <a:r>
              <a:rPr lang="en-CA"/>
              <a:t>Or {1,2,2,3,4,4,6,8,10}</a:t>
            </a:r>
          </a:p>
          <a:p>
            <a:endParaRPr lang="en-CA"/>
          </a:p>
          <a:p>
            <a:endParaRPr lang="en-CA"/>
          </a:p>
        </p:txBody>
      </p:sp>
    </p:spTree>
    <p:extLst>
      <p:ext uri="{BB962C8B-B14F-4D97-AF65-F5344CB8AC3E}">
        <p14:creationId xmlns:p14="http://schemas.microsoft.com/office/powerpoint/2010/main" val="3521070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F573F-D774-D974-ACB2-41C339029809}"/>
              </a:ext>
            </a:extLst>
          </p:cNvPr>
          <p:cNvSpPr>
            <a:spLocks noGrp="1"/>
          </p:cNvSpPr>
          <p:nvPr>
            <p:ph type="title"/>
          </p:nvPr>
        </p:nvSpPr>
        <p:spPr/>
        <p:txBody>
          <a:bodyPr/>
          <a:lstStyle/>
          <a:p>
            <a:r>
              <a:rPr lang="en-CA"/>
              <a:t>DB2 GUI</a:t>
            </a:r>
          </a:p>
        </p:txBody>
      </p:sp>
      <p:pic>
        <p:nvPicPr>
          <p:cNvPr id="5" name="Content Placeholder 4">
            <a:extLst>
              <a:ext uri="{FF2B5EF4-FFF2-40B4-BE49-F238E27FC236}">
                <a16:creationId xmlns:a16="http://schemas.microsoft.com/office/drawing/2014/main" id="{D3463D57-F168-7C1F-8509-CC3224ED8E34}"/>
              </a:ext>
            </a:extLst>
          </p:cNvPr>
          <p:cNvPicPr>
            <a:picLocks noGrp="1" noChangeAspect="1"/>
          </p:cNvPicPr>
          <p:nvPr>
            <p:ph idx="1"/>
          </p:nvPr>
        </p:nvPicPr>
        <p:blipFill>
          <a:blip r:embed="rId2"/>
          <a:stretch>
            <a:fillRect/>
          </a:stretch>
        </p:blipFill>
        <p:spPr>
          <a:xfrm>
            <a:off x="2323432" y="1600200"/>
            <a:ext cx="4497136" cy="4419600"/>
          </a:xfrm>
        </p:spPr>
      </p:pic>
    </p:spTree>
    <p:extLst>
      <p:ext uri="{BB962C8B-B14F-4D97-AF65-F5344CB8AC3E}">
        <p14:creationId xmlns:p14="http://schemas.microsoft.com/office/powerpoint/2010/main" val="1933342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FACC5-5DB6-3705-BA24-F96B55F3FC59}"/>
              </a:ext>
            </a:extLst>
          </p:cNvPr>
          <p:cNvSpPr>
            <a:spLocks noGrp="1"/>
          </p:cNvSpPr>
          <p:nvPr>
            <p:ph type="title"/>
          </p:nvPr>
        </p:nvSpPr>
        <p:spPr/>
        <p:txBody>
          <a:bodyPr/>
          <a:lstStyle/>
          <a:p>
            <a:r>
              <a:rPr lang="en-CA"/>
              <a:t>DB2 GUI</a:t>
            </a:r>
          </a:p>
        </p:txBody>
      </p:sp>
      <p:sp>
        <p:nvSpPr>
          <p:cNvPr id="3" name="Content Placeholder 2">
            <a:extLst>
              <a:ext uri="{FF2B5EF4-FFF2-40B4-BE49-F238E27FC236}">
                <a16:creationId xmlns:a16="http://schemas.microsoft.com/office/drawing/2014/main" id="{5FADA47E-8B75-DDB2-3404-94CF77326874}"/>
              </a:ext>
            </a:extLst>
          </p:cNvPr>
          <p:cNvSpPr>
            <a:spLocks noGrp="1"/>
          </p:cNvSpPr>
          <p:nvPr>
            <p:ph idx="1"/>
          </p:nvPr>
        </p:nvSpPr>
        <p:spPr/>
        <p:txBody>
          <a:bodyPr/>
          <a:lstStyle/>
          <a:p>
            <a:r>
              <a:rPr lang="en-CA"/>
              <a:t>In purchase amount order?</a:t>
            </a:r>
          </a:p>
          <a:p>
            <a:endParaRPr lang="en-CA"/>
          </a:p>
        </p:txBody>
      </p:sp>
      <p:pic>
        <p:nvPicPr>
          <p:cNvPr id="5" name="Picture 4">
            <a:extLst>
              <a:ext uri="{FF2B5EF4-FFF2-40B4-BE49-F238E27FC236}">
                <a16:creationId xmlns:a16="http://schemas.microsoft.com/office/drawing/2014/main" id="{390C3B18-714E-1813-BA78-1DCB2FE55E8A}"/>
              </a:ext>
            </a:extLst>
          </p:cNvPr>
          <p:cNvPicPr>
            <a:picLocks noChangeAspect="1"/>
          </p:cNvPicPr>
          <p:nvPr/>
        </p:nvPicPr>
        <p:blipFill>
          <a:blip r:embed="rId2"/>
          <a:stretch>
            <a:fillRect/>
          </a:stretch>
        </p:blipFill>
        <p:spPr>
          <a:xfrm>
            <a:off x="428625" y="2362200"/>
            <a:ext cx="8286750" cy="5029200"/>
          </a:xfrm>
          <a:prstGeom prst="rect">
            <a:avLst/>
          </a:prstGeom>
        </p:spPr>
      </p:pic>
    </p:spTree>
    <p:extLst>
      <p:ext uri="{BB962C8B-B14F-4D97-AF65-F5344CB8AC3E}">
        <p14:creationId xmlns:p14="http://schemas.microsoft.com/office/powerpoint/2010/main" val="115280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BE707-789C-7155-3AF1-B8626CA6498D}"/>
              </a:ext>
            </a:extLst>
          </p:cNvPr>
          <p:cNvSpPr>
            <a:spLocks noGrp="1"/>
          </p:cNvSpPr>
          <p:nvPr>
            <p:ph type="title"/>
          </p:nvPr>
        </p:nvSpPr>
        <p:spPr>
          <a:xfrm>
            <a:off x="195263" y="218440"/>
            <a:ext cx="8015287" cy="914400"/>
          </a:xfrm>
        </p:spPr>
        <p:txBody>
          <a:bodyPr/>
          <a:lstStyle/>
          <a:p>
            <a:r>
              <a:rPr lang="en-CA"/>
              <a:t>Lab 4</a:t>
            </a:r>
          </a:p>
        </p:txBody>
      </p:sp>
      <p:sp>
        <p:nvSpPr>
          <p:cNvPr id="3" name="Content Placeholder 2">
            <a:extLst>
              <a:ext uri="{FF2B5EF4-FFF2-40B4-BE49-F238E27FC236}">
                <a16:creationId xmlns:a16="http://schemas.microsoft.com/office/drawing/2014/main" id="{4DCDC79B-A2DD-5393-010F-591409E41F22}"/>
              </a:ext>
            </a:extLst>
          </p:cNvPr>
          <p:cNvSpPr>
            <a:spLocks noGrp="1"/>
          </p:cNvSpPr>
          <p:nvPr>
            <p:ph idx="1"/>
          </p:nvPr>
        </p:nvSpPr>
        <p:spPr/>
        <p:txBody>
          <a:bodyPr/>
          <a:lstStyle/>
          <a:p>
            <a:r>
              <a:rPr lang="en-CA"/>
              <a:t>Lab 4 is posted. </a:t>
            </a:r>
          </a:p>
          <a:p>
            <a:r>
              <a:rPr lang="en-CA"/>
              <a:t>Lab 4 will be an online lab</a:t>
            </a:r>
          </a:p>
        </p:txBody>
      </p:sp>
    </p:spTree>
    <p:extLst>
      <p:ext uri="{BB962C8B-B14F-4D97-AF65-F5344CB8AC3E}">
        <p14:creationId xmlns:p14="http://schemas.microsoft.com/office/powerpoint/2010/main" val="1251572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4ECC0-0426-91B9-96D5-92F1184D8014}"/>
              </a:ext>
            </a:extLst>
          </p:cNvPr>
          <p:cNvSpPr>
            <a:spLocks noGrp="1"/>
          </p:cNvSpPr>
          <p:nvPr>
            <p:ph type="title"/>
          </p:nvPr>
        </p:nvSpPr>
        <p:spPr/>
        <p:txBody>
          <a:bodyPr/>
          <a:lstStyle/>
          <a:p>
            <a:r>
              <a:rPr lang="en-CA" sz="3600"/>
              <a:t>Set Theory – a Mathematical construct</a:t>
            </a:r>
          </a:p>
        </p:txBody>
      </p:sp>
      <p:sp>
        <p:nvSpPr>
          <p:cNvPr id="3" name="Content Placeholder 2">
            <a:extLst>
              <a:ext uri="{FF2B5EF4-FFF2-40B4-BE49-F238E27FC236}">
                <a16:creationId xmlns:a16="http://schemas.microsoft.com/office/drawing/2014/main" id="{9AE4BBE1-B512-405F-53A4-D3DBB531386F}"/>
              </a:ext>
            </a:extLst>
          </p:cNvPr>
          <p:cNvSpPr>
            <a:spLocks noGrp="1"/>
          </p:cNvSpPr>
          <p:nvPr>
            <p:ph idx="1"/>
          </p:nvPr>
        </p:nvSpPr>
        <p:spPr/>
        <p:txBody>
          <a:bodyPr/>
          <a:lstStyle/>
          <a:p>
            <a:r>
              <a:rPr lang="en-CA"/>
              <a:t>A {2,4,6,8,10}</a:t>
            </a:r>
          </a:p>
          <a:p>
            <a:r>
              <a:rPr lang="en-CA"/>
              <a:t>B{1,2,3,4}</a:t>
            </a:r>
          </a:p>
          <a:p>
            <a:r>
              <a:rPr lang="en-CA"/>
              <a:t>A - B  A minus B </a:t>
            </a:r>
          </a:p>
          <a:p>
            <a:r>
              <a:rPr lang="en-CA"/>
              <a:t>A - B  {6,8,10}</a:t>
            </a:r>
          </a:p>
          <a:p>
            <a:endParaRPr lang="en-CA"/>
          </a:p>
          <a:p>
            <a:endParaRPr lang="en-CA"/>
          </a:p>
        </p:txBody>
      </p:sp>
    </p:spTree>
    <p:extLst>
      <p:ext uri="{BB962C8B-B14F-4D97-AF65-F5344CB8AC3E}">
        <p14:creationId xmlns:p14="http://schemas.microsoft.com/office/powerpoint/2010/main" val="2519206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44726-5834-F470-A435-B8225D9C4D3A}"/>
              </a:ext>
            </a:extLst>
          </p:cNvPr>
          <p:cNvSpPr>
            <a:spLocks noGrp="1"/>
          </p:cNvSpPr>
          <p:nvPr>
            <p:ph type="title"/>
          </p:nvPr>
        </p:nvSpPr>
        <p:spPr/>
        <p:txBody>
          <a:bodyPr/>
          <a:lstStyle/>
          <a:p>
            <a:r>
              <a:rPr lang="en-CA"/>
              <a:t>Venn Diagram for Intersection</a:t>
            </a:r>
          </a:p>
        </p:txBody>
      </p:sp>
      <p:pic>
        <p:nvPicPr>
          <p:cNvPr id="9" name="Content Placeholder 8" descr="Diagram, venn diagram&#10;&#10;Description automatically generated">
            <a:extLst>
              <a:ext uri="{FF2B5EF4-FFF2-40B4-BE49-F238E27FC236}">
                <a16:creationId xmlns:a16="http://schemas.microsoft.com/office/drawing/2014/main" id="{2513F15D-0900-D03A-8F07-FAD530B9AB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025" y="1814512"/>
            <a:ext cx="6457950" cy="3990975"/>
          </a:xfrm>
        </p:spPr>
      </p:pic>
    </p:spTree>
    <p:extLst>
      <p:ext uri="{BB962C8B-B14F-4D97-AF65-F5344CB8AC3E}">
        <p14:creationId xmlns:p14="http://schemas.microsoft.com/office/powerpoint/2010/main" val="287660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44726-5834-F470-A435-B8225D9C4D3A}"/>
              </a:ext>
            </a:extLst>
          </p:cNvPr>
          <p:cNvSpPr>
            <a:spLocks noGrp="1"/>
          </p:cNvSpPr>
          <p:nvPr>
            <p:ph type="title"/>
          </p:nvPr>
        </p:nvSpPr>
        <p:spPr/>
        <p:txBody>
          <a:bodyPr/>
          <a:lstStyle/>
          <a:p>
            <a:r>
              <a:rPr lang="en-CA"/>
              <a:t>Venn Diagram for Union</a:t>
            </a:r>
          </a:p>
        </p:txBody>
      </p:sp>
      <p:pic>
        <p:nvPicPr>
          <p:cNvPr id="5" name="Content Placeholder 4" descr="Venn diagram&#10;&#10;Description automatically generated with low confidence">
            <a:extLst>
              <a:ext uri="{FF2B5EF4-FFF2-40B4-BE49-F238E27FC236}">
                <a16:creationId xmlns:a16="http://schemas.microsoft.com/office/drawing/2014/main" id="{22F5A39E-C07E-A16E-C2D6-1010BD95D4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4012" y="1814512"/>
            <a:ext cx="5895975" cy="3990975"/>
          </a:xfrm>
        </p:spPr>
      </p:pic>
    </p:spTree>
    <p:extLst>
      <p:ext uri="{BB962C8B-B14F-4D97-AF65-F5344CB8AC3E}">
        <p14:creationId xmlns:p14="http://schemas.microsoft.com/office/powerpoint/2010/main" val="2545330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44726-5834-F470-A435-B8225D9C4D3A}"/>
              </a:ext>
            </a:extLst>
          </p:cNvPr>
          <p:cNvSpPr>
            <a:spLocks noGrp="1"/>
          </p:cNvSpPr>
          <p:nvPr>
            <p:ph type="title"/>
          </p:nvPr>
        </p:nvSpPr>
        <p:spPr/>
        <p:txBody>
          <a:bodyPr/>
          <a:lstStyle/>
          <a:p>
            <a:r>
              <a:rPr lang="en-CA"/>
              <a:t>Venn Diagram for Minus / Except</a:t>
            </a:r>
          </a:p>
        </p:txBody>
      </p:sp>
      <p:pic>
        <p:nvPicPr>
          <p:cNvPr id="6" name="Content Placeholder 5" descr="Logo&#10;&#10;Description automatically generated">
            <a:extLst>
              <a:ext uri="{FF2B5EF4-FFF2-40B4-BE49-F238E27FC236}">
                <a16:creationId xmlns:a16="http://schemas.microsoft.com/office/drawing/2014/main" id="{767BF424-C9F3-69E3-F657-092470168B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9183" y="1600200"/>
            <a:ext cx="6065633" cy="4419600"/>
          </a:xfrm>
        </p:spPr>
      </p:pic>
    </p:spTree>
    <p:extLst>
      <p:ext uri="{BB962C8B-B14F-4D97-AF65-F5344CB8AC3E}">
        <p14:creationId xmlns:p14="http://schemas.microsoft.com/office/powerpoint/2010/main" val="407955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adial">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Rad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Radial</Template>
  <TotalTime>45810</TotalTime>
  <Words>1031</Words>
  <Application>Microsoft Office PowerPoint</Application>
  <PresentationFormat>On-screen Show (4:3)</PresentationFormat>
  <Paragraphs>244</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Arial Black</vt:lpstr>
      <vt:lpstr>Times New Roman</vt:lpstr>
      <vt:lpstr>Wingdings</vt:lpstr>
      <vt:lpstr>Radial</vt:lpstr>
      <vt:lpstr>Topics</vt:lpstr>
      <vt:lpstr>Subquery</vt:lpstr>
      <vt:lpstr>Subquery in SQL statements</vt:lpstr>
      <vt:lpstr>SUBQUERY TYPES</vt:lpstr>
      <vt:lpstr>Set Theory – a Mathematical construct</vt:lpstr>
      <vt:lpstr>Set Theory – a Mathematical construct</vt:lpstr>
      <vt:lpstr>Venn Diagram for Intersection</vt:lpstr>
      <vt:lpstr>Venn Diagram for Union</vt:lpstr>
      <vt:lpstr>Venn Diagram for Minus / Except</vt:lpstr>
      <vt:lpstr>PowerPoint Presentation</vt:lpstr>
      <vt:lpstr>Set Operators</vt:lpstr>
      <vt:lpstr>Set Operators – Data Sets</vt:lpstr>
      <vt:lpstr>Set Operators – UNION</vt:lpstr>
      <vt:lpstr>UNION – returns all rows across both tables, excluding duplicates</vt:lpstr>
      <vt:lpstr>Set Operators – Data Sets</vt:lpstr>
      <vt:lpstr>Set Operators – UNION</vt:lpstr>
      <vt:lpstr>Set Operators – UNION – with ORDER BY</vt:lpstr>
      <vt:lpstr>Set Operators – UNION – with ORDER BY</vt:lpstr>
      <vt:lpstr>Union All</vt:lpstr>
      <vt:lpstr>Union All</vt:lpstr>
      <vt:lpstr>Set Operators – INTERSECT</vt:lpstr>
      <vt:lpstr>Set Operators – INTERSECT</vt:lpstr>
      <vt:lpstr>Set Operators – INTERSECT</vt:lpstr>
      <vt:lpstr>Set Operators – INTERSECT – with AS</vt:lpstr>
      <vt:lpstr>Set Operators – INTERSECT</vt:lpstr>
      <vt:lpstr>Set Operators – EXCEPT / MINUS</vt:lpstr>
      <vt:lpstr>Set Operators – EXCEPT / MINUS</vt:lpstr>
      <vt:lpstr>Sets vs Joins</vt:lpstr>
      <vt:lpstr>Ontario and Manitoba</vt:lpstr>
      <vt:lpstr>Quebec and all tables</vt:lpstr>
      <vt:lpstr>Union All for 3 Tables</vt:lpstr>
      <vt:lpstr>Provinces</vt:lpstr>
      <vt:lpstr>PROVINCES</vt:lpstr>
      <vt:lpstr>PowerPoint Presentation</vt:lpstr>
      <vt:lpstr>Without the province name</vt:lpstr>
      <vt:lpstr>Including the province</vt:lpstr>
      <vt:lpstr>Excluding the province QUEBEC</vt:lpstr>
      <vt:lpstr>INTERSECT</vt:lpstr>
      <vt:lpstr>INTERSECT</vt:lpstr>
      <vt:lpstr>PowerPoint Presentation</vt:lpstr>
      <vt:lpstr>PowerPoint Presentation</vt:lpstr>
      <vt:lpstr>PowerPoint Presentation</vt:lpstr>
      <vt:lpstr>PowerPoint Presentation</vt:lpstr>
      <vt:lpstr>PowerPoint Presentation</vt:lpstr>
      <vt:lpstr>PowerPoint Presentation</vt:lpstr>
      <vt:lpstr>Phone the employee and ask</vt:lpstr>
      <vt:lpstr>Set Operators – Additional Guidelines</vt:lpstr>
      <vt:lpstr>Set Operators – Additional Guidelines</vt:lpstr>
      <vt:lpstr>Set Operators – Additional Guidelines</vt:lpstr>
      <vt:lpstr>DB2 GUI</vt:lpstr>
      <vt:lpstr>DB2 GUI</vt:lpstr>
      <vt:lpstr>Lab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DBS311</dc:title>
  <dc:creator>Russell.Pangborn@senecac.on.ca</dc:creator>
  <cp:lastModifiedBy>Russell Pangborn</cp:lastModifiedBy>
  <cp:revision>116</cp:revision>
  <cp:lastPrinted>2022-10-03T11:46:39Z</cp:lastPrinted>
  <dcterms:created xsi:type="dcterms:W3CDTF">2002-08-28T01:39:57Z</dcterms:created>
  <dcterms:modified xsi:type="dcterms:W3CDTF">2023-02-07T01:52:15Z</dcterms:modified>
</cp:coreProperties>
</file>