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8" r:id="rId2"/>
    <p:sldId id="623" r:id="rId3"/>
    <p:sldId id="624" r:id="rId4"/>
    <p:sldId id="579" r:id="rId5"/>
    <p:sldId id="580" r:id="rId6"/>
    <p:sldId id="582" r:id="rId7"/>
    <p:sldId id="583" r:id="rId8"/>
    <p:sldId id="584" r:id="rId9"/>
    <p:sldId id="585" r:id="rId10"/>
    <p:sldId id="576" r:id="rId11"/>
    <p:sldId id="577" r:id="rId12"/>
    <p:sldId id="641" r:id="rId13"/>
    <p:sldId id="586" r:id="rId14"/>
    <p:sldId id="587" r:id="rId15"/>
    <p:sldId id="608" r:id="rId16"/>
    <p:sldId id="610" r:id="rId17"/>
    <p:sldId id="609" r:id="rId18"/>
    <p:sldId id="625" r:id="rId19"/>
    <p:sldId id="627" r:id="rId20"/>
    <p:sldId id="626" r:id="rId21"/>
    <p:sldId id="588" r:id="rId22"/>
    <p:sldId id="589" r:id="rId23"/>
    <p:sldId id="591" r:id="rId24"/>
    <p:sldId id="628" r:id="rId25"/>
    <p:sldId id="629" r:id="rId26"/>
    <p:sldId id="630" r:id="rId27"/>
    <p:sldId id="633" r:id="rId28"/>
    <p:sldId id="631" r:id="rId29"/>
    <p:sldId id="632" r:id="rId30"/>
    <p:sldId id="634" r:id="rId31"/>
    <p:sldId id="635" r:id="rId32"/>
    <p:sldId id="636" r:id="rId33"/>
    <p:sldId id="637" r:id="rId34"/>
    <p:sldId id="638" r:id="rId35"/>
    <p:sldId id="639" r:id="rId36"/>
    <p:sldId id="594" r:id="rId37"/>
    <p:sldId id="640" r:id="rId38"/>
    <p:sldId id="642" r:id="rId39"/>
    <p:sldId id="643" r:id="rId40"/>
    <p:sldId id="593" r:id="rId41"/>
    <p:sldId id="611" r:id="rId42"/>
    <p:sldId id="598" r:id="rId43"/>
    <p:sldId id="596" r:id="rId44"/>
    <p:sldId id="602" r:id="rId45"/>
    <p:sldId id="599" r:id="rId46"/>
    <p:sldId id="600" r:id="rId47"/>
    <p:sldId id="601" r:id="rId48"/>
    <p:sldId id="621" r:id="rId49"/>
    <p:sldId id="622" r:id="rId50"/>
    <p:sldId id="612" r:id="rId51"/>
    <p:sldId id="613" r:id="rId52"/>
    <p:sldId id="614" r:id="rId53"/>
    <p:sldId id="616" r:id="rId54"/>
    <p:sldId id="617" r:id="rId55"/>
    <p:sldId id="618" r:id="rId56"/>
    <p:sldId id="619" r:id="rId57"/>
    <p:sldId id="620" r:id="rId58"/>
    <p:sldId id="43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3BFA6-E40B-4822-BB55-FE4D70E660C0}" v="27" dt="2023-02-09T16:56:4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92026" autoAdjust="0"/>
  </p:normalViewPr>
  <p:slideViewPr>
    <p:cSldViewPr>
      <p:cViewPr varScale="1">
        <p:scale>
          <a:sx n="73" d="100"/>
          <a:sy n="73" d="100"/>
        </p:scale>
        <p:origin x="9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Pangborn" userId="926e7a0a90445740" providerId="LiveId" clId="{6C33BFA6-E40B-4822-BB55-FE4D70E660C0}"/>
    <pc:docChg chg="undo custSel addSld delSld modSld sldOrd">
      <pc:chgData name="Russell Pangborn" userId="926e7a0a90445740" providerId="LiveId" clId="{6C33BFA6-E40B-4822-BB55-FE4D70E660C0}" dt="2023-02-15T17:13:51.855" v="2549" actId="20577"/>
      <pc:docMkLst>
        <pc:docMk/>
      </pc:docMkLst>
      <pc:sldChg chg="modSp modAnim">
        <pc:chgData name="Russell Pangborn" userId="926e7a0a90445740" providerId="LiveId" clId="{6C33BFA6-E40B-4822-BB55-FE4D70E660C0}" dt="2023-02-13T16:59:50.172" v="2094" actId="255"/>
        <pc:sldMkLst>
          <pc:docMk/>
          <pc:sldMk cId="0" sldId="258"/>
        </pc:sldMkLst>
        <pc:spChg chg="mod">
          <ac:chgData name="Russell Pangborn" userId="926e7a0a90445740" providerId="LiveId" clId="{6C33BFA6-E40B-4822-BB55-FE4D70E660C0}" dt="2023-02-13T16:59:50.172" v="2094" actId="255"/>
          <ac:spMkLst>
            <pc:docMk/>
            <pc:sldMk cId="0" sldId="258"/>
            <ac:spMk id="309251" creationId="{00000000-0000-0000-0000-000000000000}"/>
          </ac:spMkLst>
        </pc:spChg>
      </pc:sldChg>
      <pc:sldChg chg="modSp mod ord modAnim">
        <pc:chgData name="Russell Pangborn" userId="926e7a0a90445740" providerId="LiveId" clId="{6C33BFA6-E40B-4822-BB55-FE4D70E660C0}" dt="2023-02-12T20:40:53.367" v="977"/>
        <pc:sldMkLst>
          <pc:docMk/>
          <pc:sldMk cId="3195346924" sldId="586"/>
        </pc:sldMkLst>
        <pc:spChg chg="mod">
          <ac:chgData name="Russell Pangborn" userId="926e7a0a90445740" providerId="LiveId" clId="{6C33BFA6-E40B-4822-BB55-FE4D70E660C0}" dt="2023-02-12T20:40:38.409" v="975" actId="20577"/>
          <ac:spMkLst>
            <pc:docMk/>
            <pc:sldMk cId="3195346924" sldId="586"/>
            <ac:spMk id="2" creationId="{B3C52112-55FD-8A27-284D-566F1EF018EF}"/>
          </ac:spMkLst>
        </pc:spChg>
        <pc:spChg chg="mod">
          <ac:chgData name="Russell Pangborn" userId="926e7a0a90445740" providerId="LiveId" clId="{6C33BFA6-E40B-4822-BB55-FE4D70E660C0}" dt="2023-02-12T20:40:11.639" v="973" actId="255"/>
          <ac:spMkLst>
            <pc:docMk/>
            <pc:sldMk cId="3195346924" sldId="586"/>
            <ac:spMk id="3" creationId="{27B46251-7785-C2F3-FDE4-F0BD2E3A1F76}"/>
          </ac:spMkLst>
        </pc:spChg>
      </pc:sldChg>
      <pc:sldChg chg="modSp modAnim">
        <pc:chgData name="Russell Pangborn" userId="926e7a0a90445740" providerId="LiveId" clId="{6C33BFA6-E40B-4822-BB55-FE4D70E660C0}" dt="2023-02-13T19:14:26.808" v="2542" actId="20577"/>
        <pc:sldMkLst>
          <pc:docMk/>
          <pc:sldMk cId="2806535347" sldId="587"/>
        </pc:sldMkLst>
        <pc:spChg chg="mod">
          <ac:chgData name="Russell Pangborn" userId="926e7a0a90445740" providerId="LiveId" clId="{6C33BFA6-E40B-4822-BB55-FE4D70E660C0}" dt="2023-02-13T19:14:26.808" v="2542" actId="20577"/>
          <ac:spMkLst>
            <pc:docMk/>
            <pc:sldMk cId="2806535347" sldId="587"/>
            <ac:spMk id="3" creationId="{95466E8D-02C6-D62A-55F5-E16767B84552}"/>
          </ac:spMkLst>
        </pc:spChg>
      </pc:sldChg>
      <pc:sldChg chg="modSp">
        <pc:chgData name="Russell Pangborn" userId="926e7a0a90445740" providerId="LiveId" clId="{6C33BFA6-E40B-4822-BB55-FE4D70E660C0}" dt="2023-02-12T22:25:01.097" v="1523" actId="20577"/>
        <pc:sldMkLst>
          <pc:docMk/>
          <pc:sldMk cId="1735841467" sldId="588"/>
        </pc:sldMkLst>
        <pc:spChg chg="mod">
          <ac:chgData name="Russell Pangborn" userId="926e7a0a90445740" providerId="LiveId" clId="{6C33BFA6-E40B-4822-BB55-FE4D70E660C0}" dt="2023-02-12T22:25:01.097" v="1523" actId="20577"/>
          <ac:spMkLst>
            <pc:docMk/>
            <pc:sldMk cId="1735841467" sldId="588"/>
            <ac:spMk id="3" creationId="{74D7861A-4914-57D2-4BFE-1AA690F32AE8}"/>
          </ac:spMkLst>
        </pc:spChg>
      </pc:sldChg>
      <pc:sldChg chg="modSp modAnim">
        <pc:chgData name="Russell Pangborn" userId="926e7a0a90445740" providerId="LiveId" clId="{6C33BFA6-E40B-4822-BB55-FE4D70E660C0}" dt="2023-02-13T18:16:13.544" v="2223" actId="20577"/>
        <pc:sldMkLst>
          <pc:docMk/>
          <pc:sldMk cId="1994840491" sldId="589"/>
        </pc:sldMkLst>
        <pc:spChg chg="mod">
          <ac:chgData name="Russell Pangborn" userId="926e7a0a90445740" providerId="LiveId" clId="{6C33BFA6-E40B-4822-BB55-FE4D70E660C0}" dt="2023-02-13T18:16:13.544" v="2223" actId="20577"/>
          <ac:spMkLst>
            <pc:docMk/>
            <pc:sldMk cId="1994840491" sldId="589"/>
            <ac:spMk id="3" creationId="{207D231A-DA1F-0113-5D9E-BCF4E87C8B13}"/>
          </ac:spMkLst>
        </pc:spChg>
      </pc:sldChg>
      <pc:sldChg chg="modSp modAnim">
        <pc:chgData name="Russell Pangborn" userId="926e7a0a90445740" providerId="LiveId" clId="{6C33BFA6-E40B-4822-BB55-FE4D70E660C0}" dt="2023-02-13T18:23:47.082" v="2442" actId="20577"/>
        <pc:sldMkLst>
          <pc:docMk/>
          <pc:sldMk cId="393617346" sldId="591"/>
        </pc:sldMkLst>
        <pc:spChg chg="mod">
          <ac:chgData name="Russell Pangborn" userId="926e7a0a90445740" providerId="LiveId" clId="{6C33BFA6-E40B-4822-BB55-FE4D70E660C0}" dt="2023-02-13T18:23:47.082" v="2442" actId="20577"/>
          <ac:spMkLst>
            <pc:docMk/>
            <pc:sldMk cId="393617346" sldId="591"/>
            <ac:spMk id="3" creationId="{22F8954D-5908-81A7-AD0D-10C016C00217}"/>
          </ac:spMkLst>
        </pc:spChg>
      </pc:sldChg>
      <pc:sldChg chg="modSp del">
        <pc:chgData name="Russell Pangborn" userId="926e7a0a90445740" providerId="LiveId" clId="{6C33BFA6-E40B-4822-BB55-FE4D70E660C0}" dt="2023-02-13T18:31:58.432" v="2508" actId="2696"/>
        <pc:sldMkLst>
          <pc:docMk/>
          <pc:sldMk cId="1882823026" sldId="592"/>
        </pc:sldMkLst>
        <pc:spChg chg="mod">
          <ac:chgData name="Russell Pangborn" userId="926e7a0a90445740" providerId="LiveId" clId="{6C33BFA6-E40B-4822-BB55-FE4D70E660C0}" dt="2023-02-11T19:58:15.643" v="449" actId="20577"/>
          <ac:spMkLst>
            <pc:docMk/>
            <pc:sldMk cId="1882823026" sldId="592"/>
            <ac:spMk id="3" creationId="{024E20E1-15CC-403A-A5B0-80CBAA30D41E}"/>
          </ac:spMkLst>
        </pc:spChg>
      </pc:sldChg>
      <pc:sldChg chg="modSp modAnim">
        <pc:chgData name="Russell Pangborn" userId="926e7a0a90445740" providerId="LiveId" clId="{6C33BFA6-E40B-4822-BB55-FE4D70E660C0}" dt="2023-02-12T20:43:45.288" v="979" actId="255"/>
        <pc:sldMkLst>
          <pc:docMk/>
          <pc:sldMk cId="662018624" sldId="594"/>
        </pc:sldMkLst>
        <pc:spChg chg="mod">
          <ac:chgData name="Russell Pangborn" userId="926e7a0a90445740" providerId="LiveId" clId="{6C33BFA6-E40B-4822-BB55-FE4D70E660C0}" dt="2023-02-12T20:43:45.288" v="979" actId="255"/>
          <ac:spMkLst>
            <pc:docMk/>
            <pc:sldMk cId="662018624" sldId="594"/>
            <ac:spMk id="3" creationId="{64A31E8F-CC6E-AC20-CBFF-3FEA834E1277}"/>
          </ac:spMkLst>
        </pc:spChg>
      </pc:sldChg>
      <pc:sldChg chg="addSp delSp modSp mod modAnim">
        <pc:chgData name="Russell Pangborn" userId="926e7a0a90445740" providerId="LiveId" clId="{6C33BFA6-E40B-4822-BB55-FE4D70E660C0}" dt="2023-02-13T18:46:18.213" v="2510"/>
        <pc:sldMkLst>
          <pc:docMk/>
          <pc:sldMk cId="139565900" sldId="601"/>
        </pc:sldMkLst>
        <pc:spChg chg="mod">
          <ac:chgData name="Russell Pangborn" userId="926e7a0a90445740" providerId="LiveId" clId="{6C33BFA6-E40B-4822-BB55-FE4D70E660C0}" dt="2023-02-13T18:46:18.213" v="2510"/>
          <ac:spMkLst>
            <pc:docMk/>
            <pc:sldMk cId="139565900" sldId="601"/>
            <ac:spMk id="2" creationId="{B1706543-9700-EF3C-B969-D0D4E07A635F}"/>
          </ac:spMkLst>
        </pc:spChg>
        <pc:spChg chg="add mod">
          <ac:chgData name="Russell Pangborn" userId="926e7a0a90445740" providerId="LiveId" clId="{6C33BFA6-E40B-4822-BB55-FE4D70E660C0}" dt="2023-02-13T15:32:18.697" v="1780" actId="478"/>
          <ac:spMkLst>
            <pc:docMk/>
            <pc:sldMk cId="139565900" sldId="601"/>
            <ac:spMk id="3" creationId="{F0E30DA9-1D51-1031-CF8B-EB70B558A7FA}"/>
          </ac:spMkLst>
        </pc:spChg>
        <pc:picChg chg="del">
          <ac:chgData name="Russell Pangborn" userId="926e7a0a90445740" providerId="LiveId" clId="{6C33BFA6-E40B-4822-BB55-FE4D70E660C0}" dt="2023-02-13T15:32:18.697" v="1780" actId="478"/>
          <ac:picMkLst>
            <pc:docMk/>
            <pc:sldMk cId="139565900" sldId="601"/>
            <ac:picMk id="5" creationId="{634CAB6A-A061-1FAB-5EB0-76067AE618CB}"/>
          </ac:picMkLst>
        </pc:picChg>
        <pc:picChg chg="add mod">
          <ac:chgData name="Russell Pangborn" userId="926e7a0a90445740" providerId="LiveId" clId="{6C33BFA6-E40B-4822-BB55-FE4D70E660C0}" dt="2023-02-13T15:32:23.026" v="1782" actId="1076"/>
          <ac:picMkLst>
            <pc:docMk/>
            <pc:sldMk cId="139565900" sldId="601"/>
            <ac:picMk id="6" creationId="{A8C3BA41-3599-DD7B-1816-0C3459246651}"/>
          </ac:picMkLst>
        </pc:picChg>
      </pc:sldChg>
      <pc:sldChg chg="addSp delSp modSp mod delAnim modAnim">
        <pc:chgData name="Russell Pangborn" userId="926e7a0a90445740" providerId="LiveId" clId="{6C33BFA6-E40B-4822-BB55-FE4D70E660C0}" dt="2023-02-13T18:46:10.827" v="2509"/>
        <pc:sldMkLst>
          <pc:docMk/>
          <pc:sldMk cId="3161483131" sldId="602"/>
        </pc:sldMkLst>
        <pc:spChg chg="mod">
          <ac:chgData name="Russell Pangborn" userId="926e7a0a90445740" providerId="LiveId" clId="{6C33BFA6-E40B-4822-BB55-FE4D70E660C0}" dt="2023-02-13T18:46:10.827" v="2509"/>
          <ac:spMkLst>
            <pc:docMk/>
            <pc:sldMk cId="3161483131" sldId="602"/>
            <ac:spMk id="2" creationId="{69AFEDBA-0C2B-38F7-8A90-73A1C0CE0DB6}"/>
          </ac:spMkLst>
        </pc:spChg>
        <pc:picChg chg="add mod">
          <ac:chgData name="Russell Pangborn" userId="926e7a0a90445740" providerId="LiveId" clId="{6C33BFA6-E40B-4822-BB55-FE4D70E660C0}" dt="2023-02-13T15:30:37.709" v="1779" actId="1076"/>
          <ac:picMkLst>
            <pc:docMk/>
            <pc:sldMk cId="3161483131" sldId="602"/>
            <ac:picMk id="4" creationId="{34BA6B37-3B78-5CED-F274-6B6D417B63EC}"/>
          </ac:picMkLst>
        </pc:picChg>
        <pc:picChg chg="del">
          <ac:chgData name="Russell Pangborn" userId="926e7a0a90445740" providerId="LiveId" clId="{6C33BFA6-E40B-4822-BB55-FE4D70E660C0}" dt="2023-02-13T15:30:26.085" v="1776" actId="478"/>
          <ac:picMkLst>
            <pc:docMk/>
            <pc:sldMk cId="3161483131" sldId="602"/>
            <ac:picMk id="11" creationId="{4C1B1522-9FE5-4ACE-FF2C-7C1A420F2C41}"/>
          </ac:picMkLst>
        </pc:picChg>
      </pc:sldChg>
      <pc:sldChg chg="del">
        <pc:chgData name="Russell Pangborn" userId="926e7a0a90445740" providerId="LiveId" clId="{6C33BFA6-E40B-4822-BB55-FE4D70E660C0}" dt="2023-02-11T19:57:26.867" v="438" actId="47"/>
        <pc:sldMkLst>
          <pc:docMk/>
          <pc:sldMk cId="2757448986" sldId="603"/>
        </pc:sldMkLst>
      </pc:sldChg>
      <pc:sldChg chg="del">
        <pc:chgData name="Russell Pangborn" userId="926e7a0a90445740" providerId="LiveId" clId="{6C33BFA6-E40B-4822-BB55-FE4D70E660C0}" dt="2023-02-11T19:57:34.748" v="440" actId="47"/>
        <pc:sldMkLst>
          <pc:docMk/>
          <pc:sldMk cId="2337921949" sldId="604"/>
        </pc:sldMkLst>
      </pc:sldChg>
      <pc:sldChg chg="del">
        <pc:chgData name="Russell Pangborn" userId="926e7a0a90445740" providerId="LiveId" clId="{6C33BFA6-E40B-4822-BB55-FE4D70E660C0}" dt="2023-02-11T19:57:30.579" v="439" actId="47"/>
        <pc:sldMkLst>
          <pc:docMk/>
          <pc:sldMk cId="3492493824" sldId="605"/>
        </pc:sldMkLst>
      </pc:sldChg>
      <pc:sldChg chg="del">
        <pc:chgData name="Russell Pangborn" userId="926e7a0a90445740" providerId="LiveId" clId="{6C33BFA6-E40B-4822-BB55-FE4D70E660C0}" dt="2023-02-11T19:57:37.399" v="441" actId="47"/>
        <pc:sldMkLst>
          <pc:docMk/>
          <pc:sldMk cId="2666357414" sldId="607"/>
        </pc:sldMkLst>
      </pc:sldChg>
      <pc:sldChg chg="addSp delSp modSp mod delAnim modAnim">
        <pc:chgData name="Russell Pangborn" userId="926e7a0a90445740" providerId="LiveId" clId="{6C33BFA6-E40B-4822-BB55-FE4D70E660C0}" dt="2023-02-11T16:40:22.408" v="197"/>
        <pc:sldMkLst>
          <pc:docMk/>
          <pc:sldMk cId="826485129" sldId="608"/>
        </pc:sldMkLst>
        <pc:spChg chg="add mod">
          <ac:chgData name="Russell Pangborn" userId="926e7a0a90445740" providerId="LiveId" clId="{6C33BFA6-E40B-4822-BB55-FE4D70E660C0}" dt="2023-02-11T16:35:12.638" v="164" actId="20577"/>
          <ac:spMkLst>
            <pc:docMk/>
            <pc:sldMk cId="826485129" sldId="608"/>
            <ac:spMk id="3" creationId="{DC1621C5-AD87-D5BD-45C2-D39D34672245}"/>
          </ac:spMkLst>
        </pc:spChg>
        <pc:picChg chg="add mod">
          <ac:chgData name="Russell Pangborn" userId="926e7a0a90445740" providerId="LiveId" clId="{6C33BFA6-E40B-4822-BB55-FE4D70E660C0}" dt="2023-02-11T16:34:33.949" v="124" actId="1076"/>
          <ac:picMkLst>
            <pc:docMk/>
            <pc:sldMk cId="826485129" sldId="608"/>
            <ac:picMk id="4" creationId="{3E405326-2E14-109A-1D7C-E33DD02A3941}"/>
          </ac:picMkLst>
        </pc:picChg>
        <pc:picChg chg="del">
          <ac:chgData name="Russell Pangborn" userId="926e7a0a90445740" providerId="LiveId" clId="{6C33BFA6-E40B-4822-BB55-FE4D70E660C0}" dt="2023-02-09T14:14:22.064" v="12" actId="478"/>
          <ac:picMkLst>
            <pc:docMk/>
            <pc:sldMk cId="826485129" sldId="608"/>
            <ac:picMk id="5" creationId="{D66FCB25-DD8F-088F-42D5-E98D5486BA4C}"/>
          </ac:picMkLst>
        </pc:picChg>
        <pc:picChg chg="add del mod">
          <ac:chgData name="Russell Pangborn" userId="926e7a0a90445740" providerId="LiveId" clId="{6C33BFA6-E40B-4822-BB55-FE4D70E660C0}" dt="2023-02-11T16:34:04.315" v="121" actId="478"/>
          <ac:picMkLst>
            <pc:docMk/>
            <pc:sldMk cId="826485129" sldId="608"/>
            <ac:picMk id="6" creationId="{38E35007-7101-4EF0-AA01-36D8DBF8E12A}"/>
          </ac:picMkLst>
        </pc:picChg>
      </pc:sldChg>
      <pc:sldChg chg="addSp delSp modSp add del mod modAnim">
        <pc:chgData name="Russell Pangborn" userId="926e7a0a90445740" providerId="LiveId" clId="{6C33BFA6-E40B-4822-BB55-FE4D70E660C0}" dt="2023-02-11T16:38:07.230" v="185"/>
        <pc:sldMkLst>
          <pc:docMk/>
          <pc:sldMk cId="479651253" sldId="609"/>
        </pc:sldMkLst>
        <pc:spChg chg="add del mod">
          <ac:chgData name="Russell Pangborn" userId="926e7a0a90445740" providerId="LiveId" clId="{6C33BFA6-E40B-4822-BB55-FE4D70E660C0}" dt="2023-02-11T16:36:24.854" v="170"/>
          <ac:spMkLst>
            <pc:docMk/>
            <pc:sldMk cId="479651253" sldId="609"/>
            <ac:spMk id="3" creationId="{AC099886-DB53-EBE0-AE8B-AAA704376A59}"/>
          </ac:spMkLst>
        </pc:spChg>
        <pc:picChg chg="add mod">
          <ac:chgData name="Russell Pangborn" userId="926e7a0a90445740" providerId="LiveId" clId="{6C33BFA6-E40B-4822-BB55-FE4D70E660C0}" dt="2023-02-11T16:37:41.253" v="181" actId="1076"/>
          <ac:picMkLst>
            <pc:docMk/>
            <pc:sldMk cId="479651253" sldId="609"/>
            <ac:picMk id="4" creationId="{66F238E3-F10D-71D6-0A21-B4E8F0CBD47B}"/>
          </ac:picMkLst>
        </pc:picChg>
        <pc:picChg chg="del">
          <ac:chgData name="Russell Pangborn" userId="926e7a0a90445740" providerId="LiveId" clId="{6C33BFA6-E40B-4822-BB55-FE4D70E660C0}" dt="2023-02-11T16:36:08.252" v="169" actId="478"/>
          <ac:picMkLst>
            <pc:docMk/>
            <pc:sldMk cId="479651253" sldId="609"/>
            <ac:picMk id="5" creationId="{65AE4F04-0693-560C-D4B3-BC6A08BBF15F}"/>
          </ac:picMkLst>
        </pc:picChg>
        <pc:picChg chg="add mod">
          <ac:chgData name="Russell Pangborn" userId="926e7a0a90445740" providerId="LiveId" clId="{6C33BFA6-E40B-4822-BB55-FE4D70E660C0}" dt="2023-02-11T16:37:50.588" v="183" actId="1076"/>
          <ac:picMkLst>
            <pc:docMk/>
            <pc:sldMk cId="479651253" sldId="609"/>
            <ac:picMk id="6" creationId="{748F6A44-C726-CDD8-DFBE-DB2074EBF5E6}"/>
          </ac:picMkLst>
        </pc:picChg>
      </pc:sldChg>
      <pc:sldChg chg="addSp modSp mod modAnim">
        <pc:chgData name="Russell Pangborn" userId="926e7a0a90445740" providerId="LiveId" clId="{6C33BFA6-E40B-4822-BB55-FE4D70E660C0}" dt="2023-02-11T16:40:57.509" v="205" actId="20577"/>
        <pc:sldMkLst>
          <pc:docMk/>
          <pc:sldMk cId="795737094" sldId="610"/>
        </pc:sldMkLst>
        <pc:spChg chg="mod">
          <ac:chgData name="Russell Pangborn" userId="926e7a0a90445740" providerId="LiveId" clId="{6C33BFA6-E40B-4822-BB55-FE4D70E660C0}" dt="2023-02-11T16:40:57.509" v="205" actId="20577"/>
          <ac:spMkLst>
            <pc:docMk/>
            <pc:sldMk cId="795737094" sldId="610"/>
            <ac:spMk id="2" creationId="{48A65518-641D-11D9-D810-2CE0573AB919}"/>
          </ac:spMkLst>
        </pc:spChg>
        <pc:spChg chg="mod">
          <ac:chgData name="Russell Pangborn" userId="926e7a0a90445740" providerId="LiveId" clId="{6C33BFA6-E40B-4822-BB55-FE4D70E660C0}" dt="2023-02-11T16:40:02.165" v="195" actId="20577"/>
          <ac:spMkLst>
            <pc:docMk/>
            <pc:sldMk cId="795737094" sldId="610"/>
            <ac:spMk id="3" creationId="{BED063F2-1EE8-944E-8E45-8DBC03C2ADC6}"/>
          </ac:spMkLst>
        </pc:spChg>
        <pc:picChg chg="add mod">
          <ac:chgData name="Russell Pangborn" userId="926e7a0a90445740" providerId="LiveId" clId="{6C33BFA6-E40B-4822-BB55-FE4D70E660C0}" dt="2023-02-11T16:39:53.180" v="187" actId="1076"/>
          <ac:picMkLst>
            <pc:docMk/>
            <pc:sldMk cId="795737094" sldId="610"/>
            <ac:picMk id="5" creationId="{B0D74641-41BD-DD36-6CF5-6645C0B2A08B}"/>
          </ac:picMkLst>
        </pc:picChg>
      </pc:sldChg>
      <pc:sldChg chg="modSp mod modAnim">
        <pc:chgData name="Russell Pangborn" userId="926e7a0a90445740" providerId="LiveId" clId="{6C33BFA6-E40B-4822-BB55-FE4D70E660C0}" dt="2023-02-15T17:13:51.855" v="2549" actId="20577"/>
        <pc:sldMkLst>
          <pc:docMk/>
          <pc:sldMk cId="1052155783" sldId="612"/>
        </pc:sldMkLst>
        <pc:spChg chg="mod">
          <ac:chgData name="Russell Pangborn" userId="926e7a0a90445740" providerId="LiveId" clId="{6C33BFA6-E40B-4822-BB55-FE4D70E660C0}" dt="2023-02-13T18:47:29.691" v="2535" actId="20577"/>
          <ac:spMkLst>
            <pc:docMk/>
            <pc:sldMk cId="1052155783" sldId="612"/>
            <ac:spMk id="2" creationId="{648889E3-947F-5B8E-7E99-57CA5AA29948}"/>
          </ac:spMkLst>
        </pc:spChg>
        <pc:spChg chg="mod">
          <ac:chgData name="Russell Pangborn" userId="926e7a0a90445740" providerId="LiveId" clId="{6C33BFA6-E40B-4822-BB55-FE4D70E660C0}" dt="2023-02-15T17:13:51.855" v="2549" actId="20577"/>
          <ac:spMkLst>
            <pc:docMk/>
            <pc:sldMk cId="1052155783" sldId="612"/>
            <ac:spMk id="3" creationId="{123C9939-2544-FA3E-B7FC-247F06ACD62F}"/>
          </ac:spMkLst>
        </pc:spChg>
      </pc:sldChg>
      <pc:sldChg chg="modSp modAnim">
        <pc:chgData name="Russell Pangborn" userId="926e7a0a90445740" providerId="LiveId" clId="{6C33BFA6-E40B-4822-BB55-FE4D70E660C0}" dt="2023-02-13T15:34:30.613" v="1786" actId="255"/>
        <pc:sldMkLst>
          <pc:docMk/>
          <pc:sldMk cId="2024294706" sldId="613"/>
        </pc:sldMkLst>
        <pc:spChg chg="mod">
          <ac:chgData name="Russell Pangborn" userId="926e7a0a90445740" providerId="LiveId" clId="{6C33BFA6-E40B-4822-BB55-FE4D70E660C0}" dt="2023-02-13T15:34:30.613" v="1786" actId="255"/>
          <ac:spMkLst>
            <pc:docMk/>
            <pc:sldMk cId="2024294706" sldId="613"/>
            <ac:spMk id="3" creationId="{3BC6DD88-5A55-A9BE-EF55-F13FDD0FD01D}"/>
          </ac:spMkLst>
        </pc:spChg>
      </pc:sldChg>
      <pc:sldChg chg="modSp modAnim">
        <pc:chgData name="Russell Pangborn" userId="926e7a0a90445740" providerId="LiveId" clId="{6C33BFA6-E40B-4822-BB55-FE4D70E660C0}" dt="2023-02-13T14:30:28.484" v="1630" actId="20577"/>
        <pc:sldMkLst>
          <pc:docMk/>
          <pc:sldMk cId="3390428094" sldId="614"/>
        </pc:sldMkLst>
        <pc:spChg chg="mod">
          <ac:chgData name="Russell Pangborn" userId="926e7a0a90445740" providerId="LiveId" clId="{6C33BFA6-E40B-4822-BB55-FE4D70E660C0}" dt="2023-02-13T14:30:28.484" v="1630" actId="20577"/>
          <ac:spMkLst>
            <pc:docMk/>
            <pc:sldMk cId="3390428094" sldId="614"/>
            <ac:spMk id="3" creationId="{A2BF4F13-0AAC-35A7-8AD4-BD4C9D38A630}"/>
          </ac:spMkLst>
        </pc:spChg>
      </pc:sldChg>
      <pc:sldChg chg="modSp modAnim">
        <pc:chgData name="Russell Pangborn" userId="926e7a0a90445740" providerId="LiveId" clId="{6C33BFA6-E40B-4822-BB55-FE4D70E660C0}" dt="2023-02-13T14:44:10.118" v="1754" actId="20577"/>
        <pc:sldMkLst>
          <pc:docMk/>
          <pc:sldMk cId="4018355601" sldId="617"/>
        </pc:sldMkLst>
        <pc:spChg chg="mod">
          <ac:chgData name="Russell Pangborn" userId="926e7a0a90445740" providerId="LiveId" clId="{6C33BFA6-E40B-4822-BB55-FE4D70E660C0}" dt="2023-02-13T14:44:10.118" v="1754" actId="20577"/>
          <ac:spMkLst>
            <pc:docMk/>
            <pc:sldMk cId="4018355601" sldId="617"/>
            <ac:spMk id="3" creationId="{E739E308-2E14-746D-8F09-A815C5F5E1D7}"/>
          </ac:spMkLst>
        </pc:spChg>
      </pc:sldChg>
      <pc:sldChg chg="addSp delSp modSp mod delAnim modAnim">
        <pc:chgData name="Russell Pangborn" userId="926e7a0a90445740" providerId="LiveId" clId="{6C33BFA6-E40B-4822-BB55-FE4D70E660C0}" dt="2023-02-13T15:35:08.061" v="1787"/>
        <pc:sldMkLst>
          <pc:docMk/>
          <pc:sldMk cId="1239353768" sldId="618"/>
        </pc:sldMkLst>
        <pc:picChg chg="add mod">
          <ac:chgData name="Russell Pangborn" userId="926e7a0a90445740" providerId="LiveId" clId="{6C33BFA6-E40B-4822-BB55-FE4D70E660C0}" dt="2023-02-13T14:47:43.333" v="1759" actId="1076"/>
          <ac:picMkLst>
            <pc:docMk/>
            <pc:sldMk cId="1239353768" sldId="618"/>
            <ac:picMk id="4" creationId="{414D580F-8E36-6819-D801-4261B8EC06D8}"/>
          </ac:picMkLst>
        </pc:picChg>
        <pc:picChg chg="del">
          <ac:chgData name="Russell Pangborn" userId="926e7a0a90445740" providerId="LiveId" clId="{6C33BFA6-E40B-4822-BB55-FE4D70E660C0}" dt="2023-02-13T14:47:31.283" v="1755" actId="478"/>
          <ac:picMkLst>
            <pc:docMk/>
            <pc:sldMk cId="1239353768" sldId="618"/>
            <ac:picMk id="8" creationId="{BF1E3A41-C9E0-EE9C-70DC-97D828C2BCD0}"/>
          </ac:picMkLst>
        </pc:picChg>
      </pc:sldChg>
      <pc:sldChg chg="addSp delSp modSp mod delAnim modAnim">
        <pc:chgData name="Russell Pangborn" userId="926e7a0a90445740" providerId="LiveId" clId="{6C33BFA6-E40B-4822-BB55-FE4D70E660C0}" dt="2023-02-13T15:35:15.012" v="1788"/>
        <pc:sldMkLst>
          <pc:docMk/>
          <pc:sldMk cId="434807697" sldId="619"/>
        </pc:sldMkLst>
        <pc:picChg chg="add mod">
          <ac:chgData name="Russell Pangborn" userId="926e7a0a90445740" providerId="LiveId" clId="{6C33BFA6-E40B-4822-BB55-FE4D70E660C0}" dt="2023-02-13T14:49:50.618" v="1764" actId="1076"/>
          <ac:picMkLst>
            <pc:docMk/>
            <pc:sldMk cId="434807697" sldId="619"/>
            <ac:picMk id="4" creationId="{75439B30-B588-8AA0-E90D-675B34E46F1E}"/>
          </ac:picMkLst>
        </pc:picChg>
        <pc:picChg chg="del">
          <ac:chgData name="Russell Pangborn" userId="926e7a0a90445740" providerId="LiveId" clId="{6C33BFA6-E40B-4822-BB55-FE4D70E660C0}" dt="2023-02-13T14:49:39.437" v="1760" actId="478"/>
          <ac:picMkLst>
            <pc:docMk/>
            <pc:sldMk cId="434807697" sldId="619"/>
            <ac:picMk id="8" creationId="{6D37FB7E-0608-68F1-2B0B-FF41BDE2ED5E}"/>
          </ac:picMkLst>
        </pc:picChg>
      </pc:sldChg>
      <pc:sldChg chg="addSp delSp modSp mod delAnim modAnim">
        <pc:chgData name="Russell Pangborn" userId="926e7a0a90445740" providerId="LiveId" clId="{6C33BFA6-E40B-4822-BB55-FE4D70E660C0}" dt="2023-02-13T15:35:20.398" v="1789"/>
        <pc:sldMkLst>
          <pc:docMk/>
          <pc:sldMk cId="1765333222" sldId="620"/>
        </pc:sldMkLst>
        <pc:picChg chg="add del mod">
          <ac:chgData name="Russell Pangborn" userId="926e7a0a90445740" providerId="LiveId" clId="{6C33BFA6-E40B-4822-BB55-FE4D70E660C0}" dt="2023-02-13T14:53:39.215" v="1771" actId="478"/>
          <ac:picMkLst>
            <pc:docMk/>
            <pc:sldMk cId="1765333222" sldId="620"/>
            <ac:picMk id="4" creationId="{22BC0015-D07D-A545-D07F-FCE49BD8679F}"/>
          </ac:picMkLst>
        </pc:picChg>
        <pc:picChg chg="add mod">
          <ac:chgData name="Russell Pangborn" userId="926e7a0a90445740" providerId="LiveId" clId="{6C33BFA6-E40B-4822-BB55-FE4D70E660C0}" dt="2023-02-13T14:53:53.893" v="1775" actId="1076"/>
          <ac:picMkLst>
            <pc:docMk/>
            <pc:sldMk cId="1765333222" sldId="620"/>
            <ac:picMk id="7" creationId="{A92ED69A-6A9D-5BF1-E813-E3641F11174E}"/>
          </ac:picMkLst>
        </pc:picChg>
        <pc:picChg chg="del">
          <ac:chgData name="Russell Pangborn" userId="926e7a0a90445740" providerId="LiveId" clId="{6C33BFA6-E40B-4822-BB55-FE4D70E660C0}" dt="2023-02-13T14:52:39.636" v="1765" actId="478"/>
          <ac:picMkLst>
            <pc:docMk/>
            <pc:sldMk cId="1765333222" sldId="620"/>
            <ac:picMk id="10" creationId="{844CDE22-2168-0B2A-90BD-6A3025C3999D}"/>
          </ac:picMkLst>
        </pc:picChg>
      </pc:sldChg>
      <pc:sldChg chg="modSp mod">
        <pc:chgData name="Russell Pangborn" userId="926e7a0a90445740" providerId="LiveId" clId="{6C33BFA6-E40B-4822-BB55-FE4D70E660C0}" dt="2023-02-13T18:46:24.335" v="2511"/>
        <pc:sldMkLst>
          <pc:docMk/>
          <pc:sldMk cId="2013017061" sldId="621"/>
        </pc:sldMkLst>
        <pc:spChg chg="mod">
          <ac:chgData name="Russell Pangborn" userId="926e7a0a90445740" providerId="LiveId" clId="{6C33BFA6-E40B-4822-BB55-FE4D70E660C0}" dt="2023-02-13T18:46:24.335" v="2511"/>
          <ac:spMkLst>
            <pc:docMk/>
            <pc:sldMk cId="2013017061" sldId="621"/>
            <ac:spMk id="2" creationId="{8D97BDC8-2615-0772-AED8-CF3198926C54}"/>
          </ac:spMkLst>
        </pc:spChg>
      </pc:sldChg>
      <pc:sldChg chg="modSp modAnim">
        <pc:chgData name="Russell Pangborn" userId="926e7a0a90445740" providerId="LiveId" clId="{6C33BFA6-E40B-4822-BB55-FE4D70E660C0}" dt="2023-02-09T20:31:37.340" v="120" actId="20577"/>
        <pc:sldMkLst>
          <pc:docMk/>
          <pc:sldMk cId="1980081022" sldId="623"/>
        </pc:sldMkLst>
        <pc:spChg chg="mod">
          <ac:chgData name="Russell Pangborn" userId="926e7a0a90445740" providerId="LiveId" clId="{6C33BFA6-E40B-4822-BB55-FE4D70E660C0}" dt="2023-02-09T20:31:37.340" v="120" actId="20577"/>
          <ac:spMkLst>
            <pc:docMk/>
            <pc:sldMk cId="1980081022" sldId="623"/>
            <ac:spMk id="3" creationId="{6FE90405-99DC-E608-86CE-AC583D67657A}"/>
          </ac:spMkLst>
        </pc:spChg>
      </pc:sldChg>
      <pc:sldChg chg="modSp">
        <pc:chgData name="Russell Pangborn" userId="926e7a0a90445740" providerId="LiveId" clId="{6C33BFA6-E40B-4822-BB55-FE4D70E660C0}" dt="2023-02-08T21:59:28.654" v="11" actId="20577"/>
        <pc:sldMkLst>
          <pc:docMk/>
          <pc:sldMk cId="46902358" sldId="624"/>
        </pc:sldMkLst>
        <pc:spChg chg="mod">
          <ac:chgData name="Russell Pangborn" userId="926e7a0a90445740" providerId="LiveId" clId="{6C33BFA6-E40B-4822-BB55-FE4D70E660C0}" dt="2023-02-08T21:59:28.654" v="11" actId="20577"/>
          <ac:spMkLst>
            <pc:docMk/>
            <pc:sldMk cId="46902358" sldId="624"/>
            <ac:spMk id="3" creationId="{98A634B9-7397-420F-B1B1-83FB7755B1AB}"/>
          </ac:spMkLst>
        </pc:spChg>
      </pc:sldChg>
      <pc:sldChg chg="addSp delSp modSp add mod modAnim">
        <pc:chgData name="Russell Pangborn" userId="926e7a0a90445740" providerId="LiveId" clId="{6C33BFA6-E40B-4822-BB55-FE4D70E660C0}" dt="2023-02-11T16:42:27.688" v="277"/>
        <pc:sldMkLst>
          <pc:docMk/>
          <pc:sldMk cId="1703497626" sldId="625"/>
        </pc:sldMkLst>
        <pc:spChg chg="add mod">
          <ac:chgData name="Russell Pangborn" userId="926e7a0a90445740" providerId="LiveId" clId="{6C33BFA6-E40B-4822-BB55-FE4D70E660C0}" dt="2023-02-11T16:42:12.182" v="273" actId="20577"/>
          <ac:spMkLst>
            <pc:docMk/>
            <pc:sldMk cId="1703497626" sldId="625"/>
            <ac:spMk id="3" creationId="{73BE95B8-2010-10B3-1028-19274487DCD4}"/>
          </ac:spMkLst>
        </pc:spChg>
        <pc:picChg chg="del">
          <ac:chgData name="Russell Pangborn" userId="926e7a0a90445740" providerId="LiveId" clId="{6C33BFA6-E40B-4822-BB55-FE4D70E660C0}" dt="2023-02-11T16:36:52.286" v="173" actId="478"/>
          <ac:picMkLst>
            <pc:docMk/>
            <pc:sldMk cId="1703497626" sldId="625"/>
            <ac:picMk id="4" creationId="{66F238E3-F10D-71D6-0A21-B4E8F0CBD47B}"/>
          </ac:picMkLst>
        </pc:picChg>
        <pc:picChg chg="add mod">
          <ac:chgData name="Russell Pangborn" userId="926e7a0a90445740" providerId="LiveId" clId="{6C33BFA6-E40B-4822-BB55-FE4D70E660C0}" dt="2023-02-11T16:42:17.996" v="275" actId="1076"/>
          <ac:picMkLst>
            <pc:docMk/>
            <pc:sldMk cId="1703497626" sldId="625"/>
            <ac:picMk id="5" creationId="{6DB6DF22-AEC1-63F2-7210-A78EE99F6E70}"/>
          </ac:picMkLst>
        </pc:picChg>
      </pc:sldChg>
      <pc:sldChg chg="new del">
        <pc:chgData name="Russell Pangborn" userId="926e7a0a90445740" providerId="LiveId" clId="{6C33BFA6-E40B-4822-BB55-FE4D70E660C0}" dt="2023-02-11T16:35:53.108" v="166" actId="47"/>
        <pc:sldMkLst>
          <pc:docMk/>
          <pc:sldMk cId="2012447879" sldId="625"/>
        </pc:sldMkLst>
      </pc:sldChg>
      <pc:sldChg chg="addSp modSp add mod modAnim">
        <pc:chgData name="Russell Pangborn" userId="926e7a0a90445740" providerId="LiveId" clId="{6C33BFA6-E40B-4822-BB55-FE4D70E660C0}" dt="2023-02-12T17:45:12.362" v="822"/>
        <pc:sldMkLst>
          <pc:docMk/>
          <pc:sldMk cId="1031610999" sldId="626"/>
        </pc:sldMkLst>
        <pc:spChg chg="mod">
          <ac:chgData name="Russell Pangborn" userId="926e7a0a90445740" providerId="LiveId" clId="{6C33BFA6-E40B-4822-BB55-FE4D70E660C0}" dt="2023-02-11T16:55:10.151" v="322" actId="20577"/>
          <ac:spMkLst>
            <pc:docMk/>
            <pc:sldMk cId="1031610999" sldId="626"/>
            <ac:spMk id="2" creationId="{7B680FEF-D5AD-ACF8-0D70-D51987396298}"/>
          </ac:spMkLst>
        </pc:spChg>
        <pc:spChg chg="mod">
          <ac:chgData name="Russell Pangborn" userId="926e7a0a90445740" providerId="LiveId" clId="{6C33BFA6-E40B-4822-BB55-FE4D70E660C0}" dt="2023-02-11T16:55:03.367" v="317" actId="6549"/>
          <ac:spMkLst>
            <pc:docMk/>
            <pc:sldMk cId="1031610999" sldId="626"/>
            <ac:spMk id="3" creationId="{73BE95B8-2010-10B3-1028-19274487DCD4}"/>
          </ac:spMkLst>
        </pc:spChg>
        <pc:picChg chg="add mod">
          <ac:chgData name="Russell Pangborn" userId="926e7a0a90445740" providerId="LiveId" clId="{6C33BFA6-E40B-4822-BB55-FE4D70E660C0}" dt="2023-02-11T16:55:32.687" v="325" actId="1076"/>
          <ac:picMkLst>
            <pc:docMk/>
            <pc:sldMk cId="1031610999" sldId="626"/>
            <ac:picMk id="5" creationId="{D1237A3A-9EEA-1F1F-195B-E139C847CF7A}"/>
          </ac:picMkLst>
        </pc:picChg>
      </pc:sldChg>
      <pc:sldChg chg="addSp modSp add mod modAnim">
        <pc:chgData name="Russell Pangborn" userId="926e7a0a90445740" providerId="LiveId" clId="{6C33BFA6-E40B-4822-BB55-FE4D70E660C0}" dt="2023-02-11T16:43:13.942" v="290"/>
        <pc:sldMkLst>
          <pc:docMk/>
          <pc:sldMk cId="358508862" sldId="627"/>
        </pc:sldMkLst>
        <pc:spChg chg="mod">
          <ac:chgData name="Russell Pangborn" userId="926e7a0a90445740" providerId="LiveId" clId="{6C33BFA6-E40B-4822-BB55-FE4D70E660C0}" dt="2023-02-11T16:43:10.557" v="289" actId="20577"/>
          <ac:spMkLst>
            <pc:docMk/>
            <pc:sldMk cId="358508862" sldId="627"/>
            <ac:spMk id="3" creationId="{73BE95B8-2010-10B3-1028-19274487DCD4}"/>
          </ac:spMkLst>
        </pc:spChg>
        <pc:picChg chg="add mod">
          <ac:chgData name="Russell Pangborn" userId="926e7a0a90445740" providerId="LiveId" clId="{6C33BFA6-E40B-4822-BB55-FE4D70E660C0}" dt="2023-02-11T16:43:06.708" v="281" actId="1076"/>
          <ac:picMkLst>
            <pc:docMk/>
            <pc:sldMk cId="358508862" sldId="627"/>
            <ac:picMk id="4" creationId="{7BFC61D1-464F-53C8-38BD-A9BA41AC8175}"/>
          </ac:picMkLst>
        </pc:picChg>
      </pc:sldChg>
      <pc:sldChg chg="addSp delSp modSp new mod">
        <pc:chgData name="Russell Pangborn" userId="926e7a0a90445740" providerId="LiveId" clId="{6C33BFA6-E40B-4822-BB55-FE4D70E660C0}" dt="2023-02-11T16:57:24.729" v="344" actId="20577"/>
        <pc:sldMkLst>
          <pc:docMk/>
          <pc:sldMk cId="1383733146" sldId="628"/>
        </pc:sldMkLst>
        <pc:spChg chg="mod">
          <ac:chgData name="Russell Pangborn" userId="926e7a0a90445740" providerId="LiveId" clId="{6C33BFA6-E40B-4822-BB55-FE4D70E660C0}" dt="2023-02-11T16:57:24.729" v="344" actId="20577"/>
          <ac:spMkLst>
            <pc:docMk/>
            <pc:sldMk cId="1383733146" sldId="628"/>
            <ac:spMk id="2" creationId="{14F65F6C-8355-1A74-8A55-A9D65D5E6314}"/>
          </ac:spMkLst>
        </pc:spChg>
        <pc:spChg chg="del">
          <ac:chgData name="Russell Pangborn" userId="926e7a0a90445740" providerId="LiveId" clId="{6C33BFA6-E40B-4822-BB55-FE4D70E660C0}" dt="2023-02-11T16:56:56.066" v="327"/>
          <ac:spMkLst>
            <pc:docMk/>
            <pc:sldMk cId="1383733146" sldId="628"/>
            <ac:spMk id="3" creationId="{AD1CBBC2-A799-C8B4-0F97-0BBEBE656BF5}"/>
          </ac:spMkLst>
        </pc:spChg>
        <pc:picChg chg="add mod">
          <ac:chgData name="Russell Pangborn" userId="926e7a0a90445740" providerId="LiveId" clId="{6C33BFA6-E40B-4822-BB55-FE4D70E660C0}" dt="2023-02-11T16:56:59.353" v="328" actId="1076"/>
          <ac:picMkLst>
            <pc:docMk/>
            <pc:sldMk cId="1383733146" sldId="628"/>
            <ac:picMk id="4" creationId="{214DC392-9289-BB2D-AE35-025D23928731}"/>
          </ac:picMkLst>
        </pc:picChg>
      </pc:sldChg>
      <pc:sldChg chg="addSp delSp modSp new mod modAnim">
        <pc:chgData name="Russell Pangborn" userId="926e7a0a90445740" providerId="LiveId" clId="{6C33BFA6-E40B-4822-BB55-FE4D70E660C0}" dt="2023-02-11T17:00:54.238" v="371"/>
        <pc:sldMkLst>
          <pc:docMk/>
          <pc:sldMk cId="3381742771" sldId="629"/>
        </pc:sldMkLst>
        <pc:spChg chg="mod">
          <ac:chgData name="Russell Pangborn" userId="926e7a0a90445740" providerId="LiveId" clId="{6C33BFA6-E40B-4822-BB55-FE4D70E660C0}" dt="2023-02-11T17:00:48.050" v="370" actId="20577"/>
          <ac:spMkLst>
            <pc:docMk/>
            <pc:sldMk cId="3381742771" sldId="629"/>
            <ac:spMk id="2" creationId="{C1A4250C-DCDB-ACB9-29B8-1D4107EE3831}"/>
          </ac:spMkLst>
        </pc:spChg>
        <pc:spChg chg="del">
          <ac:chgData name="Russell Pangborn" userId="926e7a0a90445740" providerId="LiveId" clId="{6C33BFA6-E40B-4822-BB55-FE4D70E660C0}" dt="2023-02-11T17:00:31.608" v="346" actId="22"/>
          <ac:spMkLst>
            <pc:docMk/>
            <pc:sldMk cId="3381742771" sldId="629"/>
            <ac:spMk id="3" creationId="{D94E4370-839B-96F8-D238-9D0743530E86}"/>
          </ac:spMkLst>
        </pc:spChg>
        <pc:picChg chg="add mod ord">
          <ac:chgData name="Russell Pangborn" userId="926e7a0a90445740" providerId="LiveId" clId="{6C33BFA6-E40B-4822-BB55-FE4D70E660C0}" dt="2023-02-11T17:00:31.608" v="346" actId="22"/>
          <ac:picMkLst>
            <pc:docMk/>
            <pc:sldMk cId="3381742771" sldId="629"/>
            <ac:picMk id="5" creationId="{9330C240-60FB-4514-724E-F1A088F573F6}"/>
          </ac:picMkLst>
        </pc:picChg>
      </pc:sldChg>
      <pc:sldChg chg="addSp delSp modSp add mod modAnim">
        <pc:chgData name="Russell Pangborn" userId="926e7a0a90445740" providerId="LiveId" clId="{6C33BFA6-E40B-4822-BB55-FE4D70E660C0}" dt="2023-02-11T17:03:28.858" v="376"/>
        <pc:sldMkLst>
          <pc:docMk/>
          <pc:sldMk cId="3750704093" sldId="630"/>
        </pc:sldMkLst>
        <pc:spChg chg="add mod">
          <ac:chgData name="Russell Pangborn" userId="926e7a0a90445740" providerId="LiveId" clId="{6C33BFA6-E40B-4822-BB55-FE4D70E660C0}" dt="2023-02-11T17:02:10.489" v="373" actId="478"/>
          <ac:spMkLst>
            <pc:docMk/>
            <pc:sldMk cId="3750704093" sldId="630"/>
            <ac:spMk id="3" creationId="{952E021B-6D73-71B4-A644-BB9C103267CD}"/>
          </ac:spMkLst>
        </pc:spChg>
        <pc:picChg chg="del">
          <ac:chgData name="Russell Pangborn" userId="926e7a0a90445740" providerId="LiveId" clId="{6C33BFA6-E40B-4822-BB55-FE4D70E660C0}" dt="2023-02-11T17:02:10.489" v="373" actId="478"/>
          <ac:picMkLst>
            <pc:docMk/>
            <pc:sldMk cId="3750704093" sldId="630"/>
            <ac:picMk id="5" creationId="{9330C240-60FB-4514-724E-F1A088F573F6}"/>
          </ac:picMkLst>
        </pc:picChg>
        <pc:picChg chg="add mod">
          <ac:chgData name="Russell Pangborn" userId="926e7a0a90445740" providerId="LiveId" clId="{6C33BFA6-E40B-4822-BB55-FE4D70E660C0}" dt="2023-02-11T17:03:24.832" v="375" actId="1076"/>
          <ac:picMkLst>
            <pc:docMk/>
            <pc:sldMk cId="3750704093" sldId="630"/>
            <ac:picMk id="6" creationId="{94C51A53-1687-BB0D-A8C2-FB6AF869A8DC}"/>
          </ac:picMkLst>
        </pc:picChg>
      </pc:sldChg>
      <pc:sldChg chg="addSp delSp modSp new mod ord delAnim modAnim">
        <pc:chgData name="Russell Pangborn" userId="926e7a0a90445740" providerId="LiveId" clId="{6C33BFA6-E40B-4822-BB55-FE4D70E660C0}" dt="2023-02-13T18:24:56.845" v="2468"/>
        <pc:sldMkLst>
          <pc:docMk/>
          <pc:sldMk cId="3891861084" sldId="631"/>
        </pc:sldMkLst>
        <pc:spChg chg="mod">
          <ac:chgData name="Russell Pangborn" userId="926e7a0a90445740" providerId="LiveId" clId="{6C33BFA6-E40B-4822-BB55-FE4D70E660C0}" dt="2023-02-11T19:46:14.553" v="420" actId="20577"/>
          <ac:spMkLst>
            <pc:docMk/>
            <pc:sldMk cId="3891861084" sldId="631"/>
            <ac:spMk id="2" creationId="{3E83FEFF-DC67-5410-2B72-CBA530DACC41}"/>
          </ac:spMkLst>
        </pc:spChg>
        <pc:spChg chg="mod">
          <ac:chgData name="Russell Pangborn" userId="926e7a0a90445740" providerId="LiveId" clId="{6C33BFA6-E40B-4822-BB55-FE4D70E660C0}" dt="2023-02-13T18:24:54.174" v="2467" actId="20577"/>
          <ac:spMkLst>
            <pc:docMk/>
            <pc:sldMk cId="3891861084" sldId="631"/>
            <ac:spMk id="3" creationId="{2EA6101E-727C-4EF9-ABEB-02853BAE8F8A}"/>
          </ac:spMkLst>
        </pc:spChg>
        <pc:spChg chg="add del">
          <ac:chgData name="Russell Pangborn" userId="926e7a0a90445740" providerId="LiveId" clId="{6C33BFA6-E40B-4822-BB55-FE4D70E660C0}" dt="2023-02-11T19:49:41.497" v="424" actId="22"/>
          <ac:spMkLst>
            <pc:docMk/>
            <pc:sldMk cId="3891861084" sldId="631"/>
            <ac:spMk id="6" creationId="{6CB9518E-33DC-02AA-1898-E783446E1187}"/>
          </ac:spMkLst>
        </pc:spChg>
        <pc:picChg chg="add mod">
          <ac:chgData name="Russell Pangborn" userId="926e7a0a90445740" providerId="LiveId" clId="{6C33BFA6-E40B-4822-BB55-FE4D70E660C0}" dt="2023-02-13T18:24:56.845" v="2468"/>
          <ac:picMkLst>
            <pc:docMk/>
            <pc:sldMk cId="3891861084" sldId="631"/>
            <ac:picMk id="4" creationId="{93AA6B8C-E4A0-2DEF-6012-0A8EEF8CD1B5}"/>
          </ac:picMkLst>
        </pc:picChg>
        <pc:picChg chg="add del mod">
          <ac:chgData name="Russell Pangborn" userId="926e7a0a90445740" providerId="LiveId" clId="{6C33BFA6-E40B-4822-BB55-FE4D70E660C0}" dt="2023-02-11T19:49:37.016" v="422" actId="478"/>
          <ac:picMkLst>
            <pc:docMk/>
            <pc:sldMk cId="3891861084" sldId="631"/>
            <ac:picMk id="5" creationId="{6482E398-0B85-15DF-5AF8-CB911AE61F30}"/>
          </ac:picMkLst>
        </pc:picChg>
        <pc:picChg chg="add del mod">
          <ac:chgData name="Russell Pangborn" userId="926e7a0a90445740" providerId="LiveId" clId="{6C33BFA6-E40B-4822-BB55-FE4D70E660C0}" dt="2023-02-13T18:24:45.515" v="2445" actId="21"/>
          <ac:picMkLst>
            <pc:docMk/>
            <pc:sldMk cId="3891861084" sldId="631"/>
            <ac:picMk id="8" creationId="{0F841C6D-DA00-8574-5543-D7A6602B54BB}"/>
          </ac:picMkLst>
        </pc:picChg>
      </pc:sldChg>
      <pc:sldChg chg="addSp delSp modSp add mod delAnim modAnim">
        <pc:chgData name="Russell Pangborn" userId="926e7a0a90445740" providerId="LiveId" clId="{6C33BFA6-E40B-4822-BB55-FE4D70E660C0}" dt="2023-02-13T18:25:56.014" v="2507"/>
        <pc:sldMkLst>
          <pc:docMk/>
          <pc:sldMk cId="2542999114" sldId="632"/>
        </pc:sldMkLst>
        <pc:spChg chg="mod">
          <ac:chgData name="Russell Pangborn" userId="926e7a0a90445740" providerId="LiveId" clId="{6C33BFA6-E40B-4822-BB55-FE4D70E660C0}" dt="2023-02-13T18:25:53.585" v="2506" actId="20577"/>
          <ac:spMkLst>
            <pc:docMk/>
            <pc:sldMk cId="2542999114" sldId="632"/>
            <ac:spMk id="3" creationId="{2EA6101E-727C-4EF9-ABEB-02853BAE8F8A}"/>
          </ac:spMkLst>
        </pc:spChg>
        <pc:picChg chg="add del mod">
          <ac:chgData name="Russell Pangborn" userId="926e7a0a90445740" providerId="LiveId" clId="{6C33BFA6-E40B-4822-BB55-FE4D70E660C0}" dt="2023-02-13T18:25:41.220" v="2469" actId="21"/>
          <ac:picMkLst>
            <pc:docMk/>
            <pc:sldMk cId="2542999114" sldId="632"/>
            <ac:picMk id="4" creationId="{14D05C88-950F-F551-EA53-0AE9948BAB98}"/>
          </ac:picMkLst>
        </pc:picChg>
        <pc:picChg chg="del">
          <ac:chgData name="Russell Pangborn" userId="926e7a0a90445740" providerId="LiveId" clId="{6C33BFA6-E40B-4822-BB55-FE4D70E660C0}" dt="2023-02-11T19:55:15.416" v="433" actId="478"/>
          <ac:picMkLst>
            <pc:docMk/>
            <pc:sldMk cId="2542999114" sldId="632"/>
            <ac:picMk id="5" creationId="{6482E398-0B85-15DF-5AF8-CB911AE61F30}"/>
          </ac:picMkLst>
        </pc:picChg>
        <pc:picChg chg="add mod">
          <ac:chgData name="Russell Pangborn" userId="926e7a0a90445740" providerId="LiveId" clId="{6C33BFA6-E40B-4822-BB55-FE4D70E660C0}" dt="2023-02-13T18:25:56.014" v="2507"/>
          <ac:picMkLst>
            <pc:docMk/>
            <pc:sldMk cId="2542999114" sldId="632"/>
            <ac:picMk id="5" creationId="{BBB0E688-6922-8991-FA2A-B51C50A2E71D}"/>
          </ac:picMkLst>
        </pc:picChg>
      </pc:sldChg>
      <pc:sldChg chg="addSp delSp modSp add mod delAnim modAnim">
        <pc:chgData name="Russell Pangborn" userId="926e7a0a90445740" providerId="LiveId" clId="{6C33BFA6-E40B-4822-BB55-FE4D70E660C0}" dt="2023-02-11T19:53:03.161" v="432"/>
        <pc:sldMkLst>
          <pc:docMk/>
          <pc:sldMk cId="2512252240" sldId="633"/>
        </pc:sldMkLst>
        <pc:picChg chg="add mod">
          <ac:chgData name="Russell Pangborn" userId="926e7a0a90445740" providerId="LiveId" clId="{6C33BFA6-E40B-4822-BB55-FE4D70E660C0}" dt="2023-02-11T19:53:01.032" v="431" actId="1076"/>
          <ac:picMkLst>
            <pc:docMk/>
            <pc:sldMk cId="2512252240" sldId="633"/>
            <ac:picMk id="4" creationId="{341B38FB-D908-FE93-FD0D-23558DA2551C}"/>
          </ac:picMkLst>
        </pc:picChg>
        <pc:picChg chg="del">
          <ac:chgData name="Russell Pangborn" userId="926e7a0a90445740" providerId="LiveId" clId="{6C33BFA6-E40B-4822-BB55-FE4D70E660C0}" dt="2023-02-11T19:52:48.748" v="429" actId="478"/>
          <ac:picMkLst>
            <pc:docMk/>
            <pc:sldMk cId="2512252240" sldId="633"/>
            <ac:picMk id="8" creationId="{0F841C6D-DA00-8574-5543-D7A6602B54BB}"/>
          </ac:picMkLst>
        </pc:picChg>
      </pc:sldChg>
      <pc:sldChg chg="addSp delSp modSp mod delAnim modAnim">
        <pc:chgData name="Russell Pangborn" userId="926e7a0a90445740" providerId="LiveId" clId="{6C33BFA6-E40B-4822-BB55-FE4D70E660C0}" dt="2023-02-13T21:51:27.274" v="2547"/>
        <pc:sldMkLst>
          <pc:docMk/>
          <pc:sldMk cId="1773039484" sldId="634"/>
        </pc:sldMkLst>
        <pc:picChg chg="del mod">
          <ac:chgData name="Russell Pangborn" userId="926e7a0a90445740" providerId="LiveId" clId="{6C33BFA6-E40B-4822-BB55-FE4D70E660C0}" dt="2023-02-13T21:51:20.988" v="2544" actId="478"/>
          <ac:picMkLst>
            <pc:docMk/>
            <pc:sldMk cId="1773039484" sldId="634"/>
            <ac:picMk id="5" creationId="{6482E398-0B85-15DF-5AF8-CB911AE61F30}"/>
          </ac:picMkLst>
        </pc:picChg>
        <pc:picChg chg="add mod">
          <ac:chgData name="Russell Pangborn" userId="926e7a0a90445740" providerId="LiveId" clId="{6C33BFA6-E40B-4822-BB55-FE4D70E660C0}" dt="2023-02-13T21:51:24.473" v="2546" actId="1076"/>
          <ac:picMkLst>
            <pc:docMk/>
            <pc:sldMk cId="1773039484" sldId="634"/>
            <ac:picMk id="6" creationId="{9FD8EAD5-DC0C-98A6-47E9-31D47B23FEC9}"/>
          </ac:picMkLst>
        </pc:picChg>
      </pc:sldChg>
      <pc:sldChg chg="addSp modSp new mod modAnim">
        <pc:chgData name="Russell Pangborn" userId="926e7a0a90445740" providerId="LiveId" clId="{6C33BFA6-E40B-4822-BB55-FE4D70E660C0}" dt="2023-02-13T19:18:47.134" v="2543"/>
        <pc:sldMkLst>
          <pc:docMk/>
          <pc:sldMk cId="3661538894" sldId="635"/>
        </pc:sldMkLst>
        <pc:spChg chg="mod">
          <ac:chgData name="Russell Pangborn" userId="926e7a0a90445740" providerId="LiveId" clId="{6C33BFA6-E40B-4822-BB55-FE4D70E660C0}" dt="2023-02-12T17:42:43.737" v="812" actId="20577"/>
          <ac:spMkLst>
            <pc:docMk/>
            <pc:sldMk cId="3661538894" sldId="635"/>
            <ac:spMk id="2" creationId="{2D061C4B-B571-9CA1-50F8-F4CDB18CB771}"/>
          </ac:spMkLst>
        </pc:spChg>
        <pc:picChg chg="add mod">
          <ac:chgData name="Russell Pangborn" userId="926e7a0a90445740" providerId="LiveId" clId="{6C33BFA6-E40B-4822-BB55-FE4D70E660C0}" dt="2023-02-11T22:26:13.188" v="489" actId="14100"/>
          <ac:picMkLst>
            <pc:docMk/>
            <pc:sldMk cId="3661538894" sldId="635"/>
            <ac:picMk id="5" creationId="{47B87D70-AB6F-3B3A-B8D1-B3326D1AC003}"/>
          </ac:picMkLst>
        </pc:picChg>
      </pc:sldChg>
      <pc:sldChg chg="addSp delSp modSp add mod modAnim">
        <pc:chgData name="Russell Pangborn" userId="926e7a0a90445740" providerId="LiveId" clId="{6C33BFA6-E40B-4822-BB55-FE4D70E660C0}" dt="2023-02-12T17:43:22.870" v="814" actId="255"/>
        <pc:sldMkLst>
          <pc:docMk/>
          <pc:sldMk cId="3045896214" sldId="636"/>
        </pc:sldMkLst>
        <pc:spChg chg="mod">
          <ac:chgData name="Russell Pangborn" userId="926e7a0a90445740" providerId="LiveId" clId="{6C33BFA6-E40B-4822-BB55-FE4D70E660C0}" dt="2023-02-12T17:43:22.870" v="814" actId="255"/>
          <ac:spMkLst>
            <pc:docMk/>
            <pc:sldMk cId="3045896214" sldId="636"/>
            <ac:spMk id="2" creationId="{2D061C4B-B571-9CA1-50F8-F4CDB18CB771}"/>
          </ac:spMkLst>
        </pc:spChg>
        <pc:spChg chg="mod">
          <ac:chgData name="Russell Pangborn" userId="926e7a0a90445740" providerId="LiveId" clId="{6C33BFA6-E40B-4822-BB55-FE4D70E660C0}" dt="2023-02-11T22:35:53.185" v="656" actId="255"/>
          <ac:spMkLst>
            <pc:docMk/>
            <pc:sldMk cId="3045896214" sldId="636"/>
            <ac:spMk id="3" creationId="{06D78190-D6C8-C218-7A29-70C14044A7B5}"/>
          </ac:spMkLst>
        </pc:spChg>
        <pc:picChg chg="add mod">
          <ac:chgData name="Russell Pangborn" userId="926e7a0a90445740" providerId="LiveId" clId="{6C33BFA6-E40B-4822-BB55-FE4D70E660C0}" dt="2023-02-11T22:35:44.716" v="655" actId="1076"/>
          <ac:picMkLst>
            <pc:docMk/>
            <pc:sldMk cId="3045896214" sldId="636"/>
            <ac:picMk id="4" creationId="{9531617D-472B-9EF6-4FB5-A84E9923D08A}"/>
          </ac:picMkLst>
        </pc:picChg>
        <pc:picChg chg="del">
          <ac:chgData name="Russell Pangborn" userId="926e7a0a90445740" providerId="LiveId" clId="{6C33BFA6-E40B-4822-BB55-FE4D70E660C0}" dt="2023-02-11T22:27:01.976" v="491" actId="478"/>
          <ac:picMkLst>
            <pc:docMk/>
            <pc:sldMk cId="3045896214" sldId="636"/>
            <ac:picMk id="5" creationId="{47B87D70-AB6F-3B3A-B8D1-B3326D1AC003}"/>
          </ac:picMkLst>
        </pc:picChg>
        <pc:picChg chg="add mod">
          <ac:chgData name="Russell Pangborn" userId="926e7a0a90445740" providerId="LiveId" clId="{6C33BFA6-E40B-4822-BB55-FE4D70E660C0}" dt="2023-02-11T22:33:50.541" v="640" actId="1076"/>
          <ac:picMkLst>
            <pc:docMk/>
            <pc:sldMk cId="3045896214" sldId="636"/>
            <ac:picMk id="6" creationId="{63271988-1258-9751-F89D-9A7B46DEA511}"/>
          </ac:picMkLst>
        </pc:picChg>
      </pc:sldChg>
      <pc:sldChg chg="addSp delSp modSp add mod modAnim">
        <pc:chgData name="Russell Pangborn" userId="926e7a0a90445740" providerId="LiveId" clId="{6C33BFA6-E40B-4822-BB55-FE4D70E660C0}" dt="2023-02-12T17:43:53.934" v="818" actId="255"/>
        <pc:sldMkLst>
          <pc:docMk/>
          <pc:sldMk cId="107113963" sldId="637"/>
        </pc:sldMkLst>
        <pc:spChg chg="mod">
          <ac:chgData name="Russell Pangborn" userId="926e7a0a90445740" providerId="LiveId" clId="{6C33BFA6-E40B-4822-BB55-FE4D70E660C0}" dt="2023-02-12T17:43:53.934" v="818" actId="255"/>
          <ac:spMkLst>
            <pc:docMk/>
            <pc:sldMk cId="107113963" sldId="637"/>
            <ac:spMk id="2" creationId="{2D061C4B-B571-9CA1-50F8-F4CDB18CB771}"/>
          </ac:spMkLst>
        </pc:spChg>
        <pc:spChg chg="mod">
          <ac:chgData name="Russell Pangborn" userId="926e7a0a90445740" providerId="LiveId" clId="{6C33BFA6-E40B-4822-BB55-FE4D70E660C0}" dt="2023-02-11T22:31:48.159" v="624" actId="20577"/>
          <ac:spMkLst>
            <pc:docMk/>
            <pc:sldMk cId="107113963" sldId="637"/>
            <ac:spMk id="3" creationId="{06D78190-D6C8-C218-7A29-70C14044A7B5}"/>
          </ac:spMkLst>
        </pc:spChg>
        <pc:picChg chg="add mod">
          <ac:chgData name="Russell Pangborn" userId="926e7a0a90445740" providerId="LiveId" clId="{6C33BFA6-E40B-4822-BB55-FE4D70E660C0}" dt="2023-02-11T22:31:07.391" v="594" actId="1076"/>
          <ac:picMkLst>
            <pc:docMk/>
            <pc:sldMk cId="107113963" sldId="637"/>
            <ac:picMk id="4" creationId="{1B3E5312-CAA9-3741-B526-B9DFADD0D453}"/>
          </ac:picMkLst>
        </pc:picChg>
        <pc:picChg chg="del">
          <ac:chgData name="Russell Pangborn" userId="926e7a0a90445740" providerId="LiveId" clId="{6C33BFA6-E40B-4822-BB55-FE4D70E660C0}" dt="2023-02-11T22:30:39.520" v="560" actId="478"/>
          <ac:picMkLst>
            <pc:docMk/>
            <pc:sldMk cId="107113963" sldId="637"/>
            <ac:picMk id="5" creationId="{47B87D70-AB6F-3B3A-B8D1-B3326D1AC003}"/>
          </ac:picMkLst>
        </pc:picChg>
        <pc:picChg chg="add mod">
          <ac:chgData name="Russell Pangborn" userId="926e7a0a90445740" providerId="LiveId" clId="{6C33BFA6-E40B-4822-BB55-FE4D70E660C0}" dt="2023-02-11T22:32:06.017" v="626" actId="1076"/>
          <ac:picMkLst>
            <pc:docMk/>
            <pc:sldMk cId="107113963" sldId="637"/>
            <ac:picMk id="6" creationId="{AD586601-030A-8C77-6DBE-866E851F5DB9}"/>
          </ac:picMkLst>
        </pc:picChg>
      </pc:sldChg>
      <pc:sldChg chg="addSp delSp modSp add mod modAnim">
        <pc:chgData name="Russell Pangborn" userId="926e7a0a90445740" providerId="LiveId" clId="{6C33BFA6-E40B-4822-BB55-FE4D70E660C0}" dt="2023-02-12T17:44:13.607" v="821"/>
        <pc:sldMkLst>
          <pc:docMk/>
          <pc:sldMk cId="3909469799" sldId="638"/>
        </pc:sldMkLst>
        <pc:spChg chg="mod">
          <ac:chgData name="Russell Pangborn" userId="926e7a0a90445740" providerId="LiveId" clId="{6C33BFA6-E40B-4822-BB55-FE4D70E660C0}" dt="2023-02-12T17:44:13.607" v="821"/>
          <ac:spMkLst>
            <pc:docMk/>
            <pc:sldMk cId="3909469799" sldId="638"/>
            <ac:spMk id="2" creationId="{2D061C4B-B571-9CA1-50F8-F4CDB18CB771}"/>
          </ac:spMkLst>
        </pc:spChg>
        <pc:spChg chg="mod">
          <ac:chgData name="Russell Pangborn" userId="926e7a0a90445740" providerId="LiveId" clId="{6C33BFA6-E40B-4822-BB55-FE4D70E660C0}" dt="2023-02-11T22:33:03.437" v="632" actId="255"/>
          <ac:spMkLst>
            <pc:docMk/>
            <pc:sldMk cId="3909469799" sldId="638"/>
            <ac:spMk id="3" creationId="{06D78190-D6C8-C218-7A29-70C14044A7B5}"/>
          </ac:spMkLst>
        </pc:spChg>
        <pc:picChg chg="add mod">
          <ac:chgData name="Russell Pangborn" userId="926e7a0a90445740" providerId="LiveId" clId="{6C33BFA6-E40B-4822-BB55-FE4D70E660C0}" dt="2023-02-11T22:32:50.095" v="631" actId="1076"/>
          <ac:picMkLst>
            <pc:docMk/>
            <pc:sldMk cId="3909469799" sldId="638"/>
            <ac:picMk id="4" creationId="{8CC6ADA1-3950-7DA4-9C3F-1FF0DE249996}"/>
          </ac:picMkLst>
        </pc:picChg>
        <pc:picChg chg="del">
          <ac:chgData name="Russell Pangborn" userId="926e7a0a90445740" providerId="LiveId" clId="{6C33BFA6-E40B-4822-BB55-FE4D70E660C0}" dt="2023-02-11T22:32:25.273" v="628" actId="478"/>
          <ac:picMkLst>
            <pc:docMk/>
            <pc:sldMk cId="3909469799" sldId="638"/>
            <ac:picMk id="5" creationId="{47B87D70-AB6F-3B3A-B8D1-B3326D1AC003}"/>
          </ac:picMkLst>
        </pc:picChg>
      </pc:sldChg>
      <pc:sldChg chg="modSp new mod modAnim">
        <pc:chgData name="Russell Pangborn" userId="926e7a0a90445740" providerId="LiveId" clId="{6C33BFA6-E40B-4822-BB55-FE4D70E660C0}" dt="2023-02-12T15:59:14.061" v="728" actId="20577"/>
        <pc:sldMkLst>
          <pc:docMk/>
          <pc:sldMk cId="3495732006" sldId="639"/>
        </pc:sldMkLst>
        <pc:spChg chg="mod">
          <ac:chgData name="Russell Pangborn" userId="926e7a0a90445740" providerId="LiveId" clId="{6C33BFA6-E40B-4822-BB55-FE4D70E660C0}" dt="2023-02-12T15:38:28.918" v="668"/>
          <ac:spMkLst>
            <pc:docMk/>
            <pc:sldMk cId="3495732006" sldId="639"/>
            <ac:spMk id="2" creationId="{35058B9A-499C-1730-6C10-AD6CB72F1068}"/>
          </ac:spMkLst>
        </pc:spChg>
        <pc:spChg chg="mod">
          <ac:chgData name="Russell Pangborn" userId="926e7a0a90445740" providerId="LiveId" clId="{6C33BFA6-E40B-4822-BB55-FE4D70E660C0}" dt="2023-02-12T15:59:14.061" v="728" actId="20577"/>
          <ac:spMkLst>
            <pc:docMk/>
            <pc:sldMk cId="3495732006" sldId="639"/>
            <ac:spMk id="3" creationId="{6153D74C-0458-2819-1EF3-775F4A5CBDB0}"/>
          </ac:spMkLst>
        </pc:spChg>
      </pc:sldChg>
      <pc:sldChg chg="modSp new mod modAnim">
        <pc:chgData name="Russell Pangborn" userId="926e7a0a90445740" providerId="LiveId" clId="{6C33BFA6-E40B-4822-BB55-FE4D70E660C0}" dt="2023-02-12T17:49:35.857" v="954" actId="255"/>
        <pc:sldMkLst>
          <pc:docMk/>
          <pc:sldMk cId="2725533321" sldId="640"/>
        </pc:sldMkLst>
        <pc:spChg chg="mod">
          <ac:chgData name="Russell Pangborn" userId="926e7a0a90445740" providerId="LiveId" clId="{6C33BFA6-E40B-4822-BB55-FE4D70E660C0}" dt="2023-02-12T17:19:43.017" v="773" actId="20577"/>
          <ac:spMkLst>
            <pc:docMk/>
            <pc:sldMk cId="2725533321" sldId="640"/>
            <ac:spMk id="2" creationId="{A575A617-8E1F-13D2-93A2-B173C248776C}"/>
          </ac:spMkLst>
        </pc:spChg>
        <pc:spChg chg="mod">
          <ac:chgData name="Russell Pangborn" userId="926e7a0a90445740" providerId="LiveId" clId="{6C33BFA6-E40B-4822-BB55-FE4D70E660C0}" dt="2023-02-12T17:49:35.857" v="954" actId="255"/>
          <ac:spMkLst>
            <pc:docMk/>
            <pc:sldMk cId="2725533321" sldId="640"/>
            <ac:spMk id="3" creationId="{AA439C90-D3DC-FC06-CC3F-56EA963F46DB}"/>
          </ac:spMkLst>
        </pc:spChg>
      </pc:sldChg>
      <pc:sldChg chg="modSp add modAnim">
        <pc:chgData name="Russell Pangborn" userId="926e7a0a90445740" providerId="LiveId" clId="{6C33BFA6-E40B-4822-BB55-FE4D70E660C0}" dt="2023-02-13T13:26:53.791" v="1619" actId="6549"/>
        <pc:sldMkLst>
          <pc:docMk/>
          <pc:sldMk cId="1092005132" sldId="641"/>
        </pc:sldMkLst>
        <pc:spChg chg="mod">
          <ac:chgData name="Russell Pangborn" userId="926e7a0a90445740" providerId="LiveId" clId="{6C33BFA6-E40B-4822-BB55-FE4D70E660C0}" dt="2023-02-12T20:40:24.379" v="974" actId="20577"/>
          <ac:spMkLst>
            <pc:docMk/>
            <pc:sldMk cId="1092005132" sldId="641"/>
            <ac:spMk id="2" creationId="{B3C52112-55FD-8A27-284D-566F1EF018EF}"/>
          </ac:spMkLst>
        </pc:spChg>
        <pc:spChg chg="mod">
          <ac:chgData name="Russell Pangborn" userId="926e7a0a90445740" providerId="LiveId" clId="{6C33BFA6-E40B-4822-BB55-FE4D70E660C0}" dt="2023-02-13T13:26:53.791" v="1619" actId="6549"/>
          <ac:spMkLst>
            <pc:docMk/>
            <pc:sldMk cId="1092005132" sldId="641"/>
            <ac:spMk id="3" creationId="{27B46251-7785-C2F3-FDE4-F0BD2E3A1F76}"/>
          </ac:spMkLst>
        </pc:spChg>
      </pc:sldChg>
      <pc:sldChg chg="delSp modSp add mod delAnim modAnim">
        <pc:chgData name="Russell Pangborn" userId="926e7a0a90445740" providerId="LiveId" clId="{6C33BFA6-E40B-4822-BB55-FE4D70E660C0}" dt="2023-02-12T22:29:54.783" v="1594"/>
        <pc:sldMkLst>
          <pc:docMk/>
          <pc:sldMk cId="2508935210" sldId="642"/>
        </pc:sldMkLst>
        <pc:spChg chg="mod">
          <ac:chgData name="Russell Pangborn" userId="926e7a0a90445740" providerId="LiveId" clId="{6C33BFA6-E40B-4822-BB55-FE4D70E660C0}" dt="2023-02-12T22:12:54.081" v="997" actId="20577"/>
          <ac:spMkLst>
            <pc:docMk/>
            <pc:sldMk cId="2508935210" sldId="642"/>
            <ac:spMk id="2" creationId="{2D061C4B-B571-9CA1-50F8-F4CDB18CB771}"/>
          </ac:spMkLst>
        </pc:spChg>
        <pc:spChg chg="mod">
          <ac:chgData name="Russell Pangborn" userId="926e7a0a90445740" providerId="LiveId" clId="{6C33BFA6-E40B-4822-BB55-FE4D70E660C0}" dt="2023-02-12T22:29:41.126" v="1593" actId="20577"/>
          <ac:spMkLst>
            <pc:docMk/>
            <pc:sldMk cId="2508935210" sldId="642"/>
            <ac:spMk id="3" creationId="{06D78190-D6C8-C218-7A29-70C14044A7B5}"/>
          </ac:spMkLst>
        </pc:spChg>
        <pc:picChg chg="del">
          <ac:chgData name="Russell Pangborn" userId="926e7a0a90445740" providerId="LiveId" clId="{6C33BFA6-E40B-4822-BB55-FE4D70E660C0}" dt="2023-02-12T22:12:30.211" v="981" actId="478"/>
          <ac:picMkLst>
            <pc:docMk/>
            <pc:sldMk cId="2508935210" sldId="642"/>
            <ac:picMk id="4" creationId="{1B3E5312-CAA9-3741-B526-B9DFADD0D453}"/>
          </ac:picMkLst>
        </pc:picChg>
        <pc:picChg chg="del">
          <ac:chgData name="Russell Pangborn" userId="926e7a0a90445740" providerId="LiveId" clId="{6C33BFA6-E40B-4822-BB55-FE4D70E660C0}" dt="2023-02-12T22:12:32.289" v="982" actId="478"/>
          <ac:picMkLst>
            <pc:docMk/>
            <pc:sldMk cId="2508935210" sldId="642"/>
            <ac:picMk id="6" creationId="{AD586601-030A-8C77-6DBE-866E851F5DB9}"/>
          </ac:picMkLst>
        </pc:picChg>
      </pc:sldChg>
      <pc:sldChg chg="addSp modSp add mod modAnim">
        <pc:chgData name="Russell Pangborn" userId="926e7a0a90445740" providerId="LiveId" clId="{6C33BFA6-E40B-4822-BB55-FE4D70E660C0}" dt="2023-02-12T22:20:08.410" v="1517"/>
        <pc:sldMkLst>
          <pc:docMk/>
          <pc:sldMk cId="2374842517" sldId="643"/>
        </pc:sldMkLst>
        <pc:spChg chg="mod">
          <ac:chgData name="Russell Pangborn" userId="926e7a0a90445740" providerId="LiveId" clId="{6C33BFA6-E40B-4822-BB55-FE4D70E660C0}" dt="2023-02-12T22:19:51.630" v="1514" actId="5793"/>
          <ac:spMkLst>
            <pc:docMk/>
            <pc:sldMk cId="2374842517" sldId="643"/>
            <ac:spMk id="3" creationId="{06D78190-D6C8-C218-7A29-70C14044A7B5}"/>
          </ac:spMkLst>
        </pc:spChg>
        <pc:picChg chg="add mod">
          <ac:chgData name="Russell Pangborn" userId="926e7a0a90445740" providerId="LiveId" clId="{6C33BFA6-E40B-4822-BB55-FE4D70E660C0}" dt="2023-02-12T22:20:02.996" v="1516" actId="1076"/>
          <ac:picMkLst>
            <pc:docMk/>
            <pc:sldMk cId="2374842517" sldId="643"/>
            <ac:picMk id="5" creationId="{7D8B4A05-A600-B98B-A797-3A699D8088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E7D0B59-E383-45F1-BE2E-5450678D0B38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1C8901-C533-4EC0-AE6A-978FE03FB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6F659F-9140-4031-B786-12DEEC25B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8E475-FDCB-4435-A56F-BF8FC6110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9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0045-B241-4151-BDEA-29AFB0809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6682-DBE9-454D-93A6-C9C6C62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86C8-C3A6-4547-B3A2-99C3FD924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0F4F-C73A-4D1E-BC49-EBA6BDA0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79B-965A-4AB0-B135-9B25718F1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3E06-9FE6-40B1-BC06-899A27421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AE39-7B0C-4B34-BA14-00C8924C4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B20-5C38-4574-9FE6-432EF12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AAB5-5406-4AE6-AD16-96E450DA5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9F87-AD4A-468B-8B02-F816C54AC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14CF623-28E7-4314-ADB9-750497386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/>
              <a:t>Review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/>
              <a:t>Server Side Application Logic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/>
              <a:t>PL/SQL Overview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sz="2400"/>
              <a:t>Creating Standalone Procedures                    (CREATE PROCEDURE)</a:t>
            </a:r>
            <a:endParaRPr lang="en-US" altLang="en-US" sz="2400"/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sz="2400"/>
              <a:t>Passing data to and from a procedure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sz="2400"/>
              <a:t>Anonymous Blocks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CA" sz="2400"/>
              <a:t>Conditional Statements (IF, CASE)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CA" altLang="en-US" sz="2400"/>
              <a:t>Select Into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CA" altLang="en-US" sz="2400"/>
              <a:t>Exception Handling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1F0-1232-9E99-F361-B546CD1F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4425-5FFD-CAE1-716E-A63EF78C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PL/SQL is a language with a procedural constructs integrated with SQL that can be used to build complex applications. </a:t>
            </a:r>
          </a:p>
          <a:p>
            <a:r>
              <a:rPr lang="en-US" sz="2400"/>
              <a:t>PL/SQL is executed in the database. </a:t>
            </a:r>
          </a:p>
          <a:p>
            <a:r>
              <a:rPr lang="en-US" sz="2400"/>
              <a:t>PL/SQL can be used to create the following program units: </a:t>
            </a:r>
          </a:p>
          <a:p>
            <a:r>
              <a:rPr lang="en-US" sz="2400"/>
              <a:t> 	Procedures </a:t>
            </a:r>
          </a:p>
          <a:p>
            <a:r>
              <a:rPr lang="en-US" sz="2400"/>
              <a:t> 	Functions </a:t>
            </a:r>
          </a:p>
          <a:p>
            <a:r>
              <a:rPr lang="en-US" sz="2400"/>
              <a:t> 	Packages</a:t>
            </a:r>
            <a:endParaRPr lang="en-CA" sz="24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A2F8-918D-52CB-B4EE-0CC008BA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Creating Procedures/Functions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A0AE-8ED0-F940-2B44-4892F663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In Oracle, a program can be written and stored in the database once and be accessed from any application program. </a:t>
            </a:r>
          </a:p>
          <a:p>
            <a:r>
              <a:rPr lang="en-US" sz="2000"/>
              <a:t>There are two schema level standalone programs:</a:t>
            </a:r>
          </a:p>
          <a:p>
            <a:r>
              <a:rPr lang="en-US" sz="2000"/>
              <a:t>  	Procedures </a:t>
            </a:r>
          </a:p>
          <a:p>
            <a:r>
              <a:rPr lang="en-US" sz="2000"/>
              <a:t>are programs with no returning value </a:t>
            </a:r>
          </a:p>
          <a:p>
            <a:r>
              <a:rPr lang="en-US" sz="2000"/>
              <a:t> 	Functions </a:t>
            </a:r>
          </a:p>
          <a:p>
            <a:r>
              <a:rPr lang="en-US" sz="2000"/>
              <a:t>Are programs with a returning value </a:t>
            </a:r>
          </a:p>
          <a:p>
            <a:r>
              <a:rPr lang="en-US" sz="2000"/>
              <a:t>When these programs are written and complied in a database they become the schema objects called stored procedures and stored functions.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72942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2112-55FD-8A27-284D-566F1EF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Procedure/Function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6251-7785-C2F3-FDE4-F0BD2E3A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/>
              <a:t>Procedures/Functions consists of the following basic PL/SQL block structures: </a:t>
            </a:r>
          </a:p>
          <a:p>
            <a:pPr marL="0" indent="0">
              <a:buNone/>
            </a:pPr>
            <a:r>
              <a:rPr lang="en-US" sz="1800"/>
              <a:t> 	</a:t>
            </a:r>
            <a:r>
              <a:rPr lang="en-US" sz="2800"/>
              <a:t>Declarative (optional) </a:t>
            </a:r>
          </a:p>
          <a:p>
            <a:pPr marL="0" indent="0">
              <a:buNone/>
            </a:pPr>
            <a:r>
              <a:rPr lang="en-US" sz="1800"/>
              <a:t>Variables and constants are identified </a:t>
            </a:r>
          </a:p>
          <a:p>
            <a:pPr marL="0" indent="0">
              <a:buNone/>
            </a:pPr>
            <a:r>
              <a:rPr lang="en-US" sz="1800"/>
              <a:t>Anonymous Block uses keyword DECLARE. 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800"/>
              <a:t>Executable (mandatory) </a:t>
            </a:r>
          </a:p>
          <a:p>
            <a:pPr marL="0" indent="0">
              <a:buNone/>
            </a:pPr>
            <a:r>
              <a:rPr lang="en-US" sz="1800"/>
              <a:t>Contains the application logic. It starts with keyword BEGIN and ends with keyword END. </a:t>
            </a:r>
          </a:p>
          <a:p>
            <a:pPr marL="0" indent="0">
              <a:buNone/>
            </a:pPr>
            <a:r>
              <a:rPr lang="en-US" sz="1800"/>
              <a:t> 	</a:t>
            </a:r>
            <a:r>
              <a:rPr lang="en-US" sz="2800"/>
              <a:t>Exception handling (optional) </a:t>
            </a:r>
          </a:p>
          <a:p>
            <a:pPr marL="0" indent="0">
              <a:buNone/>
            </a:pPr>
            <a:r>
              <a:rPr lang="en-US" sz="1800"/>
              <a:t>Starts with keyword EXCEPTION and handles error conditions 	that may occur in the executable part.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0920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2112-55FD-8A27-284D-566F1EF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Procedure/Function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6251-7785-C2F3-FDE4-F0BD2E3A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Header AS </a:t>
            </a:r>
          </a:p>
          <a:p>
            <a:pPr marL="0" indent="0">
              <a:buNone/>
            </a:pPr>
            <a:r>
              <a:rPr lang="en-US" sz="2800"/>
              <a:t>[declaration statements </a:t>
            </a:r>
          </a:p>
          <a:p>
            <a:pPr marL="0" indent="0">
              <a:buNone/>
            </a:pPr>
            <a:r>
              <a:rPr lang="en-US" sz="2800"/>
              <a:t>    ...] </a:t>
            </a:r>
          </a:p>
          <a:p>
            <a:pPr marL="0" indent="0">
              <a:buNone/>
            </a:pPr>
            <a:r>
              <a:rPr lang="en-US" sz="2800"/>
              <a:t>BEGIN </a:t>
            </a:r>
          </a:p>
          <a:p>
            <a:pPr marL="0" indent="0">
              <a:buNone/>
            </a:pPr>
            <a:r>
              <a:rPr lang="en-US" sz="2800"/>
              <a:t>    ... </a:t>
            </a:r>
          </a:p>
          <a:p>
            <a:pPr marL="0" indent="0">
              <a:buNone/>
            </a:pPr>
            <a:r>
              <a:rPr lang="en-US" sz="2800"/>
              <a:t>[EXCEPTION </a:t>
            </a:r>
          </a:p>
          <a:p>
            <a:pPr marL="0" indent="0">
              <a:buNone/>
            </a:pPr>
            <a:r>
              <a:rPr lang="en-US" sz="2800"/>
              <a:t>    ...] </a:t>
            </a:r>
          </a:p>
          <a:p>
            <a:pPr marL="0" indent="0">
              <a:buNone/>
            </a:pPr>
            <a:r>
              <a:rPr lang="en-US" sz="280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953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201A-38E4-41A2-5DAA-3E78A2CA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Create Procedures/Functions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6E8D-02C6-D62A-55F5-E16767B8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The following is the syntax to create a stored procedure or function: </a:t>
            </a:r>
          </a:p>
          <a:p>
            <a:r>
              <a:rPr lang="en-US" sz="1800"/>
              <a:t>The keyword OR REPLACE recreates a function or a procedure if it already exists. </a:t>
            </a:r>
          </a:p>
          <a:p>
            <a:r>
              <a:rPr lang="en-US" sz="1800"/>
              <a:t>Schema is the name of schema that contains the procedure/function</a:t>
            </a:r>
          </a:p>
          <a:p>
            <a:r>
              <a:rPr lang="en-US" sz="1600"/>
              <a:t>CREATE OR REPLACE PROCEDURE schema.</a:t>
            </a:r>
            <a:r>
              <a:rPr lang="en-US" sz="1600" b="1"/>
              <a:t>procedure</a:t>
            </a:r>
            <a:r>
              <a:rPr lang="en-US" sz="1600"/>
              <a:t>_name</a:t>
            </a:r>
          </a:p>
          <a:p>
            <a:r>
              <a:rPr lang="en-US" sz="1600"/>
              <a:t>(arg1 data_type, ...) AS </a:t>
            </a:r>
          </a:p>
          <a:p>
            <a:r>
              <a:rPr lang="en-US" sz="1600"/>
              <a:t>BEGIN </a:t>
            </a:r>
          </a:p>
          <a:p>
            <a:r>
              <a:rPr lang="en-US" sz="1600"/>
              <a:t> 	.... </a:t>
            </a:r>
          </a:p>
          <a:p>
            <a:r>
              <a:rPr lang="en-US" sz="1600"/>
              <a:t>END procedure_name;</a:t>
            </a:r>
          </a:p>
          <a:p>
            <a:r>
              <a:rPr lang="en-US" sz="1600"/>
              <a:t>CREATE OR REPLACE FUNCTION schema.</a:t>
            </a:r>
            <a:r>
              <a:rPr lang="en-US" sz="1600" b="1"/>
              <a:t>function</a:t>
            </a:r>
            <a:r>
              <a:rPr lang="en-US" sz="1600"/>
              <a:t>_name</a:t>
            </a:r>
          </a:p>
          <a:p>
            <a:r>
              <a:rPr lang="en-US" sz="1600"/>
              <a:t>(arg1 data_type, ...) AS </a:t>
            </a:r>
          </a:p>
          <a:p>
            <a:r>
              <a:rPr lang="en-US" sz="1600"/>
              <a:t>BEGIN </a:t>
            </a:r>
          </a:p>
          <a:p>
            <a:r>
              <a:rPr lang="en-US" sz="1600"/>
              <a:t> 	.... </a:t>
            </a:r>
          </a:p>
          <a:p>
            <a:r>
              <a:rPr lang="en-US" sz="1600"/>
              <a:t>RETURN END function_name;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8065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DF8E-C075-457F-E68D-7979F58F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1C5-AD87-D5BD-45C2-D39D3467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working procedure based on STAFF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405326-2E14-109A-1D7C-E33DD02A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233"/>
            <a:ext cx="5943600" cy="47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5518-641D-11D9-D810-2CE057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Viewing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63F2-1EE8-944E-8E45-8DBC03C2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/>
              <a:t>Without SET SERVEROUTPUT ON;</a:t>
            </a:r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4641-41BD-DD36-6CF5-6645C0B2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6486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FEF-D5AD-ACF8-0D70-D5198739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F238E3-F10D-71D6-0A21-B4E8F0CBD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762000"/>
            <a:ext cx="6144321" cy="266700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8F6A44-C726-CDD8-DFBE-DB2074EB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60" y="3581400"/>
            <a:ext cx="5943600" cy="35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FEF-D5AD-ACF8-0D70-D5198739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95B8-2010-10B3-1028-19274487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Variables in procedure should match variables in table</a:t>
            </a:r>
          </a:p>
          <a:p>
            <a:endParaRPr lang="en-CA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B6DF22-AEC1-63F2-7210-A78EE99F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65755"/>
            <a:ext cx="5943600" cy="31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FEF-D5AD-ACF8-0D70-D5198739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95B8-2010-10B3-1028-19274487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Solution</a:t>
            </a:r>
          </a:p>
        </p:txBody>
      </p:sp>
      <p:pic>
        <p:nvPicPr>
          <p:cNvPr id="4" name="Picture 3" descr="Text, application&#10;&#10;Description automatically generated">
            <a:extLst>
              <a:ext uri="{FF2B5EF4-FFF2-40B4-BE49-F238E27FC236}">
                <a16:creationId xmlns:a16="http://schemas.microsoft.com/office/drawing/2014/main" id="{7BFC61D1-464F-53C8-38BD-A9BA41AC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943600" cy="3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3047-4281-A56B-8332-8B745111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405-99DC-E608-86CE-AC583D67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/>
              <a:t>What is achieved by using set operators in SQL statements</a:t>
            </a:r>
          </a:p>
          <a:p>
            <a:r>
              <a:rPr lang="en-CA" sz="1800"/>
              <a:t>Set operators are used to combine or exclude the results of two or more SELECT statement queries into a single result set.</a:t>
            </a:r>
          </a:p>
          <a:p>
            <a:r>
              <a:rPr lang="en-CA" sz="1800"/>
              <a:t>What set operations are available in our versions of DB2 and Oracle?</a:t>
            </a:r>
          </a:p>
          <a:p>
            <a:r>
              <a:rPr lang="en-CA" sz="1800"/>
              <a:t>   UNION</a:t>
            </a:r>
          </a:p>
          <a:p>
            <a:r>
              <a:rPr lang="en-CA" sz="1800"/>
              <a:t>   UNION ALL</a:t>
            </a:r>
          </a:p>
          <a:p>
            <a:r>
              <a:rPr lang="en-CA" sz="1800"/>
              <a:t>   INTERSECT</a:t>
            </a:r>
          </a:p>
          <a:p>
            <a:r>
              <a:rPr lang="en-CA" sz="1800"/>
              <a:t>   EXCEPT/MINUS</a:t>
            </a:r>
          </a:p>
          <a:p>
            <a:r>
              <a:rPr lang="en-CA" sz="1800"/>
              <a:t>What set operations are not available in our versions of DB2 and Oracle?</a:t>
            </a:r>
          </a:p>
          <a:p>
            <a:r>
              <a:rPr lang="en-CA" sz="1800"/>
              <a:t>   INTERSECT ALL</a:t>
            </a:r>
          </a:p>
          <a:p>
            <a:r>
              <a:rPr lang="en-CA" sz="1800"/>
              <a:t>   EXCEPT ALL or  MINUS ALL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9800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FEF-D5AD-ACF8-0D70-D5198739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- Different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95B8-2010-10B3-1028-19274487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37A3A-9EEA-1F1F-195B-E139C847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143000"/>
            <a:ext cx="9144000" cy="60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996A-CAC3-037F-93E3-8C6E6F1B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Arguments in a Procedure/Function </a:t>
            </a:r>
            <a:endParaRPr lang="en-C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861A-4914-57D2-4BFE-1AA690F3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A procedure/function may receive arguments. </a:t>
            </a:r>
          </a:p>
          <a:p>
            <a:r>
              <a:rPr lang="en-US" sz="1800"/>
              <a:t>An argument has the following elements: </a:t>
            </a:r>
          </a:p>
          <a:p>
            <a:r>
              <a:rPr lang="en-US" sz="1800"/>
              <a:t> Datatype </a:t>
            </a:r>
          </a:p>
          <a:p>
            <a:r>
              <a:rPr lang="en-US" sz="1800"/>
              <a:t>     Can be any datatype supported by PL/SQL. </a:t>
            </a:r>
          </a:p>
          <a:p>
            <a:r>
              <a:rPr lang="en-US" sz="1800"/>
              <a:t> 1. IN	   2. OUT		3. IN OUT </a:t>
            </a:r>
          </a:p>
          <a:p>
            <a:r>
              <a:rPr lang="en-US" sz="1800"/>
              <a:t> 	IN indicates that the procedure has to receive a value for 		the argument. </a:t>
            </a:r>
          </a:p>
          <a:p>
            <a:r>
              <a:rPr lang="en-US" sz="1800"/>
              <a:t> 	OUT indicates that the procedure/function passes a value for the 	argument back to the calling program. </a:t>
            </a:r>
          </a:p>
          <a:p>
            <a:r>
              <a:rPr lang="en-US" sz="1800"/>
              <a:t> 	IN OUT indicates that procedure must receive a value for the 	argument and passes a value back to the calling program. </a:t>
            </a:r>
          </a:p>
          <a:p>
            <a:r>
              <a:rPr lang="en-US" sz="1800"/>
              <a:t> 	By default, a parameter is an IN parameter with stored procedures </a:t>
            </a:r>
          </a:p>
          <a:p>
            <a:r>
              <a:rPr lang="en-US" sz="1800"/>
              <a:t> 	Using DEFAULT keyword, you can define a value for an argument.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7358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9AC9-1CD4-D760-C4EE-4BE6C5DF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Stored Procedures with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231A-DA1F-0113-5D9E-BCF4E87C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In PL/SQL, we can pass parameters to stored procedures and functions. </a:t>
            </a:r>
          </a:p>
          <a:p>
            <a:r>
              <a:rPr lang="en-US" sz="1800"/>
              <a:t>See the following syntax </a:t>
            </a:r>
          </a:p>
          <a:p>
            <a:r>
              <a:rPr lang="en-US" sz="1400"/>
              <a:t>CREATE OR REPLACE PROCEDURE procedure_name(arg1 data_type, ...) AS </a:t>
            </a:r>
          </a:p>
          <a:p>
            <a:r>
              <a:rPr lang="en-US" sz="1400"/>
              <a:t>BEGIN </a:t>
            </a:r>
          </a:p>
          <a:p>
            <a:r>
              <a:rPr lang="en-US" sz="1400"/>
              <a:t>.... </a:t>
            </a:r>
          </a:p>
          <a:p>
            <a:r>
              <a:rPr lang="en-US" sz="1400"/>
              <a:t>END procedure_name</a:t>
            </a:r>
            <a:r>
              <a:rPr lang="en-US" sz="1200"/>
              <a:t>;  </a:t>
            </a:r>
          </a:p>
          <a:p>
            <a:r>
              <a:rPr lang="en-US" sz="1800"/>
              <a:t>The following stored procedure deletes the employee with Id given in the stored procedure parameter: </a:t>
            </a:r>
          </a:p>
          <a:p>
            <a:r>
              <a:rPr lang="en-US" sz="1800"/>
              <a:t>CREATE PROCEDURE RemoveStaff</a:t>
            </a:r>
          </a:p>
          <a:p>
            <a:r>
              <a:rPr lang="en-US" sz="1800"/>
              <a:t>            (STAFFID  NUMBER) AS</a:t>
            </a:r>
          </a:p>
          <a:p>
            <a:r>
              <a:rPr lang="en-US" sz="1800"/>
              <a:t> BEGIN </a:t>
            </a:r>
          </a:p>
          <a:p>
            <a:r>
              <a:rPr lang="en-US" sz="1400"/>
              <a:t>    DELETE FROM STAFF </a:t>
            </a:r>
          </a:p>
          <a:p>
            <a:r>
              <a:rPr lang="en-US" sz="1400"/>
              <a:t>    WHERE ID = STAFFID;</a:t>
            </a:r>
            <a:r>
              <a:rPr lang="en-US" sz="1800"/>
              <a:t> </a:t>
            </a:r>
          </a:p>
          <a:p>
            <a:r>
              <a:rPr lang="en-US" sz="1800"/>
              <a:t>END;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948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C207-5792-97A9-DC14-89CB814B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954D-5908-81A7-AD0D-10C016C0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CREATE PROCEDURE RemoveStaff</a:t>
            </a:r>
          </a:p>
          <a:p>
            <a:r>
              <a:rPr lang="en-US" sz="1800"/>
              <a:t>            (ID  IN NUMBER) AS</a:t>
            </a:r>
          </a:p>
          <a:p>
            <a:r>
              <a:rPr lang="en-US" sz="1800"/>
              <a:t> BEGIN </a:t>
            </a:r>
          </a:p>
          <a:p>
            <a:r>
              <a:rPr lang="en-US" sz="1400"/>
              <a:t>    DELETE FROM STAFF </a:t>
            </a:r>
          </a:p>
          <a:p>
            <a:r>
              <a:rPr lang="en-US" sz="1400"/>
              <a:t>    WHERE STAFF.ID = REMOVESTAFF.ID;</a:t>
            </a:r>
            <a:r>
              <a:rPr lang="en-US" sz="1800"/>
              <a:t> </a:t>
            </a:r>
          </a:p>
          <a:p>
            <a:r>
              <a:rPr lang="en-US" sz="1800"/>
              <a:t>END; </a:t>
            </a:r>
            <a:endParaRPr lang="en-CA" sz="1800"/>
          </a:p>
          <a:p>
            <a:endParaRPr lang="en-US" sz="1800"/>
          </a:p>
          <a:p>
            <a:r>
              <a:rPr lang="en-US" sz="1800"/>
              <a:t>This time IN is specified – not necessary syntactically, but is clearer for readability</a:t>
            </a:r>
          </a:p>
          <a:p>
            <a:r>
              <a:rPr lang="en-US" sz="1800"/>
              <a:t>This time ID needed to be qualified to differentiate between ID in the staff table from ID defined in the RemoveStaff table this is necessary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936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5F6C-8355-1A74-8A55-A9D65D5E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Paramater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4DC392-9289-BB2D-AE35-025D2392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61443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250C-DCDB-ACB9-29B8-1D4107E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0C240-60FB-4514-724E-F1A088F5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233" y="1600200"/>
            <a:ext cx="7555534" cy="4419600"/>
          </a:xfrm>
        </p:spPr>
      </p:pic>
    </p:spTree>
    <p:extLst>
      <p:ext uri="{BB962C8B-B14F-4D97-AF65-F5344CB8AC3E}">
        <p14:creationId xmlns:p14="http://schemas.microsoft.com/office/powerpoint/2010/main" val="338174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250C-DCDB-ACB9-29B8-1D4107E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021B-6D73-71B4-A644-BB9C1032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1A53-1687-BB0D-A8C2-FB6AF869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6926"/>
            <a:ext cx="80962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EFF-DC67-5410-2B72-CBA530D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–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101E-727C-4EF9-ABEB-02853BA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1B38FB-D908-FE93-FD0D-23558DA2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7816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EFF-DC67-5410-2B72-CBA530D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–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101E-727C-4EF9-ABEB-02853BA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Clerk before the raise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A6B8C-E4A0-2DEF-6012-0A8EEF8C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65722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EFF-DC67-5410-2B72-CBA530D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–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101E-727C-4EF9-ABEB-02853BA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Clerk after the raise procedure run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B0E688-6922-8991-FA2A-B51C50A2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1295400"/>
            <a:ext cx="594360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70CF-6D78-8051-8141-9F597F75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34B9-7397-420F-B1B1-83FB7755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What are some of the rules when using set operators</a:t>
            </a:r>
          </a:p>
          <a:p>
            <a:r>
              <a:rPr lang="en-CA" sz="2400"/>
              <a:t>   The number and order of the columns must be the same</a:t>
            </a:r>
          </a:p>
          <a:p>
            <a:r>
              <a:rPr lang="en-CA" sz="2400"/>
              <a:t>   If the type does not match you can use a conversion on the second select column to force a match</a:t>
            </a:r>
          </a:p>
          <a:p>
            <a:r>
              <a:rPr lang="en-CA" sz="2400"/>
              <a:t>   If you provide different column names in both queries, is it an error or which one shows?</a:t>
            </a:r>
          </a:p>
          <a:p>
            <a:r>
              <a:rPr lang="en-CA" sz="2400"/>
              <a:t>   Where must the order by clause go with the two select statements using a set operator?</a:t>
            </a:r>
          </a:p>
        </p:txBody>
      </p:sp>
    </p:spTree>
    <p:extLst>
      <p:ext uri="{BB962C8B-B14F-4D97-AF65-F5344CB8AC3E}">
        <p14:creationId xmlns:p14="http://schemas.microsoft.com/office/powerpoint/2010/main" val="469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EFF-DC67-5410-2B72-CBA530D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–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101E-727C-4EF9-ABEB-02853BA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8EAD5-DC0C-98A6-47E9-31D47B23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" y="990600"/>
            <a:ext cx="78486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1C4B-B571-9CA1-50F8-F4CDB18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Out Paramater used with SQL/PL (DB2)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190-D6C8-C218-7A29-70C14044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87D70-AB6F-3B3A-B8D1-B3326D1A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9" y="1447800"/>
            <a:ext cx="777194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1C4B-B571-9CA1-50F8-F4CDB18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Out Paramater used with SQL/PL (DB2)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190-D6C8-C218-7A29-70C14044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SELECT * FROM STAFFZ WHERE NAME = 'Pangborn’</a:t>
            </a:r>
          </a:p>
          <a:p>
            <a:endParaRPr lang="en-CA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VARIABLE DBS311.SUCCESS CHAR(1) DEFAULT NULL   </a:t>
            </a:r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DBS311.SUCCESS FROM SYSIBM.SYSDUMMY1   </a:t>
            </a: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debug mode for procedure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myproc1(444,'Pangborn','Prof',DBS311.SUCCESS)</a:t>
            </a:r>
          </a:p>
          <a:p>
            <a:endParaRPr lang="en-CA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31617D-472B-9EF6-4FB5-A84E9923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69708"/>
            <a:ext cx="2514600" cy="74295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271988-1258-9751-F89D-9A7B46DE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9103"/>
            <a:ext cx="59436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1C4B-B571-9CA1-50F8-F4CDB18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Out Paramater used with SQL/PL (DB2)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190-D6C8-C218-7A29-70C14044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Stepping through procedure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After procedure finishes</a:t>
            </a:r>
          </a:p>
          <a:p>
            <a:endParaRPr lang="en-C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B3E5312-CAA9-3741-B526-B9DFADD0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5943600" cy="2039620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586601-030A-8C77-6DBE-866E851F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05400"/>
            <a:ext cx="5943600" cy="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1C4B-B571-9CA1-50F8-F4CDB18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Out Paramater used with SQL/PL (DB2)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190-D6C8-C218-7A29-70C14044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DBS311.SUCCESS FROM SYSIBM.SYSDUMMY1   </a:t>
            </a:r>
          </a:p>
          <a:p>
            <a:endParaRPr lang="en-CA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CC6ADA1-3950-7DA4-9C3F-1FF0DE24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2514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8B9A-499C-1730-6C10-AD6CB72F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Anonymous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D74C-0458-2819-1EF3-775F4A5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block without a name is an anonymous block. </a:t>
            </a:r>
          </a:p>
          <a:p>
            <a:r>
              <a:rPr lang="en-US" sz="2800"/>
              <a:t>An anonymous block is not saved in the Oracle Database server, so it is just for one-time use. However, PL/SQL anonymous blocks can be useful for testing purposes.</a:t>
            </a:r>
          </a:p>
          <a:p>
            <a:r>
              <a:rPr lang="en-US" sz="2800"/>
              <a:t>You can save the SQL code as a file on your local machine.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4957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02BF-C65F-B344-BD5C-8FF2ADE3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Anonymous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1E8F-CC6E-AC20-CBFF-3FEA834E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BEGIN </a:t>
            </a:r>
          </a:p>
          <a:p>
            <a:r>
              <a:rPr lang="en-US" sz="2000"/>
              <a:t> 	DBMS_OUTPUT.PUT_LINE (‘Welcome to DBS311!’); </a:t>
            </a:r>
          </a:p>
          <a:p>
            <a:r>
              <a:rPr lang="en-US" sz="2000"/>
              <a:t>END; </a:t>
            </a:r>
          </a:p>
          <a:p>
            <a:r>
              <a:rPr lang="en-US" sz="2000"/>
              <a:t>To see the output: </a:t>
            </a:r>
          </a:p>
          <a:p>
            <a:r>
              <a:rPr lang="en-US" sz="2000"/>
              <a:t> 	Execute the following statement first: </a:t>
            </a:r>
          </a:p>
          <a:p>
            <a:r>
              <a:rPr lang="en-US" sz="2000"/>
              <a:t> 		SET SERVEROUTPUT ON; </a:t>
            </a:r>
          </a:p>
          <a:p>
            <a:r>
              <a:rPr lang="en-US" sz="2000"/>
              <a:t>To execute the block, in your SQL developer worksheet, select the block and press the run bottom: </a:t>
            </a:r>
          </a:p>
          <a:p>
            <a:r>
              <a:rPr lang="en-US" sz="2000"/>
              <a:t>Output: </a:t>
            </a:r>
          </a:p>
          <a:p>
            <a:r>
              <a:rPr lang="en-US" sz="2000"/>
              <a:t> 	Welcome to DBS311!</a:t>
            </a:r>
          </a:p>
          <a:p>
            <a:r>
              <a:rPr lang="en-US" sz="2000"/>
              <a:t> 	PL/SQL procedure successfully completed.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6620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17-8E1F-13D2-93A2-B173C248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Procedure vs Anonymous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9C90-D3DC-FC06-CC3F-56EA963F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OR REPLACE PROCEDURE NOTANONYMOUS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DBMS_OUTPUT.PUT_LINE('WELCOME TO DBS311');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This is a permanent database object on the server, not  a file on your PC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NOTANONYMOUS;</a:t>
            </a:r>
          </a:p>
          <a:p>
            <a:r>
              <a:rPr lang="en-CA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DBS311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the database object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PROCEDURE NOTANONYMOUS;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5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1C4B-B571-9CA1-50F8-F4CDB18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Out Paramater used with PL/SQL (Oracle)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190-D6C8-C218-7A29-70C14044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Will test procedure (saved object) with anonymous block (saved file)</a:t>
            </a:r>
          </a:p>
          <a:p>
            <a:r>
              <a:rPr lang="en-CA"/>
              <a:t>Procedure (saved object)</a:t>
            </a:r>
          </a:p>
          <a:p>
            <a:r>
              <a:rPr lang="en-US" sz="2000"/>
              <a:t>create or replace PROCEDURE count_staff                      (staff_count OUT NUMBER) AS</a:t>
            </a:r>
          </a:p>
          <a:p>
            <a:pPr marL="0" indent="0">
              <a:buNone/>
            </a:pPr>
            <a:r>
              <a:rPr lang="en-US" sz="2000"/>
              <a:t>     BEGIN</a:t>
            </a:r>
          </a:p>
          <a:p>
            <a:pPr marL="0" indent="0">
              <a:buNone/>
            </a:pPr>
            <a:r>
              <a:rPr lang="en-US" sz="2000"/>
              <a:t>            select count(*) INTO staff_count</a:t>
            </a:r>
          </a:p>
          <a:p>
            <a:pPr marL="0" indent="0">
              <a:buNone/>
            </a:pPr>
            <a:r>
              <a:rPr lang="en-US" sz="2000"/>
              <a:t>            from staff;</a:t>
            </a:r>
          </a:p>
          <a:p>
            <a:pPr marL="0" indent="0">
              <a:buNone/>
            </a:pPr>
            <a:r>
              <a:rPr lang="en-US" sz="2000"/>
              <a:t>     END;</a:t>
            </a: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After procedure finishes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9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1C4B-B571-9CA1-50F8-F4CDB18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Out Paramater used with PL/SQL (Oracle)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190-D6C8-C218-7A29-70C14044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Anonymous Block (saved file)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B4A05-A600-B98B-A797-3A699D80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990600"/>
            <a:ext cx="6398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354E-085D-1A8B-DF27-007BEECD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Server-Side Application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86D9-8C20-E0A0-CA3A-22C757A8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server-side application logic ?</a:t>
            </a:r>
          </a:p>
          <a:p>
            <a:r>
              <a:rPr lang="en-US" sz="2000"/>
              <a:t>     This refers to components of applications which execute  locally on the database server</a:t>
            </a:r>
          </a:p>
          <a:p>
            <a:r>
              <a:rPr lang="en-US" sz="2000"/>
              <a:t>     This means the code is executing local to the data used by the application</a:t>
            </a:r>
          </a:p>
          <a:p>
            <a:r>
              <a:rPr lang="en-US" sz="2800"/>
              <a:t>Why would we want to execute code on the database server ?</a:t>
            </a:r>
          </a:p>
          <a:p>
            <a:r>
              <a:rPr lang="en-US" sz="2000"/>
              <a:t>     </a:t>
            </a:r>
            <a:r>
              <a:rPr lang="en-US" sz="1800"/>
              <a:t>Minimize data movement between application location </a:t>
            </a:r>
          </a:p>
          <a:p>
            <a:r>
              <a:rPr lang="en-US" sz="1800"/>
              <a:t>     Client / User environment </a:t>
            </a:r>
          </a:p>
          <a:p>
            <a:r>
              <a:rPr lang="en-US" sz="1800"/>
              <a:t>     Application Server </a:t>
            </a:r>
          </a:p>
          <a:p>
            <a:r>
              <a:rPr lang="en-US" sz="1800"/>
              <a:t>     Leverage data already in memory at the database server location </a:t>
            </a:r>
          </a:p>
        </p:txBody>
      </p:sp>
    </p:spTree>
    <p:extLst>
      <p:ext uri="{BB962C8B-B14F-4D97-AF65-F5344CB8AC3E}">
        <p14:creationId xmlns:p14="http://schemas.microsoft.com/office/powerpoint/2010/main" val="455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4DE2-AE00-2CA3-BE7D-A9585A55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 OUT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23AF-2A44-58FB-51E9-364C6516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CREATE OR REPLACE PROCEDURE procedure_name(arg1 IN OUT data_type, ...) AS </a:t>
            </a:r>
          </a:p>
          <a:p>
            <a:r>
              <a:rPr lang="en-US" sz="1200"/>
              <a:t>BEGIN </a:t>
            </a:r>
          </a:p>
          <a:p>
            <a:r>
              <a:rPr lang="en-US" sz="1200"/>
              <a:t> 	.... </a:t>
            </a:r>
          </a:p>
          <a:p>
            <a:r>
              <a:rPr lang="en-US" sz="1200"/>
              <a:t>END procedure_name; </a:t>
            </a:r>
          </a:p>
          <a:p>
            <a:r>
              <a:rPr lang="en-US" sz="1600"/>
              <a:t>The following procedure gets a salary and increases the salary by 20%</a:t>
            </a:r>
          </a:p>
          <a:p>
            <a:r>
              <a:rPr lang="en-US" sz="1400"/>
              <a:t>CREATE OR REPLACE PROCEDURE new_salary (salary IN OUT FLOAT) AS</a:t>
            </a:r>
          </a:p>
          <a:p>
            <a:r>
              <a:rPr lang="en-US" sz="1600"/>
              <a:t>BEGIN </a:t>
            </a:r>
          </a:p>
          <a:p>
            <a:r>
              <a:rPr lang="en-US" sz="1800"/>
              <a:t> 	salary := salary * 1.20; </a:t>
            </a:r>
          </a:p>
          <a:p>
            <a:r>
              <a:rPr lang="en-US" sz="1600"/>
              <a:t>END;</a:t>
            </a:r>
          </a:p>
          <a:p>
            <a:endParaRPr lang="en-US" sz="1600"/>
          </a:p>
          <a:p>
            <a:r>
              <a:rPr lang="en-US" sz="1400"/>
              <a:t>DECLARE salary FLOAT := 10000; </a:t>
            </a:r>
          </a:p>
          <a:p>
            <a:r>
              <a:rPr lang="en-US" sz="1400"/>
              <a:t>BEGIN </a:t>
            </a:r>
          </a:p>
          <a:p>
            <a:r>
              <a:rPr lang="en-US" sz="1400"/>
              <a:t>   new_salary (salary); </a:t>
            </a:r>
          </a:p>
          <a:p>
            <a:r>
              <a:rPr lang="en-US" sz="1400"/>
              <a:t>  DBMS_OUTPUT.PUT_LINE (salary); </a:t>
            </a:r>
          </a:p>
          <a:p>
            <a:r>
              <a:rPr lang="en-US" sz="1400"/>
              <a:t>END; </a:t>
            </a:r>
          </a:p>
          <a:p>
            <a:r>
              <a:rPr lang="en-US" sz="1400"/>
              <a:t>RESULTS IN	12000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40178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5EE-E39F-EBFE-8FB1-98608C37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SQL/PL (DB2)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8B2A-7C9F-3F5A-B8E8-AF5387EF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Using Debug to investigate IF ELSE ELSEIF statements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508359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2382-4606-F2D6-2EAE-7F3A5204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E1720-FDA6-4666-2D79-11B8F860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18966"/>
            <a:ext cx="2352675" cy="138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04D38-3566-B93E-AA9E-8F13372B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5695950" cy="3038475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DF0E129-5A39-C3A5-BD0B-7414AE3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51659B-B02D-210D-3794-1EE1EB98C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4813"/>
            <a:ext cx="4705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260-AA40-9C2C-1017-70072C4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5806-8858-41BD-D79B-F71AF6B8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is age?</a:t>
            </a:r>
          </a:p>
          <a:p>
            <a:r>
              <a:rPr lang="en-CA"/>
              <a:t>Look at STRDBG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765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EDBA-0C2B-38F7-8A90-73A1C0CE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/>
              <a:t>SQL/PL (DB2)</a:t>
            </a:r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60FEF-2DD2-3E43-8759-2AB32099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3467100" cy="276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E52FF-C78F-4C4B-0709-4AE8293D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65627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E43A9-CCAE-E95F-9E1E-E0E107643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43225"/>
            <a:ext cx="2971800" cy="55245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DEF0762-9BA6-BA15-66F5-DE22B35D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3676650"/>
            <a:ext cx="3467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BA6B37-3B78-5CED-F274-6B6D417B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4383799"/>
            <a:ext cx="5943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49F-C532-1498-05BF-FDDA4598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44AC9-2000-B6FE-FCA2-987987855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14325"/>
            <a:ext cx="4457700" cy="1657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74024-928B-87E3-7866-F79D2DBB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875"/>
            <a:ext cx="2847975" cy="276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70E2D-78D0-0868-9808-9A6CC35AB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87" y="3228975"/>
            <a:ext cx="28479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85B9-6280-E7CB-5B26-9FDBE88A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Case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BFB57-F966-26A1-4B9D-BAC829BEA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5943600" cy="3867150"/>
          </a:xfrm>
        </p:spPr>
      </p:pic>
    </p:spTree>
    <p:extLst>
      <p:ext uri="{BB962C8B-B14F-4D97-AF65-F5344CB8AC3E}">
        <p14:creationId xmlns:p14="http://schemas.microsoft.com/office/powerpoint/2010/main" val="40192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6543-9700-EF3C-B969-D0D4E07A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/>
              <a:t>SQL/PL (DB2)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A4BB7-7637-B463-8EE6-1A5CE47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865813"/>
            <a:ext cx="346710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3C9104-8622-10C6-3155-F7B76567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2122"/>
            <a:ext cx="2971800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197DFE-2913-7DA0-911B-9B904343E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12624"/>
            <a:ext cx="3219450" cy="276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0DA9-1D51-1031-CF8B-EB70B558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3BA41-3599-DD7B-1816-0C3459246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58568"/>
            <a:ext cx="5943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BDC8-2615-0772-AED8-CF319892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/>
              <a:t>SQL/PL (DB2)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E98C-D35E-2849-764B-EF1B8C05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7A797F-C7FC-00CC-29C1-E5A9B40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5943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17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B9C6-3005-DC21-6421-AFE01AA7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1CDC27-9CCF-7AB5-1004-FB550B623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18" y="609600"/>
            <a:ext cx="780097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34FC6-BE89-76A7-F1F9-D967E3CB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81400"/>
            <a:ext cx="2600325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F2595-4698-CD35-E395-64D4FB8F4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267200"/>
            <a:ext cx="5943600" cy="18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A4F9-2841-80C8-C3CF-8913FB2C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Server-Side Application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A4D0-0C88-E216-3742-E43C7D8B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Why would we want to execute code on the database server ?</a:t>
            </a:r>
          </a:p>
          <a:p>
            <a:r>
              <a:rPr lang="en-US" sz="2000"/>
              <a:t>     Massive performance benefits </a:t>
            </a:r>
          </a:p>
          <a:p>
            <a:r>
              <a:rPr lang="en-US" sz="2000"/>
              <a:t>     Leverage optimizations from the database server </a:t>
            </a:r>
          </a:p>
          <a:p>
            <a:r>
              <a:rPr lang="en-US" sz="2000"/>
              <a:t>     Parallelization </a:t>
            </a:r>
          </a:p>
          <a:p>
            <a:r>
              <a:rPr lang="en-US" sz="2000"/>
              <a:t>     Shared-memory </a:t>
            </a:r>
          </a:p>
          <a:p>
            <a:r>
              <a:rPr lang="en-US" sz="2000"/>
              <a:t>     Can be used by any application</a:t>
            </a:r>
            <a:r>
              <a:rPr lang="en-US" sz="3200"/>
              <a:t> </a:t>
            </a:r>
            <a:endParaRPr lang="en-CA" sz="32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1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89E3-947F-5B8E-7E99-57CA5AA2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/>
              <a:t>PL/SQL (Oracle) </a:t>
            </a:r>
            <a:r>
              <a:rPr lang="en-CA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9939-2544-FA3E-B7FC-247F06AC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Exception part handles the errors occurred during the execution of a PL/SQL block.</a:t>
            </a:r>
          </a:p>
          <a:p>
            <a:r>
              <a:rPr lang="en-US" sz="1800"/>
              <a:t>DECLARE </a:t>
            </a:r>
          </a:p>
          <a:p>
            <a:r>
              <a:rPr lang="en-US" sz="1800"/>
              <a:t>value_1 NUMBER := 20; </a:t>
            </a:r>
          </a:p>
          <a:p>
            <a:r>
              <a:rPr lang="en-US" sz="1800"/>
              <a:t>value_2 NUMBER := 0; </a:t>
            </a:r>
          </a:p>
          <a:p>
            <a:r>
              <a:rPr lang="en-US" sz="1800"/>
              <a:t>division NUMBER</a:t>
            </a:r>
          </a:p>
          <a:p>
            <a:r>
              <a:rPr lang="en-US" sz="1800"/>
              <a:t>BEGIN</a:t>
            </a:r>
          </a:p>
          <a:p>
            <a:r>
              <a:rPr lang="en-US" sz="1800"/>
              <a:t>  division := value_1 / value_2</a:t>
            </a:r>
          </a:p>
          <a:p>
            <a:r>
              <a:rPr lang="en-US" sz="1800"/>
              <a:t> DBMS_OUTPUT.PUT_LINE ('division: ' || division); </a:t>
            </a:r>
          </a:p>
          <a:p>
            <a:r>
              <a:rPr lang="en-US" sz="1800"/>
              <a:t>The execution of the above code stops with an error. See the following output: </a:t>
            </a:r>
          </a:p>
          <a:p>
            <a:r>
              <a:rPr lang="en-CA" sz="1400"/>
              <a:t>Error report: </a:t>
            </a:r>
          </a:p>
          <a:p>
            <a:r>
              <a:rPr lang="en-CA" sz="1400"/>
              <a:t>ORA-01476: divisor is equal to zero ORA-06512: at line 8 </a:t>
            </a:r>
          </a:p>
          <a:p>
            <a:r>
              <a:rPr lang="en-CA" sz="1400"/>
              <a:t>01476. 00000 - "divisor is equal to zero" </a:t>
            </a:r>
          </a:p>
        </p:txBody>
      </p:sp>
    </p:spTree>
    <p:extLst>
      <p:ext uri="{BB962C8B-B14F-4D97-AF65-F5344CB8AC3E}">
        <p14:creationId xmlns:p14="http://schemas.microsoft.com/office/powerpoint/2010/main" val="10521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17F-D9E1-EB5E-F638-67AD6D43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DD88-5A55-A9BE-EF55-F13FDD0F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To handle the exception errors, we use EXCEPTION section. WE add this section to handle the error in the code from previous slide: </a:t>
            </a:r>
          </a:p>
          <a:p>
            <a:endParaRPr lang="en-US" sz="2400"/>
          </a:p>
          <a:p>
            <a:r>
              <a:rPr lang="en-US" sz="2400"/>
              <a:t>EXCEPTION </a:t>
            </a:r>
          </a:p>
          <a:p>
            <a:r>
              <a:rPr lang="en-US" sz="2400"/>
              <a:t>WHEN OTHERS </a:t>
            </a:r>
          </a:p>
          <a:p>
            <a:r>
              <a:rPr lang="en-US" sz="2400"/>
              <a:t>THEN </a:t>
            </a:r>
          </a:p>
          <a:p>
            <a:r>
              <a:rPr lang="en-US" sz="2400"/>
              <a:t>DBMS_OUTPUT.PUT_LINE ('Error!');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242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C2C6-B18D-9ACA-95A3-BAC75F7C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4F13-0AAC-35A7-8AD4-BD4C9D38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IN PL/SQL, you can use SELECT INTO statement to store data from a single row fetch by a SELECT statement. </a:t>
            </a:r>
          </a:p>
          <a:p>
            <a:r>
              <a:rPr lang="en-US" sz="2000"/>
              <a:t>SELECT column_list </a:t>
            </a:r>
          </a:p>
          <a:p>
            <a:r>
              <a:rPr lang="en-US" sz="2000"/>
              <a:t>INTO      variable_list </a:t>
            </a:r>
          </a:p>
          <a:p>
            <a:r>
              <a:rPr lang="en-US" sz="2000"/>
              <a:t>FROM    table_name </a:t>
            </a:r>
          </a:p>
          <a:p>
            <a:r>
              <a:rPr lang="en-US" sz="2000"/>
              <a:t>WHERE condition(s);</a:t>
            </a:r>
          </a:p>
          <a:p>
            <a:endParaRPr lang="en-US" sz="2000"/>
          </a:p>
          <a:p>
            <a:r>
              <a:rPr lang="en-US" sz="1800"/>
              <a:t>TOO_MANY_ROWS exception </a:t>
            </a:r>
          </a:p>
          <a:p>
            <a:r>
              <a:rPr lang="en-US" sz="1800"/>
              <a:t>   </a:t>
            </a:r>
            <a:r>
              <a:rPr lang="en-US" sz="1600"/>
              <a:t>An exception will occur if the SELECT statement returns more than one row.</a:t>
            </a:r>
          </a:p>
          <a:p>
            <a:r>
              <a:rPr lang="en-US" sz="1800"/>
              <a:t>NO_DATA_FOUND exception </a:t>
            </a:r>
          </a:p>
          <a:p>
            <a:r>
              <a:rPr lang="en-US" sz="1800"/>
              <a:t>   </a:t>
            </a:r>
            <a:r>
              <a:rPr lang="en-US" sz="1600"/>
              <a:t>An exception will occur if the SELECT statement returns no data.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3904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298-484B-E3EC-B46C-9C774251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 INTO (Example)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3EFAC-6E07-B03A-01C2-F154016D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87DD1-C4C5-3CDA-F5F2-3751B1C4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83" y="1295400"/>
            <a:ext cx="731303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5A1C-38C8-C6EC-BAF1-F8A90BC5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TOO_MANY_ROWS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E308-2E14-746D-8F09-A815C5F5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 SELECT INTO statement, an exception occurs if the result of the fetched data includes more than one row.</a:t>
            </a:r>
          </a:p>
          <a:p>
            <a:r>
              <a:rPr lang="en-US" sz="2400"/>
              <a:t>We change the condition to </a:t>
            </a:r>
          </a:p>
          <a:p>
            <a:r>
              <a:rPr lang="en-US" sz="2400"/>
              <a:t>WHERE productCode &gt; product_Code;</a:t>
            </a:r>
          </a:p>
          <a:p>
            <a:r>
              <a:rPr lang="en-US" sz="2400"/>
              <a:t>Since, we have many rows greater than the inputted product code, the SELECT INTO statement fetches more than one row and raised an exception</a:t>
            </a:r>
            <a:r>
              <a:rPr lang="en-US" sz="1200"/>
              <a:t>.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183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F41D-F0D4-90A7-453B-CEAA5CC3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TOO_MANY_ROWS Exception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BDF87-4A95-7A4C-037B-F7CF0C42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D580F-8E36-6819-D801-4261B8EC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7" y="1295400"/>
            <a:ext cx="9082713" cy="61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D61E-FB22-1365-52F1-0E998B13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TOO_MANY_ROWS Exception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02A59-243D-E859-2B0A-4C9AF739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39B30-B588-8AA0-E90D-675B34E4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43716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DDC3-EAE1-7862-5E5F-DC2216FD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NO_DATA_FOUND Exception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99C5D-347A-EDA3-7AFA-9E8AC668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ED69A-6A9D-5BF1-E813-E3641F11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64021"/>
            <a:ext cx="674954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E707-789C-7155-3AF1-B8626CA6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18440"/>
            <a:ext cx="8015287" cy="914400"/>
          </a:xfrm>
        </p:spPr>
        <p:txBody>
          <a:bodyPr/>
          <a:lstStyle/>
          <a:p>
            <a:r>
              <a:rPr lang="en-CA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C79B-A2DD-5393-010F-591409E4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Lab 5 will be an Oracle lab</a:t>
            </a:r>
          </a:p>
          <a:p>
            <a:r>
              <a:rPr lang="en-CA" sz="2400"/>
              <a:t>It is not due until after reading week</a:t>
            </a:r>
          </a:p>
          <a:p>
            <a:r>
              <a:rPr lang="en-CA" sz="2400"/>
              <a:t>Will be posted before reading week starts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D968-8352-F094-BFD3-D71984CD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Server-Side Application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46867-C491-3F7C-6072-82BD4783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6306069" cy="4419600"/>
          </a:xfrm>
        </p:spPr>
      </p:pic>
    </p:spTree>
    <p:extLst>
      <p:ext uri="{BB962C8B-B14F-4D97-AF65-F5344CB8AC3E}">
        <p14:creationId xmlns:p14="http://schemas.microsoft.com/office/powerpoint/2010/main" val="130366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1665-E1B0-898E-4075-3808F281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Server-Side Application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1B51A-86D9-B68B-A773-F66C9C2B6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7024591" cy="4419600"/>
          </a:xfrm>
        </p:spPr>
      </p:pic>
    </p:spTree>
    <p:extLst>
      <p:ext uri="{BB962C8B-B14F-4D97-AF65-F5344CB8AC3E}">
        <p14:creationId xmlns:p14="http://schemas.microsoft.com/office/powerpoint/2010/main" val="104935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8733-A49B-1EB8-34BE-E4869FE4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Server-Side Application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0BFE-6851-0793-2133-4CB8EC94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Stored Procedures  </a:t>
            </a:r>
          </a:p>
          <a:p>
            <a:pPr lvl="1"/>
            <a:r>
              <a:rPr lang="en-US" sz="1600"/>
              <a:t>Application modules that perform functions</a:t>
            </a:r>
          </a:p>
          <a:p>
            <a:pPr lvl="1"/>
            <a:r>
              <a:rPr lang="en-US" sz="1600"/>
              <a:t>Execute &lt;Procedure&gt;  </a:t>
            </a:r>
          </a:p>
          <a:p>
            <a:pPr lvl="1"/>
            <a:r>
              <a:rPr lang="en-US" sz="1600"/>
              <a:t>CALL &lt;Procedure&gt;</a:t>
            </a:r>
          </a:p>
          <a:p>
            <a:r>
              <a:rPr lang="en-US" sz="2000"/>
              <a:t>User Defined Function  </a:t>
            </a:r>
          </a:p>
          <a:p>
            <a:pPr lvl="1"/>
            <a:r>
              <a:rPr lang="en-US" sz="1600"/>
              <a:t>A function that can be called from SQL  </a:t>
            </a:r>
          </a:p>
          <a:p>
            <a:pPr lvl="1"/>
            <a:r>
              <a:rPr lang="en-US" sz="1600"/>
              <a:t>Built-in functions we have already discussed (MIN, AVG, SUBSTR, etc) </a:t>
            </a:r>
          </a:p>
          <a:p>
            <a:pPr lvl="1"/>
            <a:r>
              <a:rPr lang="en-US" sz="1600"/>
              <a:t>Now you can build your own </a:t>
            </a:r>
          </a:p>
          <a:p>
            <a:r>
              <a:rPr lang="en-US" sz="2000"/>
              <a:t>SELECT FUNC(expression) FROM ….. </a:t>
            </a:r>
          </a:p>
          <a:p>
            <a:r>
              <a:rPr lang="en-US" sz="2000"/>
              <a:t>Trigger </a:t>
            </a:r>
          </a:p>
          <a:p>
            <a:pPr lvl="1"/>
            <a:r>
              <a:rPr lang="en-US" sz="1600"/>
              <a:t>Code to execute when an INSERT, UPDATE or DELETE take place  </a:t>
            </a:r>
          </a:p>
          <a:p>
            <a:pPr lvl="1"/>
            <a:r>
              <a:rPr lang="en-US" sz="1600"/>
              <a:t>CREATE TRIGGER ON ……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8176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8733-A49B-1EB8-34BE-E4869FE4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Server-Side Application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0BFE-6851-0793-2133-4CB8EC94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Stored Procedures, User Defined Functions and Triggers can be developed using:</a:t>
            </a:r>
          </a:p>
          <a:p>
            <a:r>
              <a:rPr lang="en-US" sz="2000"/>
              <a:t> 	General programming languages (ie: C, Java, etc) </a:t>
            </a:r>
          </a:p>
          <a:p>
            <a:r>
              <a:rPr lang="en-US" sz="2000"/>
              <a:t> 	Database specific (native) languages </a:t>
            </a:r>
          </a:p>
          <a:p>
            <a:r>
              <a:rPr lang="en-US" sz="2000"/>
              <a:t> 		Oracle (PL/SQL) </a:t>
            </a:r>
          </a:p>
          <a:p>
            <a:r>
              <a:rPr lang="en-US" sz="2000"/>
              <a:t> 		Db2 (SQL/PL) </a:t>
            </a:r>
          </a:p>
          <a:p>
            <a:r>
              <a:rPr lang="en-US" sz="2000"/>
              <a:t> 		Microsoft SQL Server (Transact-SQL) </a:t>
            </a:r>
          </a:p>
          <a:p>
            <a:r>
              <a:rPr lang="en-US" sz="2000"/>
              <a:t>SQL PL is actually the SQL ANSII standard language </a:t>
            </a:r>
          </a:p>
          <a:p>
            <a:r>
              <a:rPr lang="en-US" sz="2000"/>
              <a:t>PL/SQL is what you will use with Oracle </a:t>
            </a:r>
          </a:p>
          <a:p>
            <a:r>
              <a:rPr lang="en-US" sz="2000"/>
              <a:t>There can be slight differences with what aspects of the stored procedure languages are available in each application object</a:t>
            </a:r>
          </a:p>
        </p:txBody>
      </p:sp>
    </p:spTree>
    <p:extLst>
      <p:ext uri="{BB962C8B-B14F-4D97-AF65-F5344CB8AC3E}">
        <p14:creationId xmlns:p14="http://schemas.microsoft.com/office/powerpoint/2010/main" val="32311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59216</TotalTime>
  <Words>2076</Words>
  <Application>Microsoft Office PowerPoint</Application>
  <PresentationFormat>On-screen Show (4:3)</PresentationFormat>
  <Paragraphs>300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Black</vt:lpstr>
      <vt:lpstr>Calibri</vt:lpstr>
      <vt:lpstr>Times New Roman</vt:lpstr>
      <vt:lpstr>Wingdings</vt:lpstr>
      <vt:lpstr>Radial</vt:lpstr>
      <vt:lpstr>Topics</vt:lpstr>
      <vt:lpstr>Review</vt:lpstr>
      <vt:lpstr>Review</vt:lpstr>
      <vt:lpstr>Server-Side Application Logic</vt:lpstr>
      <vt:lpstr>Server-Side Application Logic</vt:lpstr>
      <vt:lpstr>Server-Side Application Logic</vt:lpstr>
      <vt:lpstr>Server-Side Application Logic</vt:lpstr>
      <vt:lpstr>Server-Side Application Logic</vt:lpstr>
      <vt:lpstr>Server-Side Application Logic</vt:lpstr>
      <vt:lpstr>PL/SQL Overview</vt:lpstr>
      <vt:lpstr>Creating Procedures/Functions</vt:lpstr>
      <vt:lpstr>Procedure/Function building Blocks</vt:lpstr>
      <vt:lpstr>Procedure/Function building Blocks</vt:lpstr>
      <vt:lpstr>Create Procedures/Functions</vt:lpstr>
      <vt:lpstr>PL/SQL</vt:lpstr>
      <vt:lpstr>Viewing the output</vt:lpstr>
      <vt:lpstr>PL/SQL</vt:lpstr>
      <vt:lpstr>PL/SQL</vt:lpstr>
      <vt:lpstr>PL/SQL</vt:lpstr>
      <vt:lpstr>PL/SQL - Different Solution</vt:lpstr>
      <vt:lpstr>Arguments in a Procedure/Function </vt:lpstr>
      <vt:lpstr>Stored Procedures with Parameters </vt:lpstr>
      <vt:lpstr>IN Parameters</vt:lpstr>
      <vt:lpstr>PL/SQL Paramater</vt:lpstr>
      <vt:lpstr>PL/SQL Parameter</vt:lpstr>
      <vt:lpstr>PL/SQL Parameter</vt:lpstr>
      <vt:lpstr>PL/SQL – Multiple parameters</vt:lpstr>
      <vt:lpstr>PL/SQL – Multiple parameters</vt:lpstr>
      <vt:lpstr>PL/SQL – Multiple parameters</vt:lpstr>
      <vt:lpstr>PL/SQL – Multiple parameters</vt:lpstr>
      <vt:lpstr>Out Paramater used with SQL/PL (DB2) </vt:lpstr>
      <vt:lpstr>Out Paramater used with SQL/PL (DB2) </vt:lpstr>
      <vt:lpstr>Out Paramater used with SQL/PL (DB2) </vt:lpstr>
      <vt:lpstr>Out Paramater used with SQL/PL (DB2) </vt:lpstr>
      <vt:lpstr>PL/SQL Anonymous Blocks</vt:lpstr>
      <vt:lpstr>PL/SQL Anonymous Blocks</vt:lpstr>
      <vt:lpstr>Procedure vs Anonymous Block</vt:lpstr>
      <vt:lpstr>Out Paramater used with PL/SQL (Oracle) </vt:lpstr>
      <vt:lpstr>Out Paramater used with PL/SQL (Oracle) </vt:lpstr>
      <vt:lpstr>IN OUT Parameters</vt:lpstr>
      <vt:lpstr>SQL/PL (DB2)</vt:lpstr>
      <vt:lpstr>PowerPoint Presentation</vt:lpstr>
      <vt:lpstr>PowerPoint Presentation</vt:lpstr>
      <vt:lpstr>SQL/PL (DB2)</vt:lpstr>
      <vt:lpstr>PowerPoint Presentation</vt:lpstr>
      <vt:lpstr>Case continued</vt:lpstr>
      <vt:lpstr>SQL/PL (DB2)</vt:lpstr>
      <vt:lpstr>SQL/PL (DB2)</vt:lpstr>
      <vt:lpstr>PowerPoint Presentation</vt:lpstr>
      <vt:lpstr>PL/SQL (Oracle) Exception</vt:lpstr>
      <vt:lpstr>Exception Handling</vt:lpstr>
      <vt:lpstr>SELECT INTO</vt:lpstr>
      <vt:lpstr>SELECT INTO (Example)</vt:lpstr>
      <vt:lpstr>TOO_MANY_ROWS Exception</vt:lpstr>
      <vt:lpstr>TOO_MANY_ROWS Exception</vt:lpstr>
      <vt:lpstr>TOO_MANY_ROWS Exception</vt:lpstr>
      <vt:lpstr>NO_DATA_FOUND Exception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DBS311</dc:title>
  <dc:creator>Russell.Pangborn@senecac.on.ca</dc:creator>
  <cp:lastModifiedBy>Russell Pangborn</cp:lastModifiedBy>
  <cp:revision>117</cp:revision>
  <cp:lastPrinted>2022-10-03T11:46:39Z</cp:lastPrinted>
  <dcterms:created xsi:type="dcterms:W3CDTF">2002-08-28T01:39:57Z</dcterms:created>
  <dcterms:modified xsi:type="dcterms:W3CDTF">2023-02-15T17:14:00Z</dcterms:modified>
</cp:coreProperties>
</file>