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58" r:id="rId2"/>
    <p:sldId id="675" r:id="rId3"/>
    <p:sldId id="664" r:id="rId4"/>
    <p:sldId id="621" r:id="rId5"/>
    <p:sldId id="678" r:id="rId6"/>
    <p:sldId id="672" r:id="rId7"/>
    <p:sldId id="673" r:id="rId8"/>
    <p:sldId id="668" r:id="rId9"/>
    <p:sldId id="660" r:id="rId10"/>
    <p:sldId id="669" r:id="rId11"/>
    <p:sldId id="670" r:id="rId12"/>
    <p:sldId id="659" r:id="rId13"/>
    <p:sldId id="654" r:id="rId14"/>
    <p:sldId id="662" r:id="rId15"/>
    <p:sldId id="651" r:id="rId16"/>
    <p:sldId id="622" r:id="rId17"/>
    <p:sldId id="623" r:id="rId18"/>
    <p:sldId id="624" r:id="rId19"/>
    <p:sldId id="627" r:id="rId20"/>
    <p:sldId id="626" r:id="rId21"/>
    <p:sldId id="625" r:id="rId22"/>
    <p:sldId id="628" r:id="rId23"/>
    <p:sldId id="629" r:id="rId24"/>
    <p:sldId id="674" r:id="rId25"/>
    <p:sldId id="630" r:id="rId26"/>
    <p:sldId id="631" r:id="rId27"/>
    <p:sldId id="632" r:id="rId28"/>
    <p:sldId id="652" r:id="rId29"/>
    <p:sldId id="633" r:id="rId30"/>
    <p:sldId id="636" r:id="rId31"/>
    <p:sldId id="634" r:id="rId32"/>
    <p:sldId id="635" r:id="rId33"/>
    <p:sldId id="637" r:id="rId34"/>
    <p:sldId id="639" r:id="rId35"/>
    <p:sldId id="640" r:id="rId36"/>
    <p:sldId id="638" r:id="rId37"/>
    <p:sldId id="643" r:id="rId38"/>
    <p:sldId id="642" r:id="rId39"/>
    <p:sldId id="641" r:id="rId40"/>
    <p:sldId id="644" r:id="rId41"/>
    <p:sldId id="645" r:id="rId42"/>
    <p:sldId id="646" r:id="rId43"/>
    <p:sldId id="647" r:id="rId44"/>
    <p:sldId id="676" r:id="rId45"/>
    <p:sldId id="649" r:id="rId46"/>
    <p:sldId id="677" r:id="rId47"/>
    <p:sldId id="436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1C28C3-8F82-4574-9C00-3DFB0F528693}">
          <p14:sldIdLst>
            <p14:sldId id="258"/>
            <p14:sldId id="675"/>
            <p14:sldId id="664"/>
            <p14:sldId id="621"/>
            <p14:sldId id="678"/>
            <p14:sldId id="672"/>
            <p14:sldId id="673"/>
            <p14:sldId id="668"/>
            <p14:sldId id="660"/>
            <p14:sldId id="669"/>
            <p14:sldId id="670"/>
            <p14:sldId id="659"/>
            <p14:sldId id="654"/>
            <p14:sldId id="662"/>
            <p14:sldId id="651"/>
            <p14:sldId id="622"/>
            <p14:sldId id="623"/>
            <p14:sldId id="624"/>
            <p14:sldId id="627"/>
            <p14:sldId id="626"/>
            <p14:sldId id="625"/>
            <p14:sldId id="628"/>
            <p14:sldId id="629"/>
            <p14:sldId id="674"/>
            <p14:sldId id="630"/>
            <p14:sldId id="631"/>
            <p14:sldId id="632"/>
            <p14:sldId id="652"/>
            <p14:sldId id="633"/>
            <p14:sldId id="636"/>
            <p14:sldId id="634"/>
            <p14:sldId id="635"/>
            <p14:sldId id="637"/>
            <p14:sldId id="639"/>
            <p14:sldId id="640"/>
            <p14:sldId id="638"/>
            <p14:sldId id="643"/>
            <p14:sldId id="642"/>
            <p14:sldId id="641"/>
            <p14:sldId id="644"/>
            <p14:sldId id="645"/>
            <p14:sldId id="646"/>
            <p14:sldId id="647"/>
            <p14:sldId id="676"/>
            <p14:sldId id="649"/>
            <p14:sldId id="677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8D6D-9EB8-404B-BCF7-05114C411CE1}" v="24" dt="2023-02-16T15:23:42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92026" autoAdjust="0"/>
  </p:normalViewPr>
  <p:slideViewPr>
    <p:cSldViewPr>
      <p:cViewPr varScale="1">
        <p:scale>
          <a:sx n="73" d="100"/>
          <a:sy n="73" d="100"/>
        </p:scale>
        <p:origin x="9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Pangborn" userId="926e7a0a90445740" providerId="LiveId" clId="{E9938D6D-9EB8-404B-BCF7-05114C411CE1}"/>
    <pc:docChg chg="undo custSel addSld delSld modSld sldOrd addSection delSection modSection">
      <pc:chgData name="Russell Pangborn" userId="926e7a0a90445740" providerId="LiveId" clId="{E9938D6D-9EB8-404B-BCF7-05114C411CE1}" dt="2023-02-21T19:49:43.357" v="1495" actId="20577"/>
      <pc:docMkLst>
        <pc:docMk/>
      </pc:docMkLst>
      <pc:sldChg chg="modSp modAnim">
        <pc:chgData name="Russell Pangborn" userId="926e7a0a90445740" providerId="LiveId" clId="{E9938D6D-9EB8-404B-BCF7-05114C411CE1}" dt="2023-02-21T17:34:10.691" v="1354" actId="6549"/>
        <pc:sldMkLst>
          <pc:docMk/>
          <pc:sldMk cId="3583188446" sldId="623"/>
        </pc:sldMkLst>
        <pc:spChg chg="mod">
          <ac:chgData name="Russell Pangborn" userId="926e7a0a90445740" providerId="LiveId" clId="{E9938D6D-9EB8-404B-BCF7-05114C411CE1}" dt="2023-02-21T17:34:10.691" v="1354" actId="6549"/>
          <ac:spMkLst>
            <pc:docMk/>
            <pc:sldMk cId="3583188446" sldId="623"/>
            <ac:spMk id="3" creationId="{970F47F7-D0EA-E914-0B19-93BBB7BAB7F4}"/>
          </ac:spMkLst>
        </pc:spChg>
      </pc:sldChg>
      <pc:sldChg chg="addSp delSp modSp mod">
        <pc:chgData name="Russell Pangborn" userId="926e7a0a90445740" providerId="LiveId" clId="{E9938D6D-9EB8-404B-BCF7-05114C411CE1}" dt="2023-02-21T19:48:46.155" v="1453" actId="22"/>
        <pc:sldMkLst>
          <pc:docMk/>
          <pc:sldMk cId="2184356106" sldId="639"/>
        </pc:sldMkLst>
        <pc:spChg chg="add mod">
          <ac:chgData name="Russell Pangborn" userId="926e7a0a90445740" providerId="LiveId" clId="{E9938D6D-9EB8-404B-BCF7-05114C411CE1}" dt="2023-02-21T19:48:44.830" v="1452" actId="478"/>
          <ac:spMkLst>
            <pc:docMk/>
            <pc:sldMk cId="2184356106" sldId="639"/>
            <ac:spMk id="3" creationId="{38B4D8E6-DFC8-91A0-6F50-609169F09851}"/>
          </ac:spMkLst>
        </pc:spChg>
        <pc:picChg chg="del">
          <ac:chgData name="Russell Pangborn" userId="926e7a0a90445740" providerId="LiveId" clId="{E9938D6D-9EB8-404B-BCF7-05114C411CE1}" dt="2023-02-21T19:48:44.830" v="1452" actId="478"/>
          <ac:picMkLst>
            <pc:docMk/>
            <pc:sldMk cId="2184356106" sldId="639"/>
            <ac:picMk id="4" creationId="{428694AD-2289-C98B-7118-19483C85F856}"/>
          </ac:picMkLst>
        </pc:picChg>
        <pc:picChg chg="add">
          <ac:chgData name="Russell Pangborn" userId="926e7a0a90445740" providerId="LiveId" clId="{E9938D6D-9EB8-404B-BCF7-05114C411CE1}" dt="2023-02-21T19:48:46.155" v="1453" actId="22"/>
          <ac:picMkLst>
            <pc:docMk/>
            <pc:sldMk cId="2184356106" sldId="639"/>
            <ac:picMk id="6" creationId="{CE7D85B5-9721-9CF2-4279-1CECBFB4CBAA}"/>
          </ac:picMkLst>
        </pc:picChg>
      </pc:sldChg>
      <pc:sldChg chg="modSp modAnim">
        <pc:chgData name="Russell Pangborn" userId="926e7a0a90445740" providerId="LiveId" clId="{E9938D6D-9EB8-404B-BCF7-05114C411CE1}" dt="2023-02-21T19:49:43.357" v="1495" actId="20577"/>
        <pc:sldMkLst>
          <pc:docMk/>
          <pc:sldMk cId="1639397590" sldId="640"/>
        </pc:sldMkLst>
        <pc:spChg chg="mod">
          <ac:chgData name="Russell Pangborn" userId="926e7a0a90445740" providerId="LiveId" clId="{E9938D6D-9EB8-404B-BCF7-05114C411CE1}" dt="2023-02-21T19:49:43.357" v="1495" actId="20577"/>
          <ac:spMkLst>
            <pc:docMk/>
            <pc:sldMk cId="1639397590" sldId="640"/>
            <ac:spMk id="3" creationId="{4503000D-44B6-3A18-C374-C42D61104F88}"/>
          </ac:spMkLst>
        </pc:spChg>
      </pc:sldChg>
      <pc:sldChg chg="modSp mod">
        <pc:chgData name="Russell Pangborn" userId="926e7a0a90445740" providerId="LiveId" clId="{E9938D6D-9EB8-404B-BCF7-05114C411CE1}" dt="2023-02-21T14:23:45.359" v="1048" actId="20577"/>
        <pc:sldMkLst>
          <pc:docMk/>
          <pc:sldMk cId="1599864579" sldId="647"/>
        </pc:sldMkLst>
        <pc:spChg chg="mod">
          <ac:chgData name="Russell Pangborn" userId="926e7a0a90445740" providerId="LiveId" clId="{E9938D6D-9EB8-404B-BCF7-05114C411CE1}" dt="2023-02-21T14:23:45.359" v="1048" actId="20577"/>
          <ac:spMkLst>
            <pc:docMk/>
            <pc:sldMk cId="1599864579" sldId="647"/>
            <ac:spMk id="2" creationId="{455692D3-4847-7D56-671C-48647977875A}"/>
          </ac:spMkLst>
        </pc:spChg>
      </pc:sldChg>
      <pc:sldChg chg="del">
        <pc:chgData name="Russell Pangborn" userId="926e7a0a90445740" providerId="LiveId" clId="{E9938D6D-9EB8-404B-BCF7-05114C411CE1}" dt="2023-02-21T14:31:53.125" v="1243" actId="2696"/>
        <pc:sldMkLst>
          <pc:docMk/>
          <pc:sldMk cId="2774486801" sldId="648"/>
        </pc:sldMkLst>
      </pc:sldChg>
      <pc:sldChg chg="modSp del mod">
        <pc:chgData name="Russell Pangborn" userId="926e7a0a90445740" providerId="LiveId" clId="{E9938D6D-9EB8-404B-BCF7-05114C411CE1}" dt="2023-02-21T14:28:07.145" v="1144" actId="2696"/>
        <pc:sldMkLst>
          <pc:docMk/>
          <pc:sldMk cId="1968978633" sldId="650"/>
        </pc:sldMkLst>
        <pc:picChg chg="mod">
          <ac:chgData name="Russell Pangborn" userId="926e7a0a90445740" providerId="LiveId" clId="{E9938D6D-9EB8-404B-BCF7-05114C411CE1}" dt="2023-02-21T14:25:08.024" v="1049" actId="1076"/>
          <ac:picMkLst>
            <pc:docMk/>
            <pc:sldMk cId="1968978633" sldId="650"/>
            <ac:picMk id="4" creationId="{B5E04EF1-0DA7-C86D-390B-A931CC2FF4EA}"/>
          </ac:picMkLst>
        </pc:picChg>
      </pc:sldChg>
      <pc:sldChg chg="addSp delSp modSp mod ord delAnim modAnim">
        <pc:chgData name="Russell Pangborn" userId="926e7a0a90445740" providerId="LiveId" clId="{E9938D6D-9EB8-404B-BCF7-05114C411CE1}" dt="2023-02-16T15:26:15.028" v="74"/>
        <pc:sldMkLst>
          <pc:docMk/>
          <pc:sldMk cId="604886857" sldId="654"/>
        </pc:sldMkLst>
        <pc:spChg chg="mod">
          <ac:chgData name="Russell Pangborn" userId="926e7a0a90445740" providerId="LiveId" clId="{E9938D6D-9EB8-404B-BCF7-05114C411CE1}" dt="2023-02-16T15:23:13.773" v="42" actId="255"/>
          <ac:spMkLst>
            <pc:docMk/>
            <pc:sldMk cId="604886857" sldId="654"/>
            <ac:spMk id="2" creationId="{95F6CD06-1CF1-7726-0B60-52AEB5C3EB36}"/>
          </ac:spMkLst>
        </pc:spChg>
        <pc:spChg chg="mod">
          <ac:chgData name="Russell Pangborn" userId="926e7a0a90445740" providerId="LiveId" clId="{E9938D6D-9EB8-404B-BCF7-05114C411CE1}" dt="2023-02-16T15:23:28.086" v="64" actId="20577"/>
          <ac:spMkLst>
            <pc:docMk/>
            <pc:sldMk cId="604886857" sldId="654"/>
            <ac:spMk id="3" creationId="{2CF3A161-BF2B-3723-D7BC-7DC5BD378B8F}"/>
          </ac:spMkLst>
        </pc:spChg>
        <pc:picChg chg="del">
          <ac:chgData name="Russell Pangborn" userId="926e7a0a90445740" providerId="LiveId" clId="{E9938D6D-9EB8-404B-BCF7-05114C411CE1}" dt="2023-02-16T15:21:50.852" v="10" actId="478"/>
          <ac:picMkLst>
            <pc:docMk/>
            <pc:sldMk cId="604886857" sldId="654"/>
            <ac:picMk id="5" creationId="{59DB4984-BBD3-0C94-EAB7-315EF70CE060}"/>
          </ac:picMkLst>
        </pc:picChg>
        <pc:picChg chg="add mod">
          <ac:chgData name="Russell Pangborn" userId="926e7a0a90445740" providerId="LiveId" clId="{E9938D6D-9EB8-404B-BCF7-05114C411CE1}" dt="2023-02-16T15:23:39.003" v="66" actId="1076"/>
          <ac:picMkLst>
            <pc:docMk/>
            <pc:sldMk cId="604886857" sldId="654"/>
            <ac:picMk id="6" creationId="{C561FE13-CE56-FF3D-57CE-A47547CF34FE}"/>
          </ac:picMkLst>
        </pc:picChg>
      </pc:sldChg>
      <pc:sldChg chg="del">
        <pc:chgData name="Russell Pangborn" userId="926e7a0a90445740" providerId="LiveId" clId="{E9938D6D-9EB8-404B-BCF7-05114C411CE1}" dt="2023-02-16T16:07:24.939" v="361" actId="2696"/>
        <pc:sldMkLst>
          <pc:docMk/>
          <pc:sldMk cId="2067079289" sldId="655"/>
        </pc:sldMkLst>
      </pc:sldChg>
      <pc:sldChg chg="del">
        <pc:chgData name="Russell Pangborn" userId="926e7a0a90445740" providerId="LiveId" clId="{E9938D6D-9EB8-404B-BCF7-05114C411CE1}" dt="2023-02-16T16:06:59.553" v="360" actId="2696"/>
        <pc:sldMkLst>
          <pc:docMk/>
          <pc:sldMk cId="1831820996" sldId="656"/>
        </pc:sldMkLst>
      </pc:sldChg>
      <pc:sldChg chg="del">
        <pc:chgData name="Russell Pangborn" userId="926e7a0a90445740" providerId="LiveId" clId="{E9938D6D-9EB8-404B-BCF7-05114C411CE1}" dt="2023-02-16T15:44:14.639" v="310" actId="2696"/>
        <pc:sldMkLst>
          <pc:docMk/>
          <pc:sldMk cId="3549176709" sldId="657"/>
        </pc:sldMkLst>
      </pc:sldChg>
      <pc:sldChg chg="del">
        <pc:chgData name="Russell Pangborn" userId="926e7a0a90445740" providerId="LiveId" clId="{E9938D6D-9EB8-404B-BCF7-05114C411CE1}" dt="2023-02-16T15:53:22.535" v="325" actId="2696"/>
        <pc:sldMkLst>
          <pc:docMk/>
          <pc:sldMk cId="366736903" sldId="658"/>
        </pc:sldMkLst>
      </pc:sldChg>
      <pc:sldChg chg="modSp mod ord">
        <pc:chgData name="Russell Pangborn" userId="926e7a0a90445740" providerId="LiveId" clId="{E9938D6D-9EB8-404B-BCF7-05114C411CE1}" dt="2023-02-16T23:53:18.003" v="764"/>
        <pc:sldMkLst>
          <pc:docMk/>
          <pc:sldMk cId="2577710139" sldId="659"/>
        </pc:sldMkLst>
        <pc:spChg chg="mod">
          <ac:chgData name="Russell Pangborn" userId="926e7a0a90445740" providerId="LiveId" clId="{E9938D6D-9EB8-404B-BCF7-05114C411CE1}" dt="2023-02-16T23:53:10.629" v="762"/>
          <ac:spMkLst>
            <pc:docMk/>
            <pc:sldMk cId="2577710139" sldId="659"/>
            <ac:spMk id="2" creationId="{391C4DC7-CFDC-434B-EBD6-69A8DFFF1B41}"/>
          </ac:spMkLst>
        </pc:spChg>
      </pc:sldChg>
      <pc:sldChg chg="addSp delSp modSp mod ord delAnim modAnim">
        <pc:chgData name="Russell Pangborn" userId="926e7a0a90445740" providerId="LiveId" clId="{E9938D6D-9EB8-404B-BCF7-05114C411CE1}" dt="2023-02-16T15:33:27.696" v="198" actId="255"/>
        <pc:sldMkLst>
          <pc:docMk/>
          <pc:sldMk cId="1042378317" sldId="660"/>
        </pc:sldMkLst>
        <pc:spChg chg="mod">
          <ac:chgData name="Russell Pangborn" userId="926e7a0a90445740" providerId="LiveId" clId="{E9938D6D-9EB8-404B-BCF7-05114C411CE1}" dt="2023-02-16T15:33:27.696" v="198" actId="255"/>
          <ac:spMkLst>
            <pc:docMk/>
            <pc:sldMk cId="1042378317" sldId="660"/>
            <ac:spMk id="2" creationId="{391C4DC7-CFDC-434B-EBD6-69A8DFFF1B41}"/>
          </ac:spMkLst>
        </pc:spChg>
        <pc:picChg chg="del">
          <ac:chgData name="Russell Pangborn" userId="926e7a0a90445740" providerId="LiveId" clId="{E9938D6D-9EB8-404B-BCF7-05114C411CE1}" dt="2023-02-16T14:23:56.355" v="0" actId="478"/>
          <ac:picMkLst>
            <pc:docMk/>
            <pc:sldMk cId="1042378317" sldId="660"/>
            <ac:picMk id="4" creationId="{DA14FA3E-67BE-88D8-5008-78430234FA72}"/>
          </ac:picMkLst>
        </pc:picChg>
        <pc:picChg chg="add mod">
          <ac:chgData name="Russell Pangborn" userId="926e7a0a90445740" providerId="LiveId" clId="{E9938D6D-9EB8-404B-BCF7-05114C411CE1}" dt="2023-02-16T15:32:56.849" v="177" actId="1076"/>
          <ac:picMkLst>
            <pc:docMk/>
            <pc:sldMk cId="1042378317" sldId="660"/>
            <ac:picMk id="6" creationId="{6CD1E3DB-7F38-F779-9335-32A0ED1BB054}"/>
          </ac:picMkLst>
        </pc:picChg>
      </pc:sldChg>
      <pc:sldChg chg="del">
        <pc:chgData name="Russell Pangborn" userId="926e7a0a90445740" providerId="LiveId" clId="{E9938D6D-9EB8-404B-BCF7-05114C411CE1}" dt="2023-02-16T15:53:28.985" v="326" actId="2696"/>
        <pc:sldMkLst>
          <pc:docMk/>
          <pc:sldMk cId="4016095830" sldId="661"/>
        </pc:sldMkLst>
      </pc:sldChg>
      <pc:sldChg chg="del">
        <pc:chgData name="Russell Pangborn" userId="926e7a0a90445740" providerId="LiveId" clId="{E9938D6D-9EB8-404B-BCF7-05114C411CE1}" dt="2023-02-16T15:53:50.353" v="327" actId="2696"/>
        <pc:sldMkLst>
          <pc:docMk/>
          <pc:sldMk cId="3076090854" sldId="665"/>
        </pc:sldMkLst>
      </pc:sldChg>
      <pc:sldChg chg="addSp delSp modSp new del mod ord modAnim">
        <pc:chgData name="Russell Pangborn" userId="926e7a0a90445740" providerId="LiveId" clId="{E9938D6D-9EB8-404B-BCF7-05114C411CE1}" dt="2023-02-16T15:37:13.023" v="238" actId="2696"/>
        <pc:sldMkLst>
          <pc:docMk/>
          <pc:sldMk cId="2615665562" sldId="666"/>
        </pc:sldMkLst>
        <pc:spChg chg="mod">
          <ac:chgData name="Russell Pangborn" userId="926e7a0a90445740" providerId="LiveId" clId="{E9938D6D-9EB8-404B-BCF7-05114C411CE1}" dt="2023-02-16T15:34:22.155" v="202" actId="255"/>
          <ac:spMkLst>
            <pc:docMk/>
            <pc:sldMk cId="2615665562" sldId="666"/>
            <ac:spMk id="2" creationId="{3D7C6F7D-C041-8FE8-3F02-656BAC1B0188}"/>
          </ac:spMkLst>
        </pc:spChg>
        <pc:spChg chg="del">
          <ac:chgData name="Russell Pangborn" userId="926e7a0a90445740" providerId="LiveId" clId="{E9938D6D-9EB8-404B-BCF7-05114C411CE1}" dt="2023-02-16T14:25:43.739" v="3" actId="22"/>
          <ac:spMkLst>
            <pc:docMk/>
            <pc:sldMk cId="2615665562" sldId="666"/>
            <ac:spMk id="3" creationId="{A1510AE8-2F38-DCEC-25C6-CED8C0474C70}"/>
          </ac:spMkLst>
        </pc:spChg>
        <pc:picChg chg="add mod ord">
          <ac:chgData name="Russell Pangborn" userId="926e7a0a90445740" providerId="LiveId" clId="{E9938D6D-9EB8-404B-BCF7-05114C411CE1}" dt="2023-02-16T14:25:43.739" v="3" actId="22"/>
          <ac:picMkLst>
            <pc:docMk/>
            <pc:sldMk cId="2615665562" sldId="666"/>
            <ac:picMk id="5" creationId="{4DEEBBE6-D9E3-CDAA-BA06-24435579FD63}"/>
          </ac:picMkLst>
        </pc:picChg>
      </pc:sldChg>
      <pc:sldChg chg="addSp delSp modSp new del mod ord">
        <pc:chgData name="Russell Pangborn" userId="926e7a0a90445740" providerId="LiveId" clId="{E9938D6D-9EB8-404B-BCF7-05114C411CE1}" dt="2023-02-16T15:37:22.223" v="239" actId="2696"/>
        <pc:sldMkLst>
          <pc:docMk/>
          <pc:sldMk cId="381080625" sldId="667"/>
        </pc:sldMkLst>
        <pc:spChg chg="del">
          <ac:chgData name="Russell Pangborn" userId="926e7a0a90445740" providerId="LiveId" clId="{E9938D6D-9EB8-404B-BCF7-05114C411CE1}" dt="2023-02-16T14:26:34.593" v="5" actId="22"/>
          <ac:spMkLst>
            <pc:docMk/>
            <pc:sldMk cId="381080625" sldId="667"/>
            <ac:spMk id="3" creationId="{C0D63007-0E87-52C1-8626-B148EF2EF9DE}"/>
          </ac:spMkLst>
        </pc:spChg>
        <pc:picChg chg="add mod ord">
          <ac:chgData name="Russell Pangborn" userId="926e7a0a90445740" providerId="LiveId" clId="{E9938D6D-9EB8-404B-BCF7-05114C411CE1}" dt="2023-02-16T15:28:30.441" v="104" actId="1076"/>
          <ac:picMkLst>
            <pc:docMk/>
            <pc:sldMk cId="381080625" sldId="667"/>
            <ac:picMk id="5" creationId="{0738E9FA-056A-B447-5265-15FE2C58A4B8}"/>
          </ac:picMkLst>
        </pc:picChg>
      </pc:sldChg>
      <pc:sldChg chg="addSp delSp modSp new del mod">
        <pc:chgData name="Russell Pangborn" userId="926e7a0a90445740" providerId="LiveId" clId="{E9938D6D-9EB8-404B-BCF7-05114C411CE1}" dt="2023-02-16T15:25:47.686" v="68" actId="2696"/>
        <pc:sldMkLst>
          <pc:docMk/>
          <pc:sldMk cId="1293914400" sldId="668"/>
        </pc:sldMkLst>
        <pc:spChg chg="del">
          <ac:chgData name="Russell Pangborn" userId="926e7a0a90445740" providerId="LiveId" clId="{E9938D6D-9EB8-404B-BCF7-05114C411CE1}" dt="2023-02-16T15:16:17.779" v="9" actId="22"/>
          <ac:spMkLst>
            <pc:docMk/>
            <pc:sldMk cId="1293914400" sldId="668"/>
            <ac:spMk id="3" creationId="{AC12F553-C12B-579E-FBE9-EF4762BD5DB1}"/>
          </ac:spMkLst>
        </pc:spChg>
        <pc:picChg chg="add mod ord">
          <ac:chgData name="Russell Pangborn" userId="926e7a0a90445740" providerId="LiveId" clId="{E9938D6D-9EB8-404B-BCF7-05114C411CE1}" dt="2023-02-16T15:16:17.779" v="9" actId="22"/>
          <ac:picMkLst>
            <pc:docMk/>
            <pc:sldMk cId="1293914400" sldId="668"/>
            <ac:picMk id="5" creationId="{BE8101DA-5DD5-3047-28A4-FB64A9A73229}"/>
          </ac:picMkLst>
        </pc:picChg>
      </pc:sldChg>
      <pc:sldChg chg="addSp delSp modSp new mod delAnim modAnim">
        <pc:chgData name="Russell Pangborn" userId="926e7a0a90445740" providerId="LiveId" clId="{E9938D6D-9EB8-404B-BCF7-05114C411CE1}" dt="2023-02-16T15:49:18.160" v="320"/>
        <pc:sldMkLst>
          <pc:docMk/>
          <pc:sldMk cId="1464561939" sldId="668"/>
        </pc:sldMkLst>
        <pc:spChg chg="mod">
          <ac:chgData name="Russell Pangborn" userId="926e7a0a90445740" providerId="LiveId" clId="{E9938D6D-9EB8-404B-BCF7-05114C411CE1}" dt="2023-02-16T15:34:06.471" v="200" actId="255"/>
          <ac:spMkLst>
            <pc:docMk/>
            <pc:sldMk cId="1464561939" sldId="668"/>
            <ac:spMk id="2" creationId="{09A0CA85-687E-2BF8-A971-C96E108613F0}"/>
          </ac:spMkLst>
        </pc:spChg>
        <pc:spChg chg="mod">
          <ac:chgData name="Russell Pangborn" userId="926e7a0a90445740" providerId="LiveId" clId="{E9938D6D-9EB8-404B-BCF7-05114C411CE1}" dt="2023-02-16T15:30:44.929" v="175" actId="255"/>
          <ac:spMkLst>
            <pc:docMk/>
            <pc:sldMk cId="1464561939" sldId="668"/>
            <ac:spMk id="3" creationId="{24119415-EB14-4A95-FCDD-498E2DB2CA04}"/>
          </ac:spMkLst>
        </pc:spChg>
        <pc:picChg chg="add del mod">
          <ac:chgData name="Russell Pangborn" userId="926e7a0a90445740" providerId="LiveId" clId="{E9938D6D-9EB8-404B-BCF7-05114C411CE1}" dt="2023-02-16T15:46:24.923" v="311" actId="478"/>
          <ac:picMkLst>
            <pc:docMk/>
            <pc:sldMk cId="1464561939" sldId="668"/>
            <ac:picMk id="4" creationId="{81C07A27-CD8C-7A06-E899-46F77F3B1E5C}"/>
          </ac:picMkLst>
        </pc:picChg>
        <pc:picChg chg="add del mod">
          <ac:chgData name="Russell Pangborn" userId="926e7a0a90445740" providerId="LiveId" clId="{E9938D6D-9EB8-404B-BCF7-05114C411CE1}" dt="2023-02-16T15:48:48.879" v="315" actId="478"/>
          <ac:picMkLst>
            <pc:docMk/>
            <pc:sldMk cId="1464561939" sldId="668"/>
            <ac:picMk id="5" creationId="{394FDA3B-6CDC-631F-A694-B2B482821266}"/>
          </ac:picMkLst>
        </pc:picChg>
        <pc:picChg chg="add mod">
          <ac:chgData name="Russell Pangborn" userId="926e7a0a90445740" providerId="LiveId" clId="{E9938D6D-9EB8-404B-BCF7-05114C411CE1}" dt="2023-02-16T15:49:13.287" v="319" actId="14100"/>
          <ac:picMkLst>
            <pc:docMk/>
            <pc:sldMk cId="1464561939" sldId="668"/>
            <ac:picMk id="7" creationId="{B08EB378-DBCF-8255-5CE2-80B5EC67782C}"/>
          </ac:picMkLst>
        </pc:picChg>
      </pc:sldChg>
      <pc:sldChg chg="addSp delSp modSp new mod modAnim">
        <pc:chgData name="Russell Pangborn" userId="926e7a0a90445740" providerId="LiveId" clId="{E9938D6D-9EB8-404B-BCF7-05114C411CE1}" dt="2023-02-16T15:51:12.487" v="324"/>
        <pc:sldMkLst>
          <pc:docMk/>
          <pc:sldMk cId="1552897612" sldId="669"/>
        </pc:sldMkLst>
        <pc:spChg chg="mod">
          <ac:chgData name="Russell Pangborn" userId="926e7a0a90445740" providerId="LiveId" clId="{E9938D6D-9EB8-404B-BCF7-05114C411CE1}" dt="2023-02-16T15:36:38.710" v="237"/>
          <ac:spMkLst>
            <pc:docMk/>
            <pc:sldMk cId="1552897612" sldId="669"/>
            <ac:spMk id="2" creationId="{A1C035B6-A38C-4E45-1495-9477CDD093C9}"/>
          </ac:spMkLst>
        </pc:spChg>
        <pc:spChg chg="mod">
          <ac:chgData name="Russell Pangborn" userId="926e7a0a90445740" providerId="LiveId" clId="{E9938D6D-9EB8-404B-BCF7-05114C411CE1}" dt="2023-02-16T15:35:51.713" v="232" actId="20577"/>
          <ac:spMkLst>
            <pc:docMk/>
            <pc:sldMk cId="1552897612" sldId="669"/>
            <ac:spMk id="3" creationId="{0A5FAD32-8077-8D7C-6FF5-CFC4F08DB012}"/>
          </ac:spMkLst>
        </pc:spChg>
        <pc:picChg chg="add del mod">
          <ac:chgData name="Russell Pangborn" userId="926e7a0a90445740" providerId="LiveId" clId="{E9938D6D-9EB8-404B-BCF7-05114C411CE1}" dt="2023-02-16T15:51:02.923" v="321" actId="478"/>
          <ac:picMkLst>
            <pc:docMk/>
            <pc:sldMk cId="1552897612" sldId="669"/>
            <ac:picMk id="4" creationId="{BBE95329-1DFA-2B3D-D91F-9A232B623926}"/>
          </ac:picMkLst>
        </pc:picChg>
        <pc:picChg chg="add mod">
          <ac:chgData name="Russell Pangborn" userId="926e7a0a90445740" providerId="LiveId" clId="{E9938D6D-9EB8-404B-BCF7-05114C411CE1}" dt="2023-02-16T15:51:08.645" v="323" actId="1076"/>
          <ac:picMkLst>
            <pc:docMk/>
            <pc:sldMk cId="1552897612" sldId="669"/>
            <ac:picMk id="6" creationId="{29302FAA-E95A-93DD-E8B1-6FDA798AE723}"/>
          </ac:picMkLst>
        </pc:picChg>
      </pc:sldChg>
      <pc:sldChg chg="addSp modSp new mod ord modAnim">
        <pc:chgData name="Russell Pangborn" userId="926e7a0a90445740" providerId="LiveId" clId="{E9938D6D-9EB8-404B-BCF7-05114C411CE1}" dt="2023-02-16T15:43:14.880" v="309"/>
        <pc:sldMkLst>
          <pc:docMk/>
          <pc:sldMk cId="4029979340" sldId="670"/>
        </pc:sldMkLst>
        <pc:spChg chg="mod">
          <ac:chgData name="Russell Pangborn" userId="926e7a0a90445740" providerId="LiveId" clId="{E9938D6D-9EB8-404B-BCF7-05114C411CE1}" dt="2023-02-16T15:42:26.158" v="304"/>
          <ac:spMkLst>
            <pc:docMk/>
            <pc:sldMk cId="4029979340" sldId="670"/>
            <ac:spMk id="2" creationId="{90200567-6263-8B1C-06F0-BE4B94416417}"/>
          </ac:spMkLst>
        </pc:spChg>
        <pc:spChg chg="mod">
          <ac:chgData name="Russell Pangborn" userId="926e7a0a90445740" providerId="LiveId" clId="{E9938D6D-9EB8-404B-BCF7-05114C411CE1}" dt="2023-02-16T15:42:03.441" v="302" actId="20577"/>
          <ac:spMkLst>
            <pc:docMk/>
            <pc:sldMk cId="4029979340" sldId="670"/>
            <ac:spMk id="3" creationId="{F542B0A3-1390-5B57-4DBC-4F700E9FB5E7}"/>
          </ac:spMkLst>
        </pc:spChg>
        <pc:picChg chg="add mod">
          <ac:chgData name="Russell Pangborn" userId="926e7a0a90445740" providerId="LiveId" clId="{E9938D6D-9EB8-404B-BCF7-05114C411CE1}" dt="2023-02-16T15:41:42.711" v="245" actId="1076"/>
          <ac:picMkLst>
            <pc:docMk/>
            <pc:sldMk cId="4029979340" sldId="670"/>
            <ac:picMk id="5" creationId="{3199E5BE-EFAA-84CE-87C0-90B646ADD1BA}"/>
          </ac:picMkLst>
        </pc:picChg>
      </pc:sldChg>
      <pc:sldChg chg="addSp delSp modSp new del mod ord modAnim">
        <pc:chgData name="Russell Pangborn" userId="926e7a0a90445740" providerId="LiveId" clId="{E9938D6D-9EB8-404B-BCF7-05114C411CE1}" dt="2023-02-21T17:32:03.073" v="1353" actId="2696"/>
        <pc:sldMkLst>
          <pc:docMk/>
          <pc:sldMk cId="340478612" sldId="671"/>
        </pc:sldMkLst>
        <pc:spChg chg="mod">
          <ac:chgData name="Russell Pangborn" userId="926e7a0a90445740" providerId="LiveId" clId="{E9938D6D-9EB8-404B-BCF7-05114C411CE1}" dt="2023-02-16T16:00:37.057" v="330"/>
          <ac:spMkLst>
            <pc:docMk/>
            <pc:sldMk cId="340478612" sldId="671"/>
            <ac:spMk id="2" creationId="{6F3DC484-DA90-17D4-EDCA-E462F2F50060}"/>
          </ac:spMkLst>
        </pc:spChg>
        <pc:spChg chg="add mod">
          <ac:chgData name="Russell Pangborn" userId="926e7a0a90445740" providerId="LiveId" clId="{E9938D6D-9EB8-404B-BCF7-05114C411CE1}" dt="2023-02-20T18:47:21.909" v="766" actId="478"/>
          <ac:spMkLst>
            <pc:docMk/>
            <pc:sldMk cId="340478612" sldId="671"/>
            <ac:spMk id="3" creationId="{AFFFEE5B-B47B-1AFC-0453-51ABCE6DC81F}"/>
          </ac:spMkLst>
        </pc:spChg>
        <pc:spChg chg="del">
          <ac:chgData name="Russell Pangborn" userId="926e7a0a90445740" providerId="LiveId" clId="{E9938D6D-9EB8-404B-BCF7-05114C411CE1}" dt="2023-02-16T15:59:50.861" v="329" actId="22"/>
          <ac:spMkLst>
            <pc:docMk/>
            <pc:sldMk cId="340478612" sldId="671"/>
            <ac:spMk id="3" creationId="{C147EDCF-8144-8447-75A5-09579709D2A3}"/>
          </ac:spMkLst>
        </pc:spChg>
        <pc:picChg chg="add del mod ord">
          <ac:chgData name="Russell Pangborn" userId="926e7a0a90445740" providerId="LiveId" clId="{E9938D6D-9EB8-404B-BCF7-05114C411CE1}" dt="2023-02-20T18:47:21.909" v="766" actId="478"/>
          <ac:picMkLst>
            <pc:docMk/>
            <pc:sldMk cId="340478612" sldId="671"/>
            <ac:picMk id="5" creationId="{D21406FF-1129-3FD2-8E7F-06CCDBDC365E}"/>
          </ac:picMkLst>
        </pc:picChg>
        <pc:picChg chg="add mod">
          <ac:chgData name="Russell Pangborn" userId="926e7a0a90445740" providerId="LiveId" clId="{E9938D6D-9EB8-404B-BCF7-05114C411CE1}" dt="2023-02-20T18:47:27.938" v="768" actId="1076"/>
          <ac:picMkLst>
            <pc:docMk/>
            <pc:sldMk cId="340478612" sldId="671"/>
            <ac:picMk id="6" creationId="{A344ECDC-D0D3-0D20-5A6B-48A54F6A32DA}"/>
          </ac:picMkLst>
        </pc:picChg>
      </pc:sldChg>
      <pc:sldChg chg="addSp delSp modSp new mod ord addAnim delAnim modAnim">
        <pc:chgData name="Russell Pangborn" userId="926e7a0a90445740" providerId="LiveId" clId="{E9938D6D-9EB8-404B-BCF7-05114C411CE1}" dt="2023-02-21T17:29:02.083" v="1247"/>
        <pc:sldMkLst>
          <pc:docMk/>
          <pc:sldMk cId="2258423373" sldId="672"/>
        </pc:sldMkLst>
        <pc:spChg chg="mod">
          <ac:chgData name="Russell Pangborn" userId="926e7a0a90445740" providerId="LiveId" clId="{E9938D6D-9EB8-404B-BCF7-05114C411CE1}" dt="2023-02-16T16:04:52.875" v="357" actId="20577"/>
          <ac:spMkLst>
            <pc:docMk/>
            <pc:sldMk cId="2258423373" sldId="672"/>
            <ac:spMk id="2" creationId="{DC85E464-3B9F-CAEE-26DC-349A4DB015B6}"/>
          </ac:spMkLst>
        </pc:spChg>
        <pc:spChg chg="del">
          <ac:chgData name="Russell Pangborn" userId="926e7a0a90445740" providerId="LiveId" clId="{E9938D6D-9EB8-404B-BCF7-05114C411CE1}" dt="2023-02-16T16:02:58.585" v="334" actId="22"/>
          <ac:spMkLst>
            <pc:docMk/>
            <pc:sldMk cId="2258423373" sldId="672"/>
            <ac:spMk id="3" creationId="{8BA018DA-667E-3B8D-B494-77BFEB252004}"/>
          </ac:spMkLst>
        </pc:spChg>
        <pc:spChg chg="add mod">
          <ac:chgData name="Russell Pangborn" userId="926e7a0a90445740" providerId="LiveId" clId="{E9938D6D-9EB8-404B-BCF7-05114C411CE1}" dt="2023-02-16T16:55:38.260" v="732" actId="478"/>
          <ac:spMkLst>
            <pc:docMk/>
            <pc:sldMk cId="2258423373" sldId="672"/>
            <ac:spMk id="6" creationId="{0A6FF9CD-4782-050D-A2E1-EA6129984BA1}"/>
          </ac:spMkLst>
        </pc:spChg>
        <pc:picChg chg="add del mod ord">
          <ac:chgData name="Russell Pangborn" userId="926e7a0a90445740" providerId="LiveId" clId="{E9938D6D-9EB8-404B-BCF7-05114C411CE1}" dt="2023-02-16T16:55:38.260" v="732" actId="478"/>
          <ac:picMkLst>
            <pc:docMk/>
            <pc:sldMk cId="2258423373" sldId="672"/>
            <ac:picMk id="5" creationId="{CF7CA0D4-0F47-21A6-17F8-4FB10132E9B6}"/>
          </ac:picMkLst>
        </pc:picChg>
        <pc:picChg chg="add del mod">
          <ac:chgData name="Russell Pangborn" userId="926e7a0a90445740" providerId="LiveId" clId="{E9938D6D-9EB8-404B-BCF7-05114C411CE1}" dt="2023-02-16T16:58:18.028" v="742" actId="478"/>
          <ac:picMkLst>
            <pc:docMk/>
            <pc:sldMk cId="2258423373" sldId="672"/>
            <ac:picMk id="8" creationId="{9A1F3CD4-12FF-77C1-745C-62EDE5CD5BF0}"/>
          </ac:picMkLst>
        </pc:picChg>
        <pc:picChg chg="add del">
          <ac:chgData name="Russell Pangborn" userId="926e7a0a90445740" providerId="LiveId" clId="{E9938D6D-9EB8-404B-BCF7-05114C411CE1}" dt="2023-02-16T16:57:30.360" v="737" actId="22"/>
          <ac:picMkLst>
            <pc:docMk/>
            <pc:sldMk cId="2258423373" sldId="672"/>
            <ac:picMk id="10" creationId="{089AD646-9672-8F60-18E5-2F8D1B632033}"/>
          </ac:picMkLst>
        </pc:picChg>
        <pc:picChg chg="add del">
          <ac:chgData name="Russell Pangborn" userId="926e7a0a90445740" providerId="LiveId" clId="{E9938D6D-9EB8-404B-BCF7-05114C411CE1}" dt="2023-02-16T16:57:48.250" v="740" actId="22"/>
          <ac:picMkLst>
            <pc:docMk/>
            <pc:sldMk cId="2258423373" sldId="672"/>
            <ac:picMk id="12" creationId="{3F6AE752-545B-37FC-BEEA-E87A45D63901}"/>
          </ac:picMkLst>
        </pc:picChg>
        <pc:picChg chg="add mod">
          <ac:chgData name="Russell Pangborn" userId="926e7a0a90445740" providerId="LiveId" clId="{E9938D6D-9EB8-404B-BCF7-05114C411CE1}" dt="2023-02-16T16:58:21.736" v="744" actId="1076"/>
          <ac:picMkLst>
            <pc:docMk/>
            <pc:sldMk cId="2258423373" sldId="672"/>
            <ac:picMk id="14" creationId="{4676FBC1-674F-55AF-F1D1-2A4568F2F1D0}"/>
          </ac:picMkLst>
        </pc:picChg>
      </pc:sldChg>
      <pc:sldChg chg="modSp new mod modAnim">
        <pc:chgData name="Russell Pangborn" userId="926e7a0a90445740" providerId="LiveId" clId="{E9938D6D-9EB8-404B-BCF7-05114C411CE1}" dt="2023-02-16T16:14:30.418" v="731" actId="20577"/>
        <pc:sldMkLst>
          <pc:docMk/>
          <pc:sldMk cId="2708832312" sldId="673"/>
        </pc:sldMkLst>
        <pc:spChg chg="mod">
          <ac:chgData name="Russell Pangborn" userId="926e7a0a90445740" providerId="LiveId" clId="{E9938D6D-9EB8-404B-BCF7-05114C411CE1}" dt="2023-02-16T16:14:30.418" v="731" actId="20577"/>
          <ac:spMkLst>
            <pc:docMk/>
            <pc:sldMk cId="2708832312" sldId="673"/>
            <ac:spMk id="3" creationId="{A9E0A4B7-DF2D-F01A-1E2B-02C7DD0BDD23}"/>
          </ac:spMkLst>
        </pc:spChg>
      </pc:sldChg>
      <pc:sldChg chg="addSp modSp new mod modAnim">
        <pc:chgData name="Russell Pangborn" userId="926e7a0a90445740" providerId="LiveId" clId="{E9938D6D-9EB8-404B-BCF7-05114C411CE1}" dt="2023-02-20T18:51:32.483" v="818"/>
        <pc:sldMkLst>
          <pc:docMk/>
          <pc:sldMk cId="2399646809" sldId="674"/>
        </pc:sldMkLst>
        <pc:spChg chg="mod">
          <ac:chgData name="Russell Pangborn" userId="926e7a0a90445740" providerId="LiveId" clId="{E9938D6D-9EB8-404B-BCF7-05114C411CE1}" dt="2023-02-20T18:51:15.687" v="816" actId="20577"/>
          <ac:spMkLst>
            <pc:docMk/>
            <pc:sldMk cId="2399646809" sldId="674"/>
            <ac:spMk id="3" creationId="{6C980C22-3C71-BEDF-A4E5-A1E77D48C61F}"/>
          </ac:spMkLst>
        </pc:spChg>
        <pc:picChg chg="add mod">
          <ac:chgData name="Russell Pangborn" userId="926e7a0a90445740" providerId="LiveId" clId="{E9938D6D-9EB8-404B-BCF7-05114C411CE1}" dt="2023-02-20T18:51:28.498" v="817"/>
          <ac:picMkLst>
            <pc:docMk/>
            <pc:sldMk cId="2399646809" sldId="674"/>
            <ac:picMk id="4" creationId="{3F3790E8-9CCC-6F5F-CB59-D6C840DB6AE6}"/>
          </ac:picMkLst>
        </pc:picChg>
      </pc:sldChg>
      <pc:sldChg chg="modSp new mod modAnim">
        <pc:chgData name="Russell Pangborn" userId="926e7a0a90445740" providerId="LiveId" clId="{E9938D6D-9EB8-404B-BCF7-05114C411CE1}" dt="2023-02-21T13:51:46.438" v="1047"/>
        <pc:sldMkLst>
          <pc:docMk/>
          <pc:sldMk cId="2820776706" sldId="675"/>
        </pc:sldMkLst>
        <pc:spChg chg="mod">
          <ac:chgData name="Russell Pangborn" userId="926e7a0a90445740" providerId="LiveId" clId="{E9938D6D-9EB8-404B-BCF7-05114C411CE1}" dt="2023-02-21T13:51:17.773" v="988" actId="20577"/>
          <ac:spMkLst>
            <pc:docMk/>
            <pc:sldMk cId="2820776706" sldId="675"/>
            <ac:spMk id="2" creationId="{B3683DD0-C0F5-09E1-927C-82982830EEE4}"/>
          </ac:spMkLst>
        </pc:spChg>
        <pc:spChg chg="mod">
          <ac:chgData name="Russell Pangborn" userId="926e7a0a90445740" providerId="LiveId" clId="{E9938D6D-9EB8-404B-BCF7-05114C411CE1}" dt="2023-02-21T13:51:38.119" v="1046" actId="20577"/>
          <ac:spMkLst>
            <pc:docMk/>
            <pc:sldMk cId="2820776706" sldId="675"/>
            <ac:spMk id="3" creationId="{3D8A5915-4316-A361-5AB4-4E5E85BC7463}"/>
          </ac:spMkLst>
        </pc:spChg>
      </pc:sldChg>
      <pc:sldChg chg="addSp modSp new mod modAnim">
        <pc:chgData name="Russell Pangborn" userId="926e7a0a90445740" providerId="LiveId" clId="{E9938D6D-9EB8-404B-BCF7-05114C411CE1}" dt="2023-02-21T14:27:35.289" v="1143"/>
        <pc:sldMkLst>
          <pc:docMk/>
          <pc:sldMk cId="4270262475" sldId="676"/>
        </pc:sldMkLst>
        <pc:spChg chg="mod">
          <ac:chgData name="Russell Pangborn" userId="926e7a0a90445740" providerId="LiveId" clId="{E9938D6D-9EB8-404B-BCF7-05114C411CE1}" dt="2023-02-21T14:27:10.251" v="1141" actId="255"/>
          <ac:spMkLst>
            <pc:docMk/>
            <pc:sldMk cId="4270262475" sldId="676"/>
            <ac:spMk id="2" creationId="{2E614904-36A7-457B-4ABD-70AC977A3D56}"/>
          </ac:spMkLst>
        </pc:spChg>
        <pc:spChg chg="mod">
          <ac:chgData name="Russell Pangborn" userId="926e7a0a90445740" providerId="LiveId" clId="{E9938D6D-9EB8-404B-BCF7-05114C411CE1}" dt="2023-02-21T14:26:13.599" v="1136" actId="20577"/>
          <ac:spMkLst>
            <pc:docMk/>
            <pc:sldMk cId="4270262475" sldId="676"/>
            <ac:spMk id="3" creationId="{3CC0EDB5-CF62-037F-879A-4BC31492379E}"/>
          </ac:spMkLst>
        </pc:spChg>
        <pc:picChg chg="add mod">
          <ac:chgData name="Russell Pangborn" userId="926e7a0a90445740" providerId="LiveId" clId="{E9938D6D-9EB8-404B-BCF7-05114C411CE1}" dt="2023-02-21T14:26:36.261" v="1138" actId="1076"/>
          <ac:picMkLst>
            <pc:docMk/>
            <pc:sldMk cId="4270262475" sldId="676"/>
            <ac:picMk id="4" creationId="{D1F215E8-FED2-218C-CCFC-A869D25FA1DB}"/>
          </ac:picMkLst>
        </pc:picChg>
      </pc:sldChg>
      <pc:sldChg chg="addSp modSp new mod modAnim">
        <pc:chgData name="Russell Pangborn" userId="926e7a0a90445740" providerId="LiveId" clId="{E9938D6D-9EB8-404B-BCF7-05114C411CE1}" dt="2023-02-21T14:31:32.696" v="1242"/>
        <pc:sldMkLst>
          <pc:docMk/>
          <pc:sldMk cId="2767377171" sldId="677"/>
        </pc:sldMkLst>
        <pc:spChg chg="mod">
          <ac:chgData name="Russell Pangborn" userId="926e7a0a90445740" providerId="LiveId" clId="{E9938D6D-9EB8-404B-BCF7-05114C411CE1}" dt="2023-02-21T14:29:43.749" v="1223"/>
          <ac:spMkLst>
            <pc:docMk/>
            <pc:sldMk cId="2767377171" sldId="677"/>
            <ac:spMk id="2" creationId="{AF92A8DA-746D-06A3-A128-876ABDECFCD9}"/>
          </ac:spMkLst>
        </pc:spChg>
        <pc:spChg chg="mod">
          <ac:chgData name="Russell Pangborn" userId="926e7a0a90445740" providerId="LiveId" clId="{E9938D6D-9EB8-404B-BCF7-05114C411CE1}" dt="2023-02-21T14:30:23.637" v="1233"/>
          <ac:spMkLst>
            <pc:docMk/>
            <pc:sldMk cId="2767377171" sldId="677"/>
            <ac:spMk id="3" creationId="{C5CC8542-1347-06AF-3730-7165DAD482DB}"/>
          </ac:spMkLst>
        </pc:spChg>
        <pc:picChg chg="add mod">
          <ac:chgData name="Russell Pangborn" userId="926e7a0a90445740" providerId="LiveId" clId="{E9938D6D-9EB8-404B-BCF7-05114C411CE1}" dt="2023-02-21T14:30:41.861" v="1235" actId="1076"/>
          <ac:picMkLst>
            <pc:docMk/>
            <pc:sldMk cId="2767377171" sldId="677"/>
            <ac:picMk id="4" creationId="{0AB98D44-F528-F7D1-64B7-17F9B925241D}"/>
          </ac:picMkLst>
        </pc:picChg>
      </pc:sldChg>
      <pc:sldChg chg="addSp modSp new mod modAnim">
        <pc:chgData name="Russell Pangborn" userId="926e7a0a90445740" providerId="LiveId" clId="{E9938D6D-9EB8-404B-BCF7-05114C411CE1}" dt="2023-02-21T17:31:45.836" v="1352"/>
        <pc:sldMkLst>
          <pc:docMk/>
          <pc:sldMk cId="3042776754" sldId="678"/>
        </pc:sldMkLst>
        <pc:spChg chg="mod">
          <ac:chgData name="Russell Pangborn" userId="926e7a0a90445740" providerId="LiveId" clId="{E9938D6D-9EB8-404B-BCF7-05114C411CE1}" dt="2023-02-21T17:30:05.826" v="1252" actId="20577"/>
          <ac:spMkLst>
            <pc:docMk/>
            <pc:sldMk cId="3042776754" sldId="678"/>
            <ac:spMk id="2" creationId="{34CAA6F7-CFE7-DF06-0D90-8C0F95E136E7}"/>
          </ac:spMkLst>
        </pc:spChg>
        <pc:spChg chg="mod">
          <ac:chgData name="Russell Pangborn" userId="926e7a0a90445740" providerId="LiveId" clId="{E9938D6D-9EB8-404B-BCF7-05114C411CE1}" dt="2023-02-21T17:30:56.164" v="1349" actId="20577"/>
          <ac:spMkLst>
            <pc:docMk/>
            <pc:sldMk cId="3042776754" sldId="678"/>
            <ac:spMk id="3" creationId="{59EAF89C-74C0-FADC-D875-6EFCB5760E73}"/>
          </ac:spMkLst>
        </pc:spChg>
        <pc:picChg chg="add mod">
          <ac:chgData name="Russell Pangborn" userId="926e7a0a90445740" providerId="LiveId" clId="{E9938D6D-9EB8-404B-BCF7-05114C411CE1}" dt="2023-02-21T17:31:11.012" v="1350"/>
          <ac:picMkLst>
            <pc:docMk/>
            <pc:sldMk cId="3042776754" sldId="678"/>
            <ac:picMk id="4" creationId="{2C40A77A-BDF3-F8FA-E7F2-29C5845CB6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SQL procedures 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PL/SQL Conditional Statements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Midterm 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5B6-A38C-4E45-1495-9477CDD0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RemoveEmployees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AD32-8077-8D7C-6FF5-CFC4F08D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After the procedure is 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02FAA-E95A-93DD-E8B1-6FDA798A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2175"/>
            <a:ext cx="5867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0567-6263-8B1C-06F0-BE4B9441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RemoveEmployees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B0A3-1390-5B57-4DBC-4F700E9F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No employee has 22 years of post secondary education</a:t>
            </a:r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9E5BE-EFAA-84CE-87C0-90B646AD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67000"/>
            <a:ext cx="58197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DC7-CFDC-434B-EBD6-69A8DFFF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RemoveEmployees Stored Procedure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78B58B-4A00-AC86-449E-C923B953D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275" y="1600200"/>
            <a:ext cx="53314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CD06-1CF1-7726-0B60-52AEB5C3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00"/>
              <a:t>RemoveEmployees (SQL%RowCount)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161-BF2B-3723-D7BC-7DC5BD37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Using ELSIF and SQL%RowCount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1FE13-CE56-FF3D-57CE-A47547CF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62087"/>
            <a:ext cx="8420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F6D0-68E6-B130-6BBE-4660291E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E69F-37E0-0616-F34E-5FFE845C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Can we get all those deleted employees back?</a:t>
            </a:r>
          </a:p>
          <a:p>
            <a:r>
              <a:rPr lang="en-CA"/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20466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B35E-02A1-3B5A-C819-256EEA91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Midterm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4ADA-3A26-C7F1-C1AE-7D0EB323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is not equal shown in an expression</a:t>
            </a:r>
          </a:p>
          <a:p>
            <a:r>
              <a:rPr lang="en-CA"/>
              <a:t>&lt;&gt;</a:t>
            </a:r>
          </a:p>
          <a:p>
            <a:r>
              <a:rPr lang="en-CA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2475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BC7E-3024-920B-5B61-AE23BB4A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Null commission shows N/A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99CFE4-65E5-F3D5-49E8-F050569EF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680" y="1600200"/>
            <a:ext cx="390464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2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BC7E-3024-920B-5B61-AE23BB4A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Null commission shows N/A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47F7-D0EA-E914-0B19-93BBB7BA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SELECT</a:t>
            </a:r>
          </a:p>
          <a:p>
            <a:r>
              <a:rPr lang="en-CA"/>
              <a:t>NAME, DEPT,JOB,YEARS,SALARY,</a:t>
            </a:r>
          </a:p>
          <a:p>
            <a:r>
              <a:rPr lang="en-CA"/>
              <a:t>COMM? (a number column)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nvl(to_char(comm), 'N/A')commission</a:t>
            </a:r>
          </a:p>
          <a:p>
            <a:r>
              <a:rPr lang="en-CA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STAFF</a:t>
            </a:r>
            <a:endParaRPr lang="en-CA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35831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8E41-60CC-4A4B-291F-C6203E3C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C1F7-A430-A194-358F-A53A4E12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difference between single row and multi row functions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row function returns one result for each row </a:t>
            </a:r>
          </a:p>
          <a:p>
            <a:r>
              <a:rPr lang="en-CA" sz="2800">
                <a:latin typeface="Calibri" panose="020F0502020204030204" pitchFamily="34" charset="0"/>
                <a:cs typeface="Times New Roman" panose="02020603050405020304" pitchFamily="18" charset="0"/>
              </a:rPr>
              <a:t>What is another name for a single row function</a:t>
            </a:r>
          </a:p>
          <a:p>
            <a:r>
              <a:rPr lang="en-CA" sz="2800">
                <a:latin typeface="Calibri" panose="020F0502020204030204" pitchFamily="34" charset="0"/>
                <a:cs typeface="Times New Roman" panose="02020603050405020304" pitchFamily="18" charset="0"/>
              </a:rPr>
              <a:t>A Scaler Function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 row returns one result per set of rows</a:t>
            </a:r>
          </a:p>
          <a:p>
            <a:r>
              <a:rPr lang="en-CA" sz="2800">
                <a:latin typeface="Calibri" panose="020F0502020204030204" pitchFamily="34" charset="0"/>
                <a:cs typeface="Times New Roman" panose="02020603050405020304" pitchFamily="18" charset="0"/>
              </a:rPr>
              <a:t>What is another name for a multi row function</a:t>
            </a:r>
          </a:p>
          <a:p>
            <a:r>
              <a:rPr lang="en-CA" sz="2800">
                <a:latin typeface="Calibri" panose="020F0502020204030204" pitchFamily="34" charset="0"/>
                <a:cs typeface="Times New Roman" panose="02020603050405020304" pitchFamily="18" charset="0"/>
              </a:rPr>
              <a:t>An Aggregate Function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731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563-4C22-3A93-8FBD-6E7D9860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ROW FUNCTION TYPES?</a:t>
            </a:r>
            <a:b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B578-EC09-AAE1-2A20-F748A4CD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1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3DD0-C0F5-09E1-927C-82982830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5915-4316-A361-5AB4-4E5E85BC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is server side application logic?</a:t>
            </a:r>
          </a:p>
          <a:p>
            <a:r>
              <a:rPr lang="en-CA"/>
              <a:t>What program units are stored with the database server</a:t>
            </a:r>
          </a:p>
          <a:p>
            <a:r>
              <a:rPr lang="en-CA"/>
              <a:t>Procedures, functions, packages, triggers</a:t>
            </a:r>
          </a:p>
          <a:p>
            <a:r>
              <a:rPr lang="en-CA"/>
              <a:t>What is the difference between a procedure and a function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7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DF8A-F7B9-300E-AA5D-5319BBE8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Convert Days to Weeks &amp;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C66A-5445-11A7-FF37-5541C1D8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DAYS set to 20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2.85714285714285714285714285714285714286 weeks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6 days</a:t>
            </a: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NUMBER(7) := 20;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DBMS_OUTPUT.PUT_LINE ('With DAYS set to ' || DAYS);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DBMS_OUTPUT.PUT_LINE ('There are ' || DAYS/7 || ' weeks');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DBMS_OUTPUT.PUT_LINE ('and ' || Mod(DAYS,7) || ' days');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D58-B9C3-A9D4-65FC-8F273D9E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5535-BDA5-C724-3DD7-B7A2472E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Change </a:t>
            </a:r>
            <a:r>
              <a:rPr lang="en-CA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2.85714285714285714285714285714285714286 weeks</a:t>
            </a:r>
          </a:p>
          <a:p>
            <a:r>
              <a:rPr lang="en-CA" sz="2000">
                <a:latin typeface="Calibri" panose="020F0502020204030204" pitchFamily="34" charset="0"/>
                <a:cs typeface="Times New Roman" panose="02020603050405020304" pitchFamily="18" charset="0"/>
              </a:rPr>
              <a:t>To 2 weeks</a:t>
            </a:r>
          </a:p>
          <a:p>
            <a:r>
              <a:rPr lang="en-CA" sz="2000"/>
              <a:t>DBMS_OUTPUT.PUT_LINE </a:t>
            </a:r>
          </a:p>
          <a:p>
            <a:r>
              <a:rPr lang="en-CA" sz="2000"/>
              <a:t>('There are ' || trunc(DAYS/7,0)  || ' weeks’);</a:t>
            </a:r>
          </a:p>
          <a:p>
            <a:r>
              <a:rPr lang="en-CA" sz="2000"/>
              <a:t>Name five multi row functions</a:t>
            </a:r>
          </a:p>
          <a:p>
            <a:r>
              <a:rPr lang="en-CA" sz="2000"/>
              <a:t>AVG, COUNT, SUM, MIN, MAX</a:t>
            </a:r>
          </a:p>
          <a:p>
            <a:r>
              <a:rPr lang="en-CA" sz="2000"/>
              <a:t>DO AGGREGATE FUNCTIONS INCLUDE NULL VALUES?</a:t>
            </a:r>
          </a:p>
          <a:p>
            <a:r>
              <a:rPr lang="en-CA" sz="2000"/>
              <a:t>100 PEOPLE WITH NON NULL SALARIES</a:t>
            </a:r>
          </a:p>
          <a:p>
            <a:r>
              <a:rPr lang="en-CA" sz="2000"/>
              <a:t>10 PEOPLE WITH NULL SALARIES</a:t>
            </a:r>
          </a:p>
          <a:p>
            <a:r>
              <a:rPr lang="en-CA" sz="2000"/>
              <a:t>DOES AVG FUNCTION USED WITH SALARY DIVIDE BY 100 OR 11O?</a:t>
            </a:r>
          </a:p>
        </p:txBody>
      </p:sp>
    </p:spTree>
    <p:extLst>
      <p:ext uri="{BB962C8B-B14F-4D97-AF65-F5344CB8AC3E}">
        <p14:creationId xmlns:p14="http://schemas.microsoft.com/office/powerpoint/2010/main" val="21920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BF81-BFF9-AFC1-DA7F-68BDE117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4E73-FDBC-3EFF-6460-E57E55B7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Average MSRP for products</a:t>
            </a:r>
          </a:p>
          <a:p>
            <a:r>
              <a:rPr lang="en-CA"/>
              <a:t>  </a:t>
            </a:r>
            <a:r>
              <a:rPr lang="en-CA" sz="2400"/>
              <a:t>100.297090909090909090909090909090909091</a:t>
            </a:r>
          </a:p>
          <a:p>
            <a:r>
              <a:rPr lang="en-CA"/>
              <a:t>  round(avg(msrp),2) </a:t>
            </a:r>
          </a:p>
          <a:p>
            <a:r>
              <a:rPr lang="en-CA"/>
              <a:t>IF YOU GET 100.3000000000000000</a:t>
            </a:r>
          </a:p>
          <a:p>
            <a:r>
              <a:rPr lang="en-CA"/>
              <a:t>select </a:t>
            </a:r>
          </a:p>
          <a:p>
            <a:r>
              <a:rPr lang="en-CA"/>
              <a:t>cast(round(avg(msrp),2) as number(7,2))</a:t>
            </a:r>
          </a:p>
          <a:p>
            <a:r>
              <a:rPr lang="en-CA"/>
              <a:t> from products;</a:t>
            </a:r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7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505B-52E5-37B2-57DC-90A01ECE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MSRP in 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4372-47A7-913D-D961-414D2930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648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cast(round(avg(msrp),2) as number(7,2)) averageprice,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max(msrp) highprice,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min(msrp) lowprice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from products;</a:t>
            </a:r>
          </a:p>
          <a:p>
            <a:endParaRPr lang="en-CA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045559-9A0E-F2AF-984B-23420789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36301"/>
            <a:ext cx="3657600" cy="33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EA5F-A4F9-68EB-DD87-D11E00F2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0C22-3C71-BEDF-A4E5-A1E77D48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Using a single statement produce the following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3790E8-9CCC-6F5F-CB59-D6C840DB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66294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4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3940-0250-977C-C881-960C632B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Produce the following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767DD4-6F46-05B9-F187-B8243DF6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6629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0613-4AEF-C769-C614-3332490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3E1B-5A6C-A429-F650-2E9FD8CE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select 'The average price for products is $' ||</a:t>
            </a:r>
          </a:p>
          <a:p>
            <a:r>
              <a:rPr lang="en-CA" sz="2000"/>
              <a:t>           cast(round(avg(msrp),2) as number(7,2)) averageprice</a:t>
            </a:r>
          </a:p>
          <a:p>
            <a:r>
              <a:rPr lang="en-CA" sz="2000"/>
              <a:t>from   products</a:t>
            </a:r>
          </a:p>
          <a:p>
            <a:r>
              <a:rPr lang="en-CA" sz="2000"/>
              <a:t>union all</a:t>
            </a:r>
          </a:p>
          <a:p>
            <a:r>
              <a:rPr lang="en-CA" sz="2000"/>
              <a:t>select 'The highest price for products is $' ||</a:t>
            </a:r>
          </a:p>
          <a:p>
            <a:r>
              <a:rPr lang="en-CA" sz="2000"/>
              <a:t>           max(msrp) highprice</a:t>
            </a:r>
          </a:p>
          <a:p>
            <a:r>
              <a:rPr lang="en-CA" sz="2000"/>
              <a:t>from products        </a:t>
            </a:r>
          </a:p>
          <a:p>
            <a:r>
              <a:rPr lang="en-CA" sz="2000"/>
              <a:t>union all</a:t>
            </a:r>
          </a:p>
          <a:p>
            <a:r>
              <a:rPr lang="en-CA" sz="2000"/>
              <a:t>select 'The lowest price for products is $' ||</a:t>
            </a:r>
          </a:p>
          <a:p>
            <a:r>
              <a:rPr lang="en-CA" sz="2000"/>
              <a:t>           min(msrp) lowprice</a:t>
            </a:r>
          </a:p>
          <a:p>
            <a:r>
              <a:rPr lang="en-CA" sz="2000"/>
              <a:t>from products;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7591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788B-C8DA-D86A-2A64-603587A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PRODUCTLINE IN PRODUCTS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9130A3-0BE4-4646-BF02-0443A7CB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2734945" cy="5647690"/>
          </a:xfrm>
          <a:prstGeom prst="rect">
            <a:avLst/>
          </a:prstGeom>
        </p:spPr>
      </p:pic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4962E-E7FA-EACB-DE19-2738755F8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4400" y="1676400"/>
            <a:ext cx="32326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C82D-DCCE-6DAE-B9B4-AD01388A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40CD-D756-CCDB-99E3-5FC69CD2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SELECT PRODUCTLINE </a:t>
            </a:r>
          </a:p>
          <a:p>
            <a:r>
              <a:rPr lang="en-CA"/>
              <a:t>FROM PRODUCTS</a:t>
            </a:r>
          </a:p>
          <a:p>
            <a:r>
              <a:rPr lang="en-CA"/>
              <a:t>BECOMES</a:t>
            </a:r>
          </a:p>
          <a:p>
            <a:r>
              <a:rPr lang="en-CA"/>
              <a:t>SELECT DISTINCT PRODUCTLINE </a:t>
            </a:r>
          </a:p>
          <a:p>
            <a:r>
              <a:rPr lang="en-CA"/>
              <a:t>FROM PRODUCTS</a:t>
            </a:r>
          </a:p>
        </p:txBody>
      </p:sp>
    </p:spTree>
    <p:extLst>
      <p:ext uri="{BB962C8B-B14F-4D97-AF65-F5344CB8AC3E}">
        <p14:creationId xmlns:p14="http://schemas.microsoft.com/office/powerpoint/2010/main" val="31454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3EF1-33A4-C106-C717-BF46E32F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Average MSRP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9F03A6-E1FA-EDEB-3CBE-2A86D7B1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539" y="1600200"/>
            <a:ext cx="39229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1C6E-4954-B0FC-05D7-B0654FC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SQL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FCAA-2A57-3A75-5199-63C8941A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To run a procedure called PROC1 in DB2 type</a:t>
            </a:r>
          </a:p>
          <a:p>
            <a:r>
              <a:rPr lang="en-CA"/>
              <a:t>CALL PROC1</a:t>
            </a:r>
          </a:p>
          <a:p>
            <a:r>
              <a:rPr lang="en-CA" sz="2800"/>
              <a:t>SQL/PL</a:t>
            </a:r>
          </a:p>
          <a:p>
            <a:r>
              <a:rPr lang="en-CA" sz="2800"/>
              <a:t>In ORACLE type</a:t>
            </a:r>
          </a:p>
          <a:p>
            <a:r>
              <a:rPr lang="en-CA" sz="2800"/>
              <a:t>EXECUTE PROC1</a:t>
            </a:r>
          </a:p>
          <a:p>
            <a:r>
              <a:rPr lang="en-CA" sz="2800"/>
              <a:t>PL/SQL</a:t>
            </a:r>
          </a:p>
          <a:p>
            <a:r>
              <a:rPr lang="en-CA" sz="2800"/>
              <a:t>DIFFERENT TYPES OF ARGUMENTS FOR A PROCEDURE ARE</a:t>
            </a:r>
          </a:p>
          <a:p>
            <a:r>
              <a:rPr lang="en-CA" sz="2800"/>
              <a:t>IN      OUT       IN OUT</a:t>
            </a:r>
          </a:p>
          <a:p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8686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3A61-284E-D25A-5EAF-C1869809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395C-6A5B-6405-0495-765D63BA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select productline,</a:t>
            </a:r>
          </a:p>
          <a:p>
            <a:r>
              <a:rPr lang="en-CA"/>
              <a:t>          round(avg(msrp),2) averageprice</a:t>
            </a:r>
          </a:p>
          <a:p>
            <a:r>
              <a:rPr lang="en-CA"/>
              <a:t>from products</a:t>
            </a:r>
          </a:p>
          <a:p>
            <a:r>
              <a:rPr lang="en-CA"/>
              <a:t>group by productline;</a:t>
            </a:r>
          </a:p>
          <a:p>
            <a:r>
              <a:rPr lang="en-CA"/>
              <a:t>we consider expensive product lines – only if the average price is over 100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5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CAAD-1111-7B5F-D893-8BC32307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6E2-1892-D899-F8D0-0D2CA871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productline,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round(avg(msrp),2) averageprice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products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productline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avg(msrp) &gt; 100</a:t>
            </a:r>
          </a:p>
          <a:p>
            <a:endParaRPr lang="en-CA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7C5A49-6DFA-6DE7-320A-18E3DB5F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919"/>
            <a:ext cx="44386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CC75-680B-310F-CCD2-E9A9CE18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3710-59E7-2DA9-3A45-24825FB4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that be replaced by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productline,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round(avg(msrp),2) averageprice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products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avg(msrp) &gt; 100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productline;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No, the group function is not allowed in the where clause</a:t>
            </a:r>
          </a:p>
          <a:p>
            <a:endParaRPr lang="en-CA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D48E-FDE2-4161-8887-3E168A4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Where vs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430E-3A4A-AA49-0071-BE09A756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difference between a where clause and a having clause?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where clause filters out rows that don’t meet a search condition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having clause filters out entire groups that don’t meet a search condition</a:t>
            </a:r>
          </a:p>
          <a:p>
            <a:endParaRPr lang="en-CA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25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4CB8-D06C-201F-8077-108AE9EB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ProductLine and MSRP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D8E6-DFC8-91A0-6F50-609169F09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D85B5-9721-9CF2-4279-1CECBFB4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362075"/>
            <a:ext cx="8353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5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578-A462-AA76-5562-9BB6793B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000D-44B6-3A18-C374-C42D6110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'Average price for Classic Cars $' ||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round(avg(msrp),2) Average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products </a:t>
            </a:r>
            <a:r>
              <a:rPr lang="en-CA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productline = ‘Classic Cars’</a:t>
            </a:r>
            <a:endParaRPr lang="en-CA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all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'Number of Items below average price for Classic Cars ' ||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count(*) belowavgprice 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CA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where msrp &lt;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(select avg(msrp)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from products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where productline = 'Classic Cars')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all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'Number of Items above average price for Classic Cars ' ||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count(*) belowavgprice 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CA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where msrp &gt;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(select avg(msrp)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from products</a:t>
            </a:r>
          </a:p>
          <a:p>
            <a: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where productline = 'Classic Cars')</a:t>
            </a:r>
          </a:p>
          <a:p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6393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CEA0-1CD5-2425-4D74-99660EB7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Subqueries</a:t>
            </a:r>
            <a:br>
              <a:rPr lang="en-CA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E096-5202-3332-3F05-E862CD74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can you use a subquery?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SELECT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WHERE CLAUSE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HAVING CLAUSE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FROM CLAUSE  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371-67E7-7290-79AB-007AFF99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Lowest Price for Each Productline</a:t>
            </a:r>
            <a:b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240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3F7ED9-E9FB-3D7E-7FEC-836BAC4C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369733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0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D9E-C09D-8832-3A2A-1916BBBA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F48E-6D62-3996-8CFD-283C8579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prodcuts that match any of the lowest price for any productline</a:t>
            </a:r>
          </a:p>
          <a:p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0B8EFD-65C4-3A82-D8ED-3001CB5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195830"/>
            <a:ext cx="6858000" cy="46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4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558C-8BFD-2D12-9376-117200E1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D95B-6312-5F0C-1277-4D5B19FE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productline, productname,msrp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products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msrp in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min(msrp) from products  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productline);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1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3EA2-76BD-C665-67AC-8FB08F42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D9D0-A8FF-813B-BC7A-031E318D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IF statement</a:t>
            </a:r>
          </a:p>
          <a:p>
            <a:r>
              <a:rPr lang="en-CA" sz="2400"/>
              <a:t>IF THEN </a:t>
            </a:r>
          </a:p>
          <a:p>
            <a:r>
              <a:rPr lang="en-CA" sz="2400"/>
              <a:t>IF THEN ELSE</a:t>
            </a:r>
          </a:p>
          <a:p>
            <a:r>
              <a:rPr lang="en-CA" sz="2400"/>
              <a:t>IF THEN ELSIF ELSE</a:t>
            </a:r>
          </a:p>
          <a:p>
            <a:r>
              <a:rPr lang="en-CA" sz="2400"/>
              <a:t>CASE</a:t>
            </a:r>
          </a:p>
          <a:p>
            <a:r>
              <a:rPr lang="en-CA" sz="2400"/>
              <a:t>Compare a given expression to different values</a:t>
            </a:r>
          </a:p>
          <a:p>
            <a:r>
              <a:rPr lang="en-CA" sz="2400"/>
              <a:t>Evaluates multiple conditions and choose the first condition that is true</a:t>
            </a:r>
          </a:p>
        </p:txBody>
      </p:sp>
    </p:spTree>
    <p:extLst>
      <p:ext uri="{BB962C8B-B14F-4D97-AF65-F5344CB8AC3E}">
        <p14:creationId xmlns:p14="http://schemas.microsoft.com/office/powerpoint/2010/main" val="1985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B5F-BE0D-CE76-26CF-5665CF05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9151-18B7-5955-F029-D295E4D7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the products that cost more than the maximum of the minimum prices</a:t>
            </a:r>
          </a:p>
          <a:p>
            <a:endParaRPr lang="en-CA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FB786B-CCF7-35A2-64EF-F84B72F3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133600"/>
            <a:ext cx="685800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43F9-8794-0FF2-3944-A7F6E89D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2FE-94F3-243D-4703-5E0A9F16F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productline, 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productname,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msrp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 products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msrp &gt; all</a:t>
            </a:r>
          </a:p>
          <a:p>
            <a:r>
              <a:rPr lang="en-CA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(select min(msrp)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from products  </a:t>
            </a:r>
          </a:p>
          <a:p>
            <a:r>
              <a:rPr lang="en-CA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group by productline);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E664-6FA0-9027-A5EE-02332322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MANAGEMENT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0910-62FD-E828-A379-F95E078B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  <a:p>
            <a:endParaRPr lang="en-CA"/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8F82A32E-F9C9-6EB2-FF3B-B8850CE3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0" y="1524000"/>
            <a:ext cx="6858000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2D3-4847-7D56-671C-4864797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C515-B8E7-F5CF-02AD-1B4D9D05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4FFB64A-6968-1510-28F3-E9A7A6B7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8" y="1480743"/>
            <a:ext cx="6858000" cy="38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64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4904-36A7-457B-4ABD-70AC977A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33569"/>
            <a:ext cx="8015287" cy="914400"/>
          </a:xfrm>
        </p:spPr>
        <p:txBody>
          <a:bodyPr/>
          <a:lstStyle/>
          <a:p>
            <a:r>
              <a:rPr lang="en-CA" sz="3600"/>
              <a:t>Include both tables and produce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EDB5-CF62-037F-879A-4BC3149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Show all the rows in the employees table not found in the management table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F215E8-FED2-218C-CCFC-A869D25F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704662"/>
            <a:ext cx="6858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9814-BFA4-D694-8D8D-19B7C44F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AE64-C368-B714-200D-09ECF4E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employees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minus</a:t>
            </a:r>
          </a:p>
          <a:p>
            <a:r>
              <a:rPr lang="en-CA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management;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DB2 uses EXCEPT</a:t>
            </a:r>
          </a:p>
          <a:p>
            <a:r>
              <a:rPr lang="en-CA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this be done if management had one extra column called BONUS and employees did not have that extra column?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– just list the matching fields</a:t>
            </a:r>
          </a:p>
          <a:p>
            <a:r>
              <a:rPr lang="en-CA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asterisk for all the columns with Management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use an asterisk with EMPLOYEE as long as the Management column list matches the expected order of columns in EMPLOYEE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8DA-746D-06A3-A128-876ABDEC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Include both tables and produce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8542-1347-06AF-3730-7165DAD4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Show the identical rows found in the EMPLOYEES and MANAGEMENT tables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employees</a:t>
            </a: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</a:t>
            </a: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management;</a:t>
            </a:r>
            <a:endParaRPr lang="en-CA" sz="2000"/>
          </a:p>
          <a:p>
            <a:endParaRPr lang="en-CA" sz="20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B98D44-F528-F7D1-64B7-17F9B925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" y="2286000"/>
            <a:ext cx="6858000" cy="2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E707-789C-7155-3AF1-B8626CA6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18440"/>
            <a:ext cx="8015287" cy="914400"/>
          </a:xfrm>
        </p:spPr>
        <p:txBody>
          <a:bodyPr/>
          <a:lstStyle/>
          <a:p>
            <a:r>
              <a:rPr lang="en-CA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C79B-A2DD-5393-010F-591409E4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Lab 5 has been posted as an Oracle lab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A6F7-CFE7-DF06-0D90-8C0F95E1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F89C-74C0-FADC-D875-6EFCB576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  <a:p>
            <a:r>
              <a:rPr lang="en-CA" sz="2400"/>
              <a:t>What is an alternative version of Case with slightly different syntax for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0A77A-BDF3-F8FA-E7F2-29C5845C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8" y="1600200"/>
            <a:ext cx="7553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7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E464-3B9F-CAEE-26DC-349A4DB0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Alternative Case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F9CD-4782-050D-A2E1-EA612998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76FBC1-674F-55AF-F1D1-2A4568F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71650"/>
            <a:ext cx="6562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E207-2F8C-B388-0FB5-AB370ECE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A4B7-DF2D-F01A-1E2B-02C7DD0B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What are the three possible blocks in a procedure?</a:t>
            </a:r>
          </a:p>
          <a:p>
            <a:r>
              <a:rPr lang="en-CA" sz="2800"/>
              <a:t>Declarative, Executable, Exception</a:t>
            </a:r>
          </a:p>
          <a:p>
            <a:r>
              <a:rPr lang="en-CA" sz="2800"/>
              <a:t>What is an anonymous block</a:t>
            </a:r>
          </a:p>
          <a:p>
            <a:r>
              <a:rPr lang="en-CA" sz="2800"/>
              <a:t>Not saved as a stored procedure on server, no name required, used for testing a stored procedure’s arguments</a:t>
            </a:r>
          </a:p>
          <a:p>
            <a:r>
              <a:rPr lang="en-CA" sz="2800"/>
              <a:t>Where can an anonymous block be saved?</a:t>
            </a:r>
          </a:p>
          <a:p>
            <a:r>
              <a:rPr lang="en-CA" sz="2800"/>
              <a:t>As a file on your Desktop or Laptop</a:t>
            </a:r>
          </a:p>
          <a:p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270883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CA85-687E-2BF8-A971-C96E1086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RemoveEmployees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15-EB14-4A95-FCDD-498E2DB2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Some staff employees have 7 years of post secondary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EB378-DBCF-8255-5CE2-80B5EC67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1"/>
            <a:ext cx="614362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DC7-CFDC-434B-EBD6-69A8DFFF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/>
              <a:t>RemoveEmployees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4321-EDA8-8529-996B-BDC2359F1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1E3DB-7F38-F779-9335-32A0ED1B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6294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61080</TotalTime>
  <Words>1204</Words>
  <Application>Microsoft Office PowerPoint</Application>
  <PresentationFormat>On-screen Show (4:3)</PresentationFormat>
  <Paragraphs>245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Black</vt:lpstr>
      <vt:lpstr>Calibri</vt:lpstr>
      <vt:lpstr>Times New Roman</vt:lpstr>
      <vt:lpstr>Wingdings</vt:lpstr>
      <vt:lpstr>Radial</vt:lpstr>
      <vt:lpstr>Topics</vt:lpstr>
      <vt:lpstr>Review</vt:lpstr>
      <vt:lpstr>SQL PROCEDURES</vt:lpstr>
      <vt:lpstr>PL/SQL Conditional Statements</vt:lpstr>
      <vt:lpstr>Case</vt:lpstr>
      <vt:lpstr>Alternative Case Syntax</vt:lpstr>
      <vt:lpstr>PowerPoint Presentation</vt:lpstr>
      <vt:lpstr>RemoveEmployees Stored Procedure</vt:lpstr>
      <vt:lpstr>RemoveEmployees Stored Procedure</vt:lpstr>
      <vt:lpstr>RemoveEmployees Stored Procedure</vt:lpstr>
      <vt:lpstr>RemoveEmployees Stored Procedure</vt:lpstr>
      <vt:lpstr>RemoveEmployees Stored Procedure</vt:lpstr>
      <vt:lpstr>RemoveEmployees (SQL%RowCount)</vt:lpstr>
      <vt:lpstr>PowerPoint Presentation</vt:lpstr>
      <vt:lpstr>Midterm Review</vt:lpstr>
      <vt:lpstr>Null commission shows N/A</vt:lpstr>
      <vt:lpstr>Null commission shows N/A</vt:lpstr>
      <vt:lpstr>PowerPoint Presentation</vt:lpstr>
      <vt:lpstr> SINGLE ROW FUNCTION TYPES?  </vt:lpstr>
      <vt:lpstr>Convert Days to Weeks &amp; Days</vt:lpstr>
      <vt:lpstr>PowerPoint Presentation</vt:lpstr>
      <vt:lpstr>PowerPoint Presentation</vt:lpstr>
      <vt:lpstr>MSRP in PRODUCTS TABLE</vt:lpstr>
      <vt:lpstr>PowerPoint Presentation</vt:lpstr>
      <vt:lpstr>Produce the following</vt:lpstr>
      <vt:lpstr>PowerPoint Presentation</vt:lpstr>
      <vt:lpstr>PRODUCTLINE IN PRODUCTS</vt:lpstr>
      <vt:lpstr>PowerPoint Presentation</vt:lpstr>
      <vt:lpstr>Average MSRP</vt:lpstr>
      <vt:lpstr>PowerPoint Presentation</vt:lpstr>
      <vt:lpstr>PowerPoint Presentation</vt:lpstr>
      <vt:lpstr>PowerPoint Presentation</vt:lpstr>
      <vt:lpstr>Where vs Having</vt:lpstr>
      <vt:lpstr>ProductLine and MSRP</vt:lpstr>
      <vt:lpstr>PowerPoint Presentation</vt:lpstr>
      <vt:lpstr> Subqueries </vt:lpstr>
      <vt:lpstr> The Lowest Price for Each Productline </vt:lpstr>
      <vt:lpstr>PowerPoint Presentation</vt:lpstr>
      <vt:lpstr>Answer</vt:lpstr>
      <vt:lpstr>PowerPoint Presentation</vt:lpstr>
      <vt:lpstr>Answer</vt:lpstr>
      <vt:lpstr>MANAGEMENT Table</vt:lpstr>
      <vt:lpstr>EMPLOYEES Table</vt:lpstr>
      <vt:lpstr>Include both tables and produce this</vt:lpstr>
      <vt:lpstr>Answer</vt:lpstr>
      <vt:lpstr>Include both tables and produce this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</dc:title>
  <dc:creator>Russell.Pangborn@senecac.on.ca</dc:creator>
  <cp:lastModifiedBy>Russell Pangborn</cp:lastModifiedBy>
  <cp:revision>117</cp:revision>
  <cp:lastPrinted>2022-10-03T11:46:39Z</cp:lastPrinted>
  <dcterms:created xsi:type="dcterms:W3CDTF">2002-08-28T01:39:57Z</dcterms:created>
  <dcterms:modified xsi:type="dcterms:W3CDTF">2023-02-26T14:14:33Z</dcterms:modified>
</cp:coreProperties>
</file>