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handoutMasterIdLst>
    <p:handoutMasterId r:id="rId45"/>
  </p:handoutMasterIdLst>
  <p:sldIdLst>
    <p:sldId id="258" r:id="rId2"/>
    <p:sldId id="702" r:id="rId3"/>
    <p:sldId id="699" r:id="rId4"/>
    <p:sldId id="704" r:id="rId5"/>
    <p:sldId id="705" r:id="rId6"/>
    <p:sldId id="706" r:id="rId7"/>
    <p:sldId id="707" r:id="rId8"/>
    <p:sldId id="664" r:id="rId9"/>
    <p:sldId id="666" r:id="rId10"/>
    <p:sldId id="667" r:id="rId11"/>
    <p:sldId id="668" r:id="rId12"/>
    <p:sldId id="680" r:id="rId13"/>
    <p:sldId id="681" r:id="rId14"/>
    <p:sldId id="669" r:id="rId15"/>
    <p:sldId id="670" r:id="rId16"/>
    <p:sldId id="673" r:id="rId17"/>
    <p:sldId id="674" r:id="rId18"/>
    <p:sldId id="675" r:id="rId19"/>
    <p:sldId id="676" r:id="rId20"/>
    <p:sldId id="679" r:id="rId21"/>
    <p:sldId id="683" r:id="rId22"/>
    <p:sldId id="684" r:id="rId23"/>
    <p:sldId id="685" r:id="rId24"/>
    <p:sldId id="686" r:id="rId25"/>
    <p:sldId id="687" r:id="rId26"/>
    <p:sldId id="688" r:id="rId27"/>
    <p:sldId id="689" r:id="rId28"/>
    <p:sldId id="690" r:id="rId29"/>
    <p:sldId id="691" r:id="rId30"/>
    <p:sldId id="708" r:id="rId31"/>
    <p:sldId id="710" r:id="rId32"/>
    <p:sldId id="712" r:id="rId33"/>
    <p:sldId id="692" r:id="rId34"/>
    <p:sldId id="713" r:id="rId35"/>
    <p:sldId id="711" r:id="rId36"/>
    <p:sldId id="694" r:id="rId37"/>
    <p:sldId id="697" r:id="rId38"/>
    <p:sldId id="696" r:id="rId39"/>
    <p:sldId id="698" r:id="rId40"/>
    <p:sldId id="703" r:id="rId41"/>
    <p:sldId id="709" r:id="rId42"/>
    <p:sldId id="436"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1" autoAdjust="0"/>
    <p:restoredTop sz="92026" autoAdjust="0"/>
  </p:normalViewPr>
  <p:slideViewPr>
    <p:cSldViewPr>
      <p:cViewPr varScale="1">
        <p:scale>
          <a:sx n="73" d="100"/>
          <a:sy n="73" d="100"/>
        </p:scale>
        <p:origin x="998"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7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Pangborn" userId="926e7a0a90445740" providerId="LiveId" clId="{ED3444DB-66A7-4549-9673-EAA7779FE357}"/>
    <pc:docChg chg="undo custSel addSld delSld modSld">
      <pc:chgData name="Russell Pangborn" userId="926e7a0a90445740" providerId="LiveId" clId="{ED3444DB-66A7-4549-9673-EAA7779FE357}" dt="2023-03-08T17:16:58.601" v="2188" actId="20577"/>
      <pc:docMkLst>
        <pc:docMk/>
      </pc:docMkLst>
      <pc:sldChg chg="modSp modAnim">
        <pc:chgData name="Russell Pangborn" userId="926e7a0a90445740" providerId="LiveId" clId="{ED3444DB-66A7-4549-9673-EAA7779FE357}" dt="2023-03-06T01:02:00.733" v="1410" actId="20577"/>
        <pc:sldMkLst>
          <pc:docMk/>
          <pc:sldMk cId="361561322" sldId="436"/>
        </pc:sldMkLst>
        <pc:spChg chg="mod">
          <ac:chgData name="Russell Pangborn" userId="926e7a0a90445740" providerId="LiveId" clId="{ED3444DB-66A7-4549-9673-EAA7779FE357}" dt="2023-03-06T01:02:00.733" v="1410" actId="20577"/>
          <ac:spMkLst>
            <pc:docMk/>
            <pc:sldMk cId="361561322" sldId="436"/>
            <ac:spMk id="3" creationId="{4DCDC79B-A2DD-5393-010F-591409E41F22}"/>
          </ac:spMkLst>
        </pc:spChg>
      </pc:sldChg>
      <pc:sldChg chg="modSp">
        <pc:chgData name="Russell Pangborn" userId="926e7a0a90445740" providerId="LiveId" clId="{ED3444DB-66A7-4549-9673-EAA7779FE357}" dt="2023-03-08T17:16:58.601" v="2188" actId="20577"/>
        <pc:sldMkLst>
          <pc:docMk/>
          <pc:sldMk cId="868672678" sldId="664"/>
        </pc:sldMkLst>
        <pc:spChg chg="mod">
          <ac:chgData name="Russell Pangborn" userId="926e7a0a90445740" providerId="LiveId" clId="{ED3444DB-66A7-4549-9673-EAA7779FE357}" dt="2023-03-08T17:16:58.601" v="2188" actId="20577"/>
          <ac:spMkLst>
            <pc:docMk/>
            <pc:sldMk cId="868672678" sldId="664"/>
            <ac:spMk id="3" creationId="{D6BFFCAA-2A57-3A75-5199-63C8941A0A51}"/>
          </ac:spMkLst>
        </pc:spChg>
      </pc:sldChg>
      <pc:sldChg chg="addSp modSp mod modAnim">
        <pc:chgData name="Russell Pangborn" userId="926e7a0a90445740" providerId="LiveId" clId="{ED3444DB-66A7-4549-9673-EAA7779FE357}" dt="2023-03-05T21:26:01.940" v="163"/>
        <pc:sldMkLst>
          <pc:docMk/>
          <pc:sldMk cId="4214392827" sldId="667"/>
        </pc:sldMkLst>
        <pc:picChg chg="add mod">
          <ac:chgData name="Russell Pangborn" userId="926e7a0a90445740" providerId="LiveId" clId="{ED3444DB-66A7-4549-9673-EAA7779FE357}" dt="2023-03-05T21:25:57.854" v="162" actId="1076"/>
          <ac:picMkLst>
            <pc:docMk/>
            <pc:sldMk cId="4214392827" sldId="667"/>
            <ac:picMk id="5" creationId="{DC1346A2-84D2-0B35-391D-91BFF33CF111}"/>
          </ac:picMkLst>
        </pc:picChg>
      </pc:sldChg>
      <pc:sldChg chg="modSp">
        <pc:chgData name="Russell Pangborn" userId="926e7a0a90445740" providerId="LiveId" clId="{ED3444DB-66A7-4549-9673-EAA7779FE357}" dt="2023-03-06T21:34:11.545" v="2153" actId="20577"/>
        <pc:sldMkLst>
          <pc:docMk/>
          <pc:sldMk cId="2850161482" sldId="673"/>
        </pc:sldMkLst>
        <pc:spChg chg="mod">
          <ac:chgData name="Russell Pangborn" userId="926e7a0a90445740" providerId="LiveId" clId="{ED3444DB-66A7-4549-9673-EAA7779FE357}" dt="2023-03-06T21:34:11.545" v="2153" actId="20577"/>
          <ac:spMkLst>
            <pc:docMk/>
            <pc:sldMk cId="2850161482" sldId="673"/>
            <ac:spMk id="3" creationId="{CF9AAD16-B0A8-B410-B79E-90D80A8520D4}"/>
          </ac:spMkLst>
        </pc:spChg>
      </pc:sldChg>
      <pc:sldChg chg="modSp">
        <pc:chgData name="Russell Pangborn" userId="926e7a0a90445740" providerId="LiveId" clId="{ED3444DB-66A7-4549-9673-EAA7779FE357}" dt="2023-03-07T19:41:44.023" v="2163" actId="20577"/>
        <pc:sldMkLst>
          <pc:docMk/>
          <pc:sldMk cId="3099870284" sldId="676"/>
        </pc:sldMkLst>
        <pc:spChg chg="mod">
          <ac:chgData name="Russell Pangborn" userId="926e7a0a90445740" providerId="LiveId" clId="{ED3444DB-66A7-4549-9673-EAA7779FE357}" dt="2023-03-07T19:41:44.023" v="2163" actId="20577"/>
          <ac:spMkLst>
            <pc:docMk/>
            <pc:sldMk cId="3099870284" sldId="676"/>
            <ac:spMk id="3" creationId="{FABB78F6-BB78-7AD7-C515-5ADB8C9E87D0}"/>
          </ac:spMkLst>
        </pc:spChg>
      </pc:sldChg>
      <pc:sldChg chg="addSp delSp modSp add mod delAnim modAnim">
        <pc:chgData name="Russell Pangborn" userId="926e7a0a90445740" providerId="LiveId" clId="{ED3444DB-66A7-4549-9673-EAA7779FE357}" dt="2023-03-05T19:37:00.116" v="24"/>
        <pc:sldMkLst>
          <pc:docMk/>
          <pc:sldMk cId="86436945" sldId="680"/>
        </pc:sldMkLst>
        <pc:picChg chg="add del mod">
          <ac:chgData name="Russell Pangborn" userId="926e7a0a90445740" providerId="LiveId" clId="{ED3444DB-66A7-4549-9673-EAA7779FE357}" dt="2023-03-05T19:36:48.557" v="20" actId="478"/>
          <ac:picMkLst>
            <pc:docMk/>
            <pc:sldMk cId="86436945" sldId="680"/>
            <ac:picMk id="5" creationId="{E568D282-BD3B-C21E-3EC5-143804F184ED}"/>
          </ac:picMkLst>
        </pc:picChg>
        <pc:picChg chg="add mod">
          <ac:chgData name="Russell Pangborn" userId="926e7a0a90445740" providerId="LiveId" clId="{ED3444DB-66A7-4549-9673-EAA7779FE357}" dt="2023-03-05T19:36:56.814" v="23" actId="1076"/>
          <ac:picMkLst>
            <pc:docMk/>
            <pc:sldMk cId="86436945" sldId="680"/>
            <ac:picMk id="7" creationId="{9743637C-A92A-368D-6731-90F2E6FBEE3C}"/>
          </ac:picMkLst>
        </pc:picChg>
        <pc:picChg chg="del">
          <ac:chgData name="Russell Pangborn" userId="926e7a0a90445740" providerId="LiveId" clId="{ED3444DB-66A7-4549-9673-EAA7779FE357}" dt="2023-03-05T19:35:24.861" v="15" actId="478"/>
          <ac:picMkLst>
            <pc:docMk/>
            <pc:sldMk cId="86436945" sldId="680"/>
            <ac:picMk id="9" creationId="{12C226CA-321A-D881-7603-EC9C22557B01}"/>
          </ac:picMkLst>
        </pc:picChg>
      </pc:sldChg>
      <pc:sldChg chg="addSp delSp modSp del mod delAnim modAnim">
        <pc:chgData name="Russell Pangborn" userId="926e7a0a90445740" providerId="LiveId" clId="{ED3444DB-66A7-4549-9673-EAA7779FE357}" dt="2023-03-05T19:32:20.314" v="13" actId="2696"/>
        <pc:sldMkLst>
          <pc:docMk/>
          <pc:sldMk cId="2762611933" sldId="680"/>
        </pc:sldMkLst>
        <pc:picChg chg="del">
          <ac:chgData name="Russell Pangborn" userId="926e7a0a90445740" providerId="LiveId" clId="{ED3444DB-66A7-4549-9673-EAA7779FE357}" dt="2023-03-05T19:30:43.611" v="3" actId="478"/>
          <ac:picMkLst>
            <pc:docMk/>
            <pc:sldMk cId="2762611933" sldId="680"/>
            <ac:picMk id="5" creationId="{C8953C99-A897-37B8-9E0F-6F4DC65E9A03}"/>
          </ac:picMkLst>
        </pc:picChg>
        <pc:picChg chg="add del">
          <ac:chgData name="Russell Pangborn" userId="926e7a0a90445740" providerId="LiveId" clId="{ED3444DB-66A7-4549-9673-EAA7779FE357}" dt="2023-03-05T19:30:52.838" v="5" actId="478"/>
          <ac:picMkLst>
            <pc:docMk/>
            <pc:sldMk cId="2762611933" sldId="680"/>
            <ac:picMk id="6" creationId="{67292025-7211-C041-7EBF-E18DF6EFDB91}"/>
          </ac:picMkLst>
        </pc:picChg>
        <pc:picChg chg="del mod">
          <ac:chgData name="Russell Pangborn" userId="926e7a0a90445740" providerId="LiveId" clId="{ED3444DB-66A7-4549-9673-EAA7779FE357}" dt="2023-03-05T19:30:56.998" v="7" actId="478"/>
          <ac:picMkLst>
            <pc:docMk/>
            <pc:sldMk cId="2762611933" sldId="680"/>
            <ac:picMk id="7" creationId="{98213E1C-E4B1-C2EE-3945-390222707286}"/>
          </ac:picMkLst>
        </pc:picChg>
        <pc:picChg chg="add mod">
          <ac:chgData name="Russell Pangborn" userId="926e7a0a90445740" providerId="LiveId" clId="{ED3444DB-66A7-4549-9673-EAA7779FE357}" dt="2023-03-05T19:31:17.558" v="11" actId="1076"/>
          <ac:picMkLst>
            <pc:docMk/>
            <pc:sldMk cId="2762611933" sldId="680"/>
            <ac:picMk id="9" creationId="{12C226CA-321A-D881-7603-EC9C22557B01}"/>
          </ac:picMkLst>
        </pc:picChg>
      </pc:sldChg>
      <pc:sldChg chg="addSp delSp modSp add mod delAnim modAnim">
        <pc:chgData name="Russell Pangborn" userId="926e7a0a90445740" providerId="LiveId" clId="{ED3444DB-66A7-4549-9673-EAA7779FE357}" dt="2023-03-05T19:40:46.869" v="35"/>
        <pc:sldMkLst>
          <pc:docMk/>
          <pc:sldMk cId="2374929145" sldId="681"/>
        </pc:sldMkLst>
        <pc:spChg chg="add del mod">
          <ac:chgData name="Russell Pangborn" userId="926e7a0a90445740" providerId="LiveId" clId="{ED3444DB-66A7-4549-9673-EAA7779FE357}" dt="2023-03-05T19:40:21.441" v="31" actId="22"/>
          <ac:spMkLst>
            <pc:docMk/>
            <pc:sldMk cId="2374929145" sldId="681"/>
            <ac:spMk id="3" creationId="{D907EEBC-C7FB-363B-04E7-F239481AC582}"/>
          </ac:spMkLst>
        </pc:spChg>
        <pc:picChg chg="del">
          <ac:chgData name="Russell Pangborn" userId="926e7a0a90445740" providerId="LiveId" clId="{ED3444DB-66A7-4549-9673-EAA7779FE357}" dt="2023-03-05T19:39:20.138" v="25" actId="478"/>
          <ac:picMkLst>
            <pc:docMk/>
            <pc:sldMk cId="2374929145" sldId="681"/>
            <ac:picMk id="5" creationId="{C6ACC99A-E71F-EEC7-8AAB-B4FE046B020D}"/>
          </ac:picMkLst>
        </pc:picChg>
        <pc:picChg chg="del mod">
          <ac:chgData name="Russell Pangborn" userId="926e7a0a90445740" providerId="LiveId" clId="{ED3444DB-66A7-4549-9673-EAA7779FE357}" dt="2023-03-05T19:40:28.767" v="34" actId="478"/>
          <ac:picMkLst>
            <pc:docMk/>
            <pc:sldMk cId="2374929145" sldId="681"/>
            <ac:picMk id="6" creationId="{B68057EE-F09F-9035-F517-A44A49B72CA5}"/>
          </ac:picMkLst>
        </pc:picChg>
        <pc:picChg chg="add del mod">
          <ac:chgData name="Russell Pangborn" userId="926e7a0a90445740" providerId="LiveId" clId="{ED3444DB-66A7-4549-9673-EAA7779FE357}" dt="2023-03-05T19:40:09.435" v="30" actId="478"/>
          <ac:picMkLst>
            <pc:docMk/>
            <pc:sldMk cId="2374929145" sldId="681"/>
            <ac:picMk id="7" creationId="{E1FC3A74-5FA5-A0E2-123C-84A32F32DF46}"/>
          </ac:picMkLst>
        </pc:picChg>
        <pc:picChg chg="add mod ord">
          <ac:chgData name="Russell Pangborn" userId="926e7a0a90445740" providerId="LiveId" clId="{ED3444DB-66A7-4549-9673-EAA7779FE357}" dt="2023-03-05T19:40:26.309" v="32" actId="1076"/>
          <ac:picMkLst>
            <pc:docMk/>
            <pc:sldMk cId="2374929145" sldId="681"/>
            <ac:picMk id="9" creationId="{D3124EF2-FDE1-0779-96FD-7917B9198FC5}"/>
          </ac:picMkLst>
        </pc:picChg>
      </pc:sldChg>
      <pc:sldChg chg="del">
        <pc:chgData name="Russell Pangborn" userId="926e7a0a90445740" providerId="LiveId" clId="{ED3444DB-66A7-4549-9673-EAA7779FE357}" dt="2023-03-05T19:32:20.314" v="13" actId="2696"/>
        <pc:sldMkLst>
          <pc:docMk/>
          <pc:sldMk cId="3600693209" sldId="681"/>
        </pc:sldMkLst>
      </pc:sldChg>
      <pc:sldChg chg="del">
        <pc:chgData name="Russell Pangborn" userId="926e7a0a90445740" providerId="LiveId" clId="{ED3444DB-66A7-4549-9673-EAA7779FE357}" dt="2023-03-05T19:41:58.188" v="36" actId="2696"/>
        <pc:sldMkLst>
          <pc:docMk/>
          <pc:sldMk cId="2749495900" sldId="682"/>
        </pc:sldMkLst>
      </pc:sldChg>
      <pc:sldChg chg="modSp modAnim">
        <pc:chgData name="Russell Pangborn" userId="926e7a0a90445740" providerId="LiveId" clId="{ED3444DB-66A7-4549-9673-EAA7779FE357}" dt="2023-03-06T00:56:44.435" v="893" actId="113"/>
        <pc:sldMkLst>
          <pc:docMk/>
          <pc:sldMk cId="2577926323" sldId="687"/>
        </pc:sldMkLst>
        <pc:spChg chg="mod">
          <ac:chgData name="Russell Pangborn" userId="926e7a0a90445740" providerId="LiveId" clId="{ED3444DB-66A7-4549-9673-EAA7779FE357}" dt="2023-03-06T00:56:44.435" v="893" actId="113"/>
          <ac:spMkLst>
            <pc:docMk/>
            <pc:sldMk cId="2577926323" sldId="687"/>
            <ac:spMk id="3" creationId="{395A8450-FC88-FE72-163B-A668B3925522}"/>
          </ac:spMkLst>
        </pc:spChg>
      </pc:sldChg>
      <pc:sldChg chg="modSp">
        <pc:chgData name="Russell Pangborn" userId="926e7a0a90445740" providerId="LiveId" clId="{ED3444DB-66A7-4549-9673-EAA7779FE357}" dt="2023-03-06T21:36:08.953" v="2154" actId="20577"/>
        <pc:sldMkLst>
          <pc:docMk/>
          <pc:sldMk cId="1151265522" sldId="688"/>
        </pc:sldMkLst>
        <pc:spChg chg="mod">
          <ac:chgData name="Russell Pangborn" userId="926e7a0a90445740" providerId="LiveId" clId="{ED3444DB-66A7-4549-9673-EAA7779FE357}" dt="2023-03-06T21:36:08.953" v="2154" actId="20577"/>
          <ac:spMkLst>
            <pc:docMk/>
            <pc:sldMk cId="1151265522" sldId="688"/>
            <ac:spMk id="3" creationId="{78AD1F87-36CC-AADC-5054-770A6693C707}"/>
          </ac:spMkLst>
        </pc:spChg>
      </pc:sldChg>
      <pc:sldChg chg="modSp">
        <pc:chgData name="Russell Pangborn" userId="926e7a0a90445740" providerId="LiveId" clId="{ED3444DB-66A7-4549-9673-EAA7779FE357}" dt="2023-03-06T21:36:27.151" v="2156" actId="20577"/>
        <pc:sldMkLst>
          <pc:docMk/>
          <pc:sldMk cId="365496143" sldId="689"/>
        </pc:sldMkLst>
        <pc:spChg chg="mod">
          <ac:chgData name="Russell Pangborn" userId="926e7a0a90445740" providerId="LiveId" clId="{ED3444DB-66A7-4549-9673-EAA7779FE357}" dt="2023-03-06T21:36:27.151" v="2156" actId="20577"/>
          <ac:spMkLst>
            <pc:docMk/>
            <pc:sldMk cId="365496143" sldId="689"/>
            <ac:spMk id="3" creationId="{A128DD57-2111-D204-18AE-1B20C0632ED3}"/>
          </ac:spMkLst>
        </pc:spChg>
      </pc:sldChg>
      <pc:sldChg chg="modSp">
        <pc:chgData name="Russell Pangborn" userId="926e7a0a90445740" providerId="LiveId" clId="{ED3444DB-66A7-4549-9673-EAA7779FE357}" dt="2023-03-06T21:36:51.737" v="2158" actId="20577"/>
        <pc:sldMkLst>
          <pc:docMk/>
          <pc:sldMk cId="1921614862" sldId="690"/>
        </pc:sldMkLst>
        <pc:spChg chg="mod">
          <ac:chgData name="Russell Pangborn" userId="926e7a0a90445740" providerId="LiveId" clId="{ED3444DB-66A7-4549-9673-EAA7779FE357}" dt="2023-03-06T21:36:51.737" v="2158" actId="20577"/>
          <ac:spMkLst>
            <pc:docMk/>
            <pc:sldMk cId="1921614862" sldId="690"/>
            <ac:spMk id="3" creationId="{6B69E028-9839-E4CC-EBCD-8798046B4C1D}"/>
          </ac:spMkLst>
        </pc:spChg>
      </pc:sldChg>
      <pc:sldChg chg="modSp mod">
        <pc:chgData name="Russell Pangborn" userId="926e7a0a90445740" providerId="LiveId" clId="{ED3444DB-66A7-4549-9673-EAA7779FE357}" dt="2023-03-06T00:02:31.030" v="164" actId="1076"/>
        <pc:sldMkLst>
          <pc:docMk/>
          <pc:sldMk cId="1795227683" sldId="692"/>
        </pc:sldMkLst>
        <pc:picChg chg="mod">
          <ac:chgData name="Russell Pangborn" userId="926e7a0a90445740" providerId="LiveId" clId="{ED3444DB-66A7-4549-9673-EAA7779FE357}" dt="2023-03-06T00:02:31.030" v="164" actId="1076"/>
          <ac:picMkLst>
            <pc:docMk/>
            <pc:sldMk cId="1795227683" sldId="692"/>
            <ac:picMk id="8" creationId="{C6075744-C39B-B67D-EB8E-9ADA59E45F21}"/>
          </ac:picMkLst>
        </pc:picChg>
      </pc:sldChg>
      <pc:sldChg chg="add">
        <pc:chgData name="Russell Pangborn" userId="926e7a0a90445740" providerId="LiveId" clId="{ED3444DB-66A7-4549-9673-EAA7779FE357}" dt="2023-03-06T00:18:00.376" v="814"/>
        <pc:sldMkLst>
          <pc:docMk/>
          <pc:sldMk cId="618102154" sldId="694"/>
        </pc:sldMkLst>
      </pc:sldChg>
      <pc:sldChg chg="modSp del">
        <pc:chgData name="Russell Pangborn" userId="926e7a0a90445740" providerId="LiveId" clId="{ED3444DB-66A7-4549-9673-EAA7779FE357}" dt="2023-03-06T00:17:54.374" v="813" actId="2696"/>
        <pc:sldMkLst>
          <pc:docMk/>
          <pc:sldMk cId="2539599047" sldId="694"/>
        </pc:sldMkLst>
        <pc:picChg chg="mod">
          <ac:chgData name="Russell Pangborn" userId="926e7a0a90445740" providerId="LiveId" clId="{ED3444DB-66A7-4549-9673-EAA7779FE357}" dt="2023-03-06T00:02:36.862" v="165" actId="1076"/>
          <ac:picMkLst>
            <pc:docMk/>
            <pc:sldMk cId="2539599047" sldId="694"/>
            <ac:picMk id="5" creationId="{AC5656C1-F502-4436-AD34-C651245F9D73}"/>
          </ac:picMkLst>
        </pc:picChg>
      </pc:sldChg>
      <pc:sldChg chg="modSp mod">
        <pc:chgData name="Russell Pangborn" userId="926e7a0a90445740" providerId="LiveId" clId="{ED3444DB-66A7-4549-9673-EAA7779FE357}" dt="2023-03-06T21:39:08.166" v="2160" actId="20577"/>
        <pc:sldMkLst>
          <pc:docMk/>
          <pc:sldMk cId="2615293499" sldId="698"/>
        </pc:sldMkLst>
        <pc:graphicFrameChg chg="modGraphic">
          <ac:chgData name="Russell Pangborn" userId="926e7a0a90445740" providerId="LiveId" clId="{ED3444DB-66A7-4549-9673-EAA7779FE357}" dt="2023-03-06T21:39:08.166" v="2160" actId="20577"/>
          <ac:graphicFrameMkLst>
            <pc:docMk/>
            <pc:sldMk cId="2615293499" sldId="698"/>
            <ac:graphicFrameMk id="4" creationId="{D05582CA-928A-DFF6-D92A-0426A075330B}"/>
          </ac:graphicFrameMkLst>
        </pc:graphicFrameChg>
      </pc:sldChg>
      <pc:sldChg chg="delSp modSp mod delAnim modAnim">
        <pc:chgData name="Russell Pangborn" userId="926e7a0a90445740" providerId="LiveId" clId="{ED3444DB-66A7-4549-9673-EAA7779FE357}" dt="2023-03-05T19:55:21.936" v="148" actId="20577"/>
        <pc:sldMkLst>
          <pc:docMk/>
          <pc:sldMk cId="3797878683" sldId="699"/>
        </pc:sldMkLst>
        <pc:spChg chg="mod">
          <ac:chgData name="Russell Pangborn" userId="926e7a0a90445740" providerId="LiveId" clId="{ED3444DB-66A7-4549-9673-EAA7779FE357}" dt="2023-03-05T19:55:21.936" v="148" actId="20577"/>
          <ac:spMkLst>
            <pc:docMk/>
            <pc:sldMk cId="3797878683" sldId="699"/>
            <ac:spMk id="3" creationId="{9A679D5C-2653-25A4-9482-F1F04DBCF96E}"/>
          </ac:spMkLst>
        </pc:spChg>
        <pc:picChg chg="del">
          <ac:chgData name="Russell Pangborn" userId="926e7a0a90445740" providerId="LiveId" clId="{ED3444DB-66A7-4549-9673-EAA7779FE357}" dt="2023-03-05T19:53:31.980" v="39" actId="21"/>
          <ac:picMkLst>
            <pc:docMk/>
            <pc:sldMk cId="3797878683" sldId="699"/>
            <ac:picMk id="5" creationId="{AC42D579-000F-B13C-8EFA-CEDB3246D53A}"/>
          </ac:picMkLst>
        </pc:picChg>
      </pc:sldChg>
      <pc:sldChg chg="del">
        <pc:chgData name="Russell Pangborn" userId="926e7a0a90445740" providerId="LiveId" clId="{ED3444DB-66A7-4549-9673-EAA7779FE357}" dt="2023-03-06T19:40:01.468" v="2148" actId="2696"/>
        <pc:sldMkLst>
          <pc:docMk/>
          <pc:sldMk cId="3220235095" sldId="702"/>
        </pc:sldMkLst>
      </pc:sldChg>
      <pc:sldChg chg="add">
        <pc:chgData name="Russell Pangborn" userId="926e7a0a90445740" providerId="LiveId" clId="{ED3444DB-66A7-4549-9673-EAA7779FE357}" dt="2023-03-06T19:40:10.344" v="2149"/>
        <pc:sldMkLst>
          <pc:docMk/>
          <pc:sldMk cId="3782048976" sldId="702"/>
        </pc:sldMkLst>
      </pc:sldChg>
      <pc:sldChg chg="addSp delSp modSp new mod">
        <pc:chgData name="Russell Pangborn" userId="926e7a0a90445740" providerId="LiveId" clId="{ED3444DB-66A7-4549-9673-EAA7779FE357}" dt="2023-03-05T20:00:49.821" v="157" actId="1035"/>
        <pc:sldMkLst>
          <pc:docMk/>
          <pc:sldMk cId="2548430089" sldId="704"/>
        </pc:sldMkLst>
        <pc:spChg chg="mod">
          <ac:chgData name="Russell Pangborn" userId="926e7a0a90445740" providerId="LiveId" clId="{ED3444DB-66A7-4549-9673-EAA7779FE357}" dt="2023-02-26T16:20:54.537" v="2" actId="20577"/>
          <ac:spMkLst>
            <pc:docMk/>
            <pc:sldMk cId="2548430089" sldId="704"/>
            <ac:spMk id="3" creationId="{52C135A3-36A5-131F-1617-6E73105D3DA5}"/>
          </ac:spMkLst>
        </pc:spChg>
        <pc:picChg chg="add del mod">
          <ac:chgData name="Russell Pangborn" userId="926e7a0a90445740" providerId="LiveId" clId="{ED3444DB-66A7-4549-9673-EAA7779FE357}" dt="2023-03-05T20:00:42.984" v="154" actId="478"/>
          <ac:picMkLst>
            <pc:docMk/>
            <pc:sldMk cId="2548430089" sldId="704"/>
            <ac:picMk id="5" creationId="{0B0679EC-C636-A9E8-4F7C-E11173801D2E}"/>
          </ac:picMkLst>
        </pc:picChg>
        <pc:picChg chg="add mod">
          <ac:chgData name="Russell Pangborn" userId="926e7a0a90445740" providerId="LiveId" clId="{ED3444DB-66A7-4549-9673-EAA7779FE357}" dt="2023-03-05T20:00:49.821" v="157" actId="1035"/>
          <ac:picMkLst>
            <pc:docMk/>
            <pc:sldMk cId="2548430089" sldId="704"/>
            <ac:picMk id="7" creationId="{159793B9-925F-9CA7-3915-083302F977F2}"/>
          </ac:picMkLst>
        </pc:picChg>
      </pc:sldChg>
      <pc:sldChg chg="addSp delSp modSp new mod">
        <pc:chgData name="Russell Pangborn" userId="926e7a0a90445740" providerId="LiveId" clId="{ED3444DB-66A7-4549-9673-EAA7779FE357}" dt="2023-03-05T19:58:14.514" v="150" actId="22"/>
        <pc:sldMkLst>
          <pc:docMk/>
          <pc:sldMk cId="3872203325" sldId="705"/>
        </pc:sldMkLst>
        <pc:spChg chg="del">
          <ac:chgData name="Russell Pangborn" userId="926e7a0a90445740" providerId="LiveId" clId="{ED3444DB-66A7-4549-9673-EAA7779FE357}" dt="2023-03-05T19:58:14.514" v="150" actId="22"/>
          <ac:spMkLst>
            <pc:docMk/>
            <pc:sldMk cId="3872203325" sldId="705"/>
            <ac:spMk id="3" creationId="{E4AC7867-45C4-3A98-B6BE-E147494B82FE}"/>
          </ac:spMkLst>
        </pc:spChg>
        <pc:picChg chg="add mod ord">
          <ac:chgData name="Russell Pangborn" userId="926e7a0a90445740" providerId="LiveId" clId="{ED3444DB-66A7-4549-9673-EAA7779FE357}" dt="2023-03-05T19:58:14.514" v="150" actId="22"/>
          <ac:picMkLst>
            <pc:docMk/>
            <pc:sldMk cId="3872203325" sldId="705"/>
            <ac:picMk id="5" creationId="{D0619808-BE12-3EC4-8FDF-22D21158C4E6}"/>
          </ac:picMkLst>
        </pc:picChg>
      </pc:sldChg>
      <pc:sldChg chg="addSp delSp modSp new mod">
        <pc:chgData name="Russell Pangborn" userId="926e7a0a90445740" providerId="LiveId" clId="{ED3444DB-66A7-4549-9673-EAA7779FE357}" dt="2023-03-05T19:59:43.110" v="152" actId="22"/>
        <pc:sldMkLst>
          <pc:docMk/>
          <pc:sldMk cId="3051562910" sldId="706"/>
        </pc:sldMkLst>
        <pc:spChg chg="del">
          <ac:chgData name="Russell Pangborn" userId="926e7a0a90445740" providerId="LiveId" clId="{ED3444DB-66A7-4549-9673-EAA7779FE357}" dt="2023-03-05T19:59:43.110" v="152" actId="22"/>
          <ac:spMkLst>
            <pc:docMk/>
            <pc:sldMk cId="3051562910" sldId="706"/>
            <ac:spMk id="3" creationId="{5916B870-AB89-0757-8F24-48A8C433E6CF}"/>
          </ac:spMkLst>
        </pc:spChg>
        <pc:picChg chg="add mod ord">
          <ac:chgData name="Russell Pangborn" userId="926e7a0a90445740" providerId="LiveId" clId="{ED3444DB-66A7-4549-9673-EAA7779FE357}" dt="2023-03-05T19:59:43.110" v="152" actId="22"/>
          <ac:picMkLst>
            <pc:docMk/>
            <pc:sldMk cId="3051562910" sldId="706"/>
            <ac:picMk id="5" creationId="{FE618291-ABC8-FF6E-24F3-A4CE305C43D9}"/>
          </ac:picMkLst>
        </pc:picChg>
      </pc:sldChg>
      <pc:sldChg chg="addSp modSp new mod">
        <pc:chgData name="Russell Pangborn" userId="926e7a0a90445740" providerId="LiveId" clId="{ED3444DB-66A7-4549-9673-EAA7779FE357}" dt="2023-03-05T20:02:21.554" v="160" actId="1076"/>
        <pc:sldMkLst>
          <pc:docMk/>
          <pc:sldMk cId="1383649195" sldId="707"/>
        </pc:sldMkLst>
        <pc:picChg chg="add mod">
          <ac:chgData name="Russell Pangborn" userId="926e7a0a90445740" providerId="LiveId" clId="{ED3444DB-66A7-4549-9673-EAA7779FE357}" dt="2023-03-05T20:02:21.554" v="160" actId="1076"/>
          <ac:picMkLst>
            <pc:docMk/>
            <pc:sldMk cId="1383649195" sldId="707"/>
            <ac:picMk id="5" creationId="{F1379728-4278-6283-A69E-8C41AEBA7BD9}"/>
          </ac:picMkLst>
        </pc:picChg>
      </pc:sldChg>
      <pc:sldChg chg="modSp new mod modAnim">
        <pc:chgData name="Russell Pangborn" userId="926e7a0a90445740" providerId="LiveId" clId="{ED3444DB-66A7-4549-9673-EAA7779FE357}" dt="2023-03-06T21:37:35.496" v="2159"/>
        <pc:sldMkLst>
          <pc:docMk/>
          <pc:sldMk cId="969584221" sldId="708"/>
        </pc:sldMkLst>
        <pc:spChg chg="mod">
          <ac:chgData name="Russell Pangborn" userId="926e7a0a90445740" providerId="LiveId" clId="{ED3444DB-66A7-4549-9673-EAA7779FE357}" dt="2023-03-06T00:17:42.080" v="812"/>
          <ac:spMkLst>
            <pc:docMk/>
            <pc:sldMk cId="969584221" sldId="708"/>
            <ac:spMk id="2" creationId="{C059DD6A-9C9C-6565-39E6-1EF51C0E0F3E}"/>
          </ac:spMkLst>
        </pc:spChg>
        <pc:spChg chg="mod">
          <ac:chgData name="Russell Pangborn" userId="926e7a0a90445740" providerId="LiveId" clId="{ED3444DB-66A7-4549-9673-EAA7779FE357}" dt="2023-03-06T00:17:26.442" v="811" actId="255"/>
          <ac:spMkLst>
            <pc:docMk/>
            <pc:sldMk cId="969584221" sldId="708"/>
            <ac:spMk id="3" creationId="{A221B079-5FBC-06BB-BFB7-D65F88A25BA5}"/>
          </ac:spMkLst>
        </pc:spChg>
      </pc:sldChg>
      <pc:sldChg chg="addSp delSp modSp new mod delAnim modAnim">
        <pc:chgData name="Russell Pangborn" userId="926e7a0a90445740" providerId="LiveId" clId="{ED3444DB-66A7-4549-9673-EAA7779FE357}" dt="2023-03-06T00:35:46.371" v="826"/>
        <pc:sldMkLst>
          <pc:docMk/>
          <pc:sldMk cId="688056276" sldId="709"/>
        </pc:sldMkLst>
        <pc:spChg chg="mod">
          <ac:chgData name="Russell Pangborn" userId="926e7a0a90445740" providerId="LiveId" clId="{ED3444DB-66A7-4549-9673-EAA7779FE357}" dt="2023-03-06T00:34:48.408" v="820"/>
          <ac:spMkLst>
            <pc:docMk/>
            <pc:sldMk cId="688056276" sldId="709"/>
            <ac:spMk id="2" creationId="{32D7BC09-72FA-21E3-9447-C0F6753A3F70}"/>
          </ac:spMkLst>
        </pc:spChg>
        <pc:picChg chg="add del mod">
          <ac:chgData name="Russell Pangborn" userId="926e7a0a90445740" providerId="LiveId" clId="{ED3444DB-66A7-4549-9673-EAA7779FE357}" dt="2023-03-06T00:35:18.929" v="822" actId="478"/>
          <ac:picMkLst>
            <pc:docMk/>
            <pc:sldMk cId="688056276" sldId="709"/>
            <ac:picMk id="5" creationId="{6DF1E7EB-E1F5-D647-A48B-D2846A98AAF5}"/>
          </ac:picMkLst>
        </pc:picChg>
        <pc:picChg chg="add mod">
          <ac:chgData name="Russell Pangborn" userId="926e7a0a90445740" providerId="LiveId" clId="{ED3444DB-66A7-4549-9673-EAA7779FE357}" dt="2023-03-06T00:35:30.320" v="825" actId="14100"/>
          <ac:picMkLst>
            <pc:docMk/>
            <pc:sldMk cId="688056276" sldId="709"/>
            <ac:picMk id="7" creationId="{B0EF49DD-579B-E903-0C69-E3A7E39A8FD7}"/>
          </ac:picMkLst>
        </pc:picChg>
      </pc:sldChg>
      <pc:sldChg chg="modSp new mod modAnim">
        <pc:chgData name="Russell Pangborn" userId="926e7a0a90445740" providerId="LiveId" clId="{ED3444DB-66A7-4549-9673-EAA7779FE357}" dt="2023-03-06T01:00:48.607" v="1397"/>
        <pc:sldMkLst>
          <pc:docMk/>
          <pc:sldMk cId="278482933" sldId="710"/>
        </pc:sldMkLst>
        <pc:spChg chg="mod">
          <ac:chgData name="Russell Pangborn" userId="926e7a0a90445740" providerId="LiveId" clId="{ED3444DB-66A7-4549-9673-EAA7779FE357}" dt="2023-03-06T01:00:39.812" v="1396" actId="20577"/>
          <ac:spMkLst>
            <pc:docMk/>
            <pc:sldMk cId="278482933" sldId="710"/>
            <ac:spMk id="2" creationId="{B463C8F1-1D40-442F-EB52-2224B991C1AA}"/>
          </ac:spMkLst>
        </pc:spChg>
        <pc:spChg chg="mod">
          <ac:chgData name="Russell Pangborn" userId="926e7a0a90445740" providerId="LiveId" clId="{ED3444DB-66A7-4549-9673-EAA7779FE357}" dt="2023-03-06T01:00:32.484" v="1391" actId="20577"/>
          <ac:spMkLst>
            <pc:docMk/>
            <pc:sldMk cId="278482933" sldId="710"/>
            <ac:spMk id="3" creationId="{254B2BA9-C2AE-7222-AFA1-E5E544204476}"/>
          </ac:spMkLst>
        </pc:spChg>
      </pc:sldChg>
      <pc:sldChg chg="modSp">
        <pc:chgData name="Russell Pangborn" userId="926e7a0a90445740" providerId="LiveId" clId="{ED3444DB-66A7-4549-9673-EAA7779FE357}" dt="2023-03-08T17:14:40.409" v="2187" actId="20577"/>
        <pc:sldMkLst>
          <pc:docMk/>
          <pc:sldMk cId="229394024" sldId="711"/>
        </pc:sldMkLst>
        <pc:spChg chg="mod">
          <ac:chgData name="Russell Pangborn" userId="926e7a0a90445740" providerId="LiveId" clId="{ED3444DB-66A7-4549-9673-EAA7779FE357}" dt="2023-03-08T17:14:40.409" v="2187" actId="20577"/>
          <ac:spMkLst>
            <pc:docMk/>
            <pc:sldMk cId="229394024" sldId="711"/>
            <ac:spMk id="3" creationId="{6F88E258-0F3F-D182-66FE-D95C883BF0E6}"/>
          </ac:spMkLst>
        </pc:spChg>
      </pc:sldChg>
      <pc:sldChg chg="addSp delSp modSp new del mod modAnim">
        <pc:chgData name="Russell Pangborn" userId="926e7a0a90445740" providerId="LiveId" clId="{ED3444DB-66A7-4549-9673-EAA7779FE357}" dt="2023-03-06T14:51:54.535" v="1817" actId="2696"/>
        <pc:sldMkLst>
          <pc:docMk/>
          <pc:sldMk cId="3490461836" sldId="711"/>
        </pc:sldMkLst>
        <pc:spChg chg="mod">
          <ac:chgData name="Russell Pangborn" userId="926e7a0a90445740" providerId="LiveId" clId="{ED3444DB-66A7-4549-9673-EAA7779FE357}" dt="2023-03-06T14:40:20.145" v="1421" actId="20577"/>
          <ac:spMkLst>
            <pc:docMk/>
            <pc:sldMk cId="3490461836" sldId="711"/>
            <ac:spMk id="2" creationId="{053FA006-DFF4-3C86-2677-11EE099614F7}"/>
          </ac:spMkLst>
        </pc:spChg>
        <pc:spChg chg="add del mod">
          <ac:chgData name="Russell Pangborn" userId="926e7a0a90445740" providerId="LiveId" clId="{ED3444DB-66A7-4549-9673-EAA7779FE357}" dt="2023-03-06T14:51:21.912" v="1816" actId="20577"/>
          <ac:spMkLst>
            <pc:docMk/>
            <pc:sldMk cId="3490461836" sldId="711"/>
            <ac:spMk id="3" creationId="{6F88E258-0F3F-D182-66FE-D95C883BF0E6}"/>
          </ac:spMkLst>
        </pc:spChg>
        <pc:spChg chg="add del mod">
          <ac:chgData name="Russell Pangborn" userId="926e7a0a90445740" providerId="LiveId" clId="{ED3444DB-66A7-4549-9673-EAA7779FE357}" dt="2023-03-06T14:39:07.738" v="1413"/>
          <ac:spMkLst>
            <pc:docMk/>
            <pc:sldMk cId="3490461836" sldId="711"/>
            <ac:spMk id="4" creationId="{BF442560-35E2-8497-E740-B3BEE6FFD1BB}"/>
          </ac:spMkLst>
        </pc:spChg>
      </pc:sldChg>
      <pc:sldChg chg="modSp new mod modAnim">
        <pc:chgData name="Russell Pangborn" userId="926e7a0a90445740" providerId="LiveId" clId="{ED3444DB-66A7-4549-9673-EAA7779FE357}" dt="2023-03-06T14:56:47.093" v="2143"/>
        <pc:sldMkLst>
          <pc:docMk/>
          <pc:sldMk cId="1716623245" sldId="712"/>
        </pc:sldMkLst>
        <pc:spChg chg="mod">
          <ac:chgData name="Russell Pangborn" userId="926e7a0a90445740" providerId="LiveId" clId="{ED3444DB-66A7-4549-9673-EAA7779FE357}" dt="2023-03-06T14:52:47.418" v="1819"/>
          <ac:spMkLst>
            <pc:docMk/>
            <pc:sldMk cId="1716623245" sldId="712"/>
            <ac:spMk id="2" creationId="{30982906-5E03-9CC2-4A74-CD23FE8A3DB1}"/>
          </ac:spMkLst>
        </pc:spChg>
        <pc:spChg chg="mod">
          <ac:chgData name="Russell Pangborn" userId="926e7a0a90445740" providerId="LiveId" clId="{ED3444DB-66A7-4549-9673-EAA7779FE357}" dt="2023-03-06T14:55:53.758" v="2142" actId="20577"/>
          <ac:spMkLst>
            <pc:docMk/>
            <pc:sldMk cId="1716623245" sldId="712"/>
            <ac:spMk id="3" creationId="{020868D6-A91A-6E27-D7EC-45E9E0C461A5}"/>
          </ac:spMkLst>
        </pc:spChg>
      </pc:sldChg>
      <pc:sldChg chg="addSp delSp modSp new mod modAnim">
        <pc:chgData name="Russell Pangborn" userId="926e7a0a90445740" providerId="LiveId" clId="{ED3444DB-66A7-4549-9673-EAA7779FE357}" dt="2023-03-06T14:58:52.599" v="2147"/>
        <pc:sldMkLst>
          <pc:docMk/>
          <pc:sldMk cId="1491808489" sldId="713"/>
        </pc:sldMkLst>
        <pc:spChg chg="mod">
          <ac:chgData name="Russell Pangborn" userId="926e7a0a90445740" providerId="LiveId" clId="{ED3444DB-66A7-4549-9673-EAA7779FE357}" dt="2023-03-06T14:58:21.534" v="2146"/>
          <ac:spMkLst>
            <pc:docMk/>
            <pc:sldMk cId="1491808489" sldId="713"/>
            <ac:spMk id="2" creationId="{752C2895-5650-57D5-BC4C-ED46AA6CC585}"/>
          </ac:spMkLst>
        </pc:spChg>
        <pc:spChg chg="del">
          <ac:chgData name="Russell Pangborn" userId="926e7a0a90445740" providerId="LiveId" clId="{ED3444DB-66A7-4549-9673-EAA7779FE357}" dt="2023-03-06T14:58:08.534" v="2145" actId="22"/>
          <ac:spMkLst>
            <pc:docMk/>
            <pc:sldMk cId="1491808489" sldId="713"/>
            <ac:spMk id="3" creationId="{951635D9-F81A-8AC0-8293-00E5AE9F3D3F}"/>
          </ac:spMkLst>
        </pc:spChg>
        <pc:picChg chg="add mod ord">
          <ac:chgData name="Russell Pangborn" userId="926e7a0a90445740" providerId="LiveId" clId="{ED3444DB-66A7-4549-9673-EAA7779FE357}" dt="2023-03-06T14:58:08.534" v="2145" actId="22"/>
          <ac:picMkLst>
            <pc:docMk/>
            <pc:sldMk cId="1491808489" sldId="713"/>
            <ac:picMk id="5" creationId="{3CBF4C27-2309-7C66-6828-4518A3849FE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E7D0B59-E383-45F1-BE2E-5450678D0B38}" type="datetimeFigureOut">
              <a:rPr lang="en-US"/>
              <a:pPr>
                <a:defRPr/>
              </a:pPr>
              <a:t>3/8/2023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E1C8901-C533-4EC0-AE6A-978FE03FBA4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86F659F-9140-4031-B786-12DEEC25B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314 w 4917"/>
                <a:gd name="T3" fmla="*/ 0 h 1000"/>
                <a:gd name="T4" fmla="*/ 74952 w 4917"/>
                <a:gd name="T5" fmla="*/ 1552 h 1000"/>
                <a:gd name="T6" fmla="*/ 67330 w 4917"/>
                <a:gd name="T7" fmla="*/ 3101 h 1000"/>
                <a:gd name="T8" fmla="*/ 0 w 4917"/>
                <a:gd name="T9" fmla="*/ 310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7" name="Rectangle 7"/>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819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altLang="en-US" noProof="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0B78E475-FDCB-4435-A56F-BF8FC61104EE}" type="slidenum">
              <a:rPr lang="en-US" altLang="en-US"/>
              <a:pPr>
                <a:defRPr/>
              </a:pPr>
              <a:t>‹#›</a:t>
            </a:fld>
            <a:endParaRPr lang="en-US" altLang="en-US"/>
          </a:p>
        </p:txBody>
      </p:sp>
    </p:spTree>
    <p:extLst>
      <p:ext uri="{BB962C8B-B14F-4D97-AF65-F5344CB8AC3E}">
        <p14:creationId xmlns:p14="http://schemas.microsoft.com/office/powerpoint/2010/main" val="33759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C3010045-B241-4151-BDEA-29AFB0809C31}" type="slidenum">
              <a:rPr lang="en-US" altLang="en-US"/>
              <a:pPr>
                <a:defRPr/>
              </a:pPr>
              <a:t>‹#›</a:t>
            </a:fld>
            <a:endParaRPr lang="en-US" altLang="en-US"/>
          </a:p>
        </p:txBody>
      </p:sp>
    </p:spTree>
    <p:extLst>
      <p:ext uri="{BB962C8B-B14F-4D97-AF65-F5344CB8AC3E}">
        <p14:creationId xmlns:p14="http://schemas.microsoft.com/office/powerpoint/2010/main" val="35382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6BBD6682-DBE9-454D-93A6-C9C6C628F64E}" type="slidenum">
              <a:rPr lang="en-US" altLang="en-US"/>
              <a:pPr>
                <a:defRPr/>
              </a:pPr>
              <a:t>‹#›</a:t>
            </a:fld>
            <a:endParaRPr lang="en-US" altLang="en-US"/>
          </a:p>
        </p:txBody>
      </p:sp>
    </p:spTree>
    <p:extLst>
      <p:ext uri="{BB962C8B-B14F-4D97-AF65-F5344CB8AC3E}">
        <p14:creationId xmlns:p14="http://schemas.microsoft.com/office/powerpoint/2010/main" val="334817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8D2186C8-C3A6-4547-B3A2-99C3FD924343}" type="slidenum">
              <a:rPr lang="en-US" altLang="en-US"/>
              <a:pPr>
                <a:defRPr/>
              </a:pPr>
              <a:t>‹#›</a:t>
            </a:fld>
            <a:endParaRPr lang="en-US" altLang="en-US"/>
          </a:p>
        </p:txBody>
      </p:sp>
    </p:spTree>
    <p:extLst>
      <p:ext uri="{BB962C8B-B14F-4D97-AF65-F5344CB8AC3E}">
        <p14:creationId xmlns:p14="http://schemas.microsoft.com/office/powerpoint/2010/main" val="29423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DCDE0F4F-C73A-4D1E-BC49-EBA6BDA003E2}" type="slidenum">
              <a:rPr lang="en-US" altLang="en-US"/>
              <a:pPr>
                <a:defRPr/>
              </a:pPr>
              <a:t>‹#›</a:t>
            </a:fld>
            <a:endParaRPr lang="en-US" altLang="en-US"/>
          </a:p>
        </p:txBody>
      </p:sp>
    </p:spTree>
    <p:extLst>
      <p:ext uri="{BB962C8B-B14F-4D97-AF65-F5344CB8AC3E}">
        <p14:creationId xmlns:p14="http://schemas.microsoft.com/office/powerpoint/2010/main" val="201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A032E79B-965A-4AB0-B135-9B25718F10CC}" type="slidenum">
              <a:rPr lang="en-US" altLang="en-US"/>
              <a:pPr>
                <a:defRPr/>
              </a:pPr>
              <a:t>‹#›</a:t>
            </a:fld>
            <a:endParaRPr lang="en-US" altLang="en-US"/>
          </a:p>
        </p:txBody>
      </p:sp>
    </p:spTree>
    <p:extLst>
      <p:ext uri="{BB962C8B-B14F-4D97-AF65-F5344CB8AC3E}">
        <p14:creationId xmlns:p14="http://schemas.microsoft.com/office/powerpoint/2010/main" val="38644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pPr>
              <a:defRPr/>
            </a:pPr>
            <a:fld id="{6F123E06-9FE6-40B1-BC06-899A2742189A}" type="slidenum">
              <a:rPr lang="en-US" altLang="en-US"/>
              <a:pPr>
                <a:defRPr/>
              </a:pPr>
              <a:t>‹#›</a:t>
            </a:fld>
            <a:endParaRPr lang="en-US" altLang="en-US"/>
          </a:p>
        </p:txBody>
      </p:sp>
    </p:spTree>
    <p:extLst>
      <p:ext uri="{BB962C8B-B14F-4D97-AF65-F5344CB8AC3E}">
        <p14:creationId xmlns:p14="http://schemas.microsoft.com/office/powerpoint/2010/main" val="31211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pPr>
              <a:defRPr/>
            </a:pPr>
            <a:fld id="{BD58AE39-7B0C-4B34-BA14-00C8924C4323}" type="slidenum">
              <a:rPr lang="en-US" altLang="en-US"/>
              <a:pPr>
                <a:defRPr/>
              </a:pPr>
              <a:t>‹#›</a:t>
            </a:fld>
            <a:endParaRPr lang="en-US" altLang="en-US"/>
          </a:p>
        </p:txBody>
      </p:sp>
    </p:spTree>
    <p:extLst>
      <p:ext uri="{BB962C8B-B14F-4D97-AF65-F5344CB8AC3E}">
        <p14:creationId xmlns:p14="http://schemas.microsoft.com/office/powerpoint/2010/main" val="34323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pPr>
              <a:defRPr/>
            </a:pPr>
            <a:fld id="{0B5D6B20-5C38-4574-9FE6-432EF12DDDEA}" type="slidenum">
              <a:rPr lang="en-US" altLang="en-US"/>
              <a:pPr>
                <a:defRPr/>
              </a:pPr>
              <a:t>‹#›</a:t>
            </a:fld>
            <a:endParaRPr lang="en-US" altLang="en-US"/>
          </a:p>
        </p:txBody>
      </p:sp>
    </p:spTree>
    <p:extLst>
      <p:ext uri="{BB962C8B-B14F-4D97-AF65-F5344CB8AC3E}">
        <p14:creationId xmlns:p14="http://schemas.microsoft.com/office/powerpoint/2010/main" val="19499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0DE5AAB5-5406-4AE6-AD16-96E450DA5F3F}" type="slidenum">
              <a:rPr lang="en-US" altLang="en-US"/>
              <a:pPr>
                <a:defRPr/>
              </a:pPr>
              <a:t>‹#›</a:t>
            </a:fld>
            <a:endParaRPr lang="en-US" altLang="en-US"/>
          </a:p>
        </p:txBody>
      </p:sp>
    </p:spTree>
    <p:extLst>
      <p:ext uri="{BB962C8B-B14F-4D97-AF65-F5344CB8AC3E}">
        <p14:creationId xmlns:p14="http://schemas.microsoft.com/office/powerpoint/2010/main" val="1547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309F87-AD4A-468B-8B02-F816C54AC06F}" type="slidenum">
              <a:rPr lang="en-US" altLang="en-US"/>
              <a:pPr>
                <a:defRPr/>
              </a:pPr>
              <a:t>‹#›</a:t>
            </a:fld>
            <a:endParaRPr lang="en-US" altLang="en-US"/>
          </a:p>
        </p:txBody>
      </p:sp>
    </p:spTree>
    <p:extLst>
      <p:ext uri="{BB962C8B-B14F-4D97-AF65-F5344CB8AC3E}">
        <p14:creationId xmlns:p14="http://schemas.microsoft.com/office/powerpoint/2010/main" val="33021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5506 w 7000"/>
                <a:gd name="T3" fmla="*/ 0 h 1000"/>
                <a:gd name="T4" fmla="*/ 5930 w 7000"/>
                <a:gd name="T5" fmla="*/ 61 h 1000"/>
                <a:gd name="T6" fmla="*/ 5507 w 7000"/>
                <a:gd name="T7" fmla="*/ 121 h 1000"/>
                <a:gd name="T8" fmla="*/ 0 w 7000"/>
                <a:gd name="T9" fmla="*/ 12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8090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en-US"/>
          </a:p>
        </p:txBody>
      </p:sp>
      <p:sp>
        <p:nvSpPr>
          <p:cNvPr id="8090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714CF623-28E7-4314-ADB9-7504973867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C9574571-67A1-4DA1-885A-78985EE8D514}"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en-US" altLang="en-US"/>
              <a:t>Topics</a:t>
            </a:r>
          </a:p>
        </p:txBody>
      </p:sp>
      <p:sp>
        <p:nvSpPr>
          <p:cNvPr id="309251" name="Rectangle 3"/>
          <p:cNvSpPr>
            <a:spLocks noGrp="1" noChangeArrowheads="1"/>
          </p:cNvSpPr>
          <p:nvPr>
            <p:ph type="body" idx="1"/>
          </p:nvPr>
        </p:nvSpPr>
        <p:spPr>
          <a:xfrm>
            <a:off x="685800" y="1447800"/>
            <a:ext cx="8077200" cy="4419600"/>
          </a:xfrm>
        </p:spPr>
        <p:txBody>
          <a:bodyPr/>
          <a:lstStyle/>
          <a:p>
            <a:pPr marL="514350" indent="-514350" eaLnBrk="1" hangingPunct="1">
              <a:spcBef>
                <a:spcPct val="0"/>
              </a:spcBef>
              <a:buFont typeface="Wingdings" panose="05000000000000000000" pitchFamily="2" charset="2"/>
              <a:buAutoNum type="arabicPeriod"/>
              <a:defRPr/>
            </a:pPr>
            <a:r>
              <a:rPr lang="en-US" altLang="en-US"/>
              <a:t>PL/SQL review</a:t>
            </a:r>
          </a:p>
          <a:p>
            <a:pPr marL="514350" indent="-514350" eaLnBrk="1" hangingPunct="1">
              <a:spcBef>
                <a:spcPct val="0"/>
              </a:spcBef>
              <a:buFont typeface="Wingdings" panose="05000000000000000000" pitchFamily="2" charset="2"/>
              <a:buAutoNum type="arabicPeriod"/>
              <a:defRPr/>
            </a:pPr>
            <a:r>
              <a:rPr lang="en-US" altLang="en-US"/>
              <a:t>Iteration Statements</a:t>
            </a:r>
          </a:p>
          <a:p>
            <a:pPr marL="514350" indent="-514350" eaLnBrk="1" hangingPunct="1">
              <a:spcBef>
                <a:spcPct val="0"/>
              </a:spcBef>
              <a:buFont typeface="Wingdings" panose="05000000000000000000" pitchFamily="2" charset="2"/>
              <a:buAutoNum type="arabicPeriod"/>
              <a:defRPr/>
            </a:pPr>
            <a:r>
              <a:rPr lang="en-US" altLang="en-US"/>
              <a:t>Cursors</a:t>
            </a:r>
          </a:p>
          <a:p>
            <a:pPr marL="514350" indent="-514350" eaLnBrk="1" hangingPunct="1">
              <a:spcBef>
                <a:spcPct val="0"/>
              </a:spcBef>
              <a:buFont typeface="Wingdings" panose="05000000000000000000" pitchFamily="2" charset="2"/>
              <a:buAutoNum type="arabicPeriod"/>
              <a:defRPr/>
            </a:pPr>
            <a:endParaRPr lang="en-US" altLang="en-US" sz="2400"/>
          </a:p>
          <a:p>
            <a:pPr eaLnBrk="1" hangingPunct="1">
              <a:spcBef>
                <a:spcPct val="0"/>
              </a:spcBef>
              <a:buFont typeface="Wingdings" panose="05000000000000000000" pitchFamily="2" charset="2"/>
              <a:buNone/>
              <a:defRPr/>
            </a:pPr>
            <a:endParaRPr lang="en-US" altLang="en-US" sz="2800" dirty="0"/>
          </a:p>
          <a:p>
            <a:pPr eaLnBrk="1" hangingPunct="1">
              <a:lnSpc>
                <a:spcPct val="90000"/>
              </a:lnSpc>
              <a:defRPr/>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829B-E59C-6F86-7BE0-C4AC12C9B58B}"/>
              </a:ext>
            </a:extLst>
          </p:cNvPr>
          <p:cNvSpPr>
            <a:spLocks noGrp="1"/>
          </p:cNvSpPr>
          <p:nvPr>
            <p:ph type="title"/>
          </p:nvPr>
        </p:nvSpPr>
        <p:spPr/>
        <p:txBody>
          <a:bodyPr/>
          <a:lstStyle/>
          <a:p>
            <a:r>
              <a:rPr lang="en-CA"/>
              <a:t>Basic LOOP Statements</a:t>
            </a:r>
          </a:p>
        </p:txBody>
      </p:sp>
      <p:sp>
        <p:nvSpPr>
          <p:cNvPr id="3" name="Content Placeholder 2">
            <a:extLst>
              <a:ext uri="{FF2B5EF4-FFF2-40B4-BE49-F238E27FC236}">
                <a16:creationId xmlns:a16="http://schemas.microsoft.com/office/drawing/2014/main" id="{42458A47-356E-9A3B-2102-E962490238EB}"/>
              </a:ext>
            </a:extLst>
          </p:cNvPr>
          <p:cNvSpPr>
            <a:spLocks noGrp="1"/>
          </p:cNvSpPr>
          <p:nvPr>
            <p:ph idx="1"/>
          </p:nvPr>
        </p:nvSpPr>
        <p:spPr/>
        <p:txBody>
          <a:bodyPr/>
          <a:lstStyle/>
          <a:p>
            <a:r>
              <a:rPr lang="en-US" sz="1800"/>
              <a:t>The loop executes the statements until an EXIT statement terminates the loop execution or an exception is raised. </a:t>
            </a:r>
          </a:p>
          <a:p>
            <a:r>
              <a:rPr lang="en-US" sz="1800"/>
              <a:t>The EXIT statement terminates the loop and transfers the control to the end of the current loop.</a:t>
            </a:r>
          </a:p>
          <a:p>
            <a:r>
              <a:rPr lang="en-US" sz="1400"/>
              <a:t>DECLARE</a:t>
            </a:r>
          </a:p>
          <a:p>
            <a:r>
              <a:rPr lang="en-US" sz="1400"/>
              <a:t>counter NUMBER := 3;</a:t>
            </a:r>
          </a:p>
          <a:p>
            <a:r>
              <a:rPr lang="en-US" sz="1400"/>
              <a:t>   BEGIN</a:t>
            </a:r>
          </a:p>
          <a:p>
            <a:r>
              <a:rPr lang="en-US" sz="1400"/>
              <a:t>      DBMS_OUTPUT.PUT_LINE ('---- Count Down -----’);</a:t>
            </a:r>
          </a:p>
          <a:p>
            <a:r>
              <a:rPr lang="en-US" sz="1400"/>
              <a:t>      LOOP</a:t>
            </a:r>
          </a:p>
          <a:p>
            <a:r>
              <a:rPr lang="en-US" sz="1400"/>
              <a:t>         DBMS_OUTPUT.PUT_LINE ('counter: ' || counter);</a:t>
            </a:r>
          </a:p>
          <a:p>
            <a:r>
              <a:rPr lang="en-US" sz="1400"/>
              <a:t>         counter := counter - 1;</a:t>
            </a:r>
          </a:p>
          <a:p>
            <a:r>
              <a:rPr lang="en-US" sz="1400"/>
              <a:t>         IF counter &lt; 1 THEN</a:t>
            </a:r>
          </a:p>
          <a:p>
            <a:r>
              <a:rPr lang="en-US" sz="1400"/>
              <a:t>            EXIT;</a:t>
            </a:r>
          </a:p>
          <a:p>
            <a:r>
              <a:rPr lang="en-US" sz="1400"/>
              <a:t>         END IF;</a:t>
            </a:r>
          </a:p>
          <a:p>
            <a:r>
              <a:rPr lang="en-US" sz="1400"/>
              <a:t>      END LOOP;</a:t>
            </a:r>
          </a:p>
          <a:p>
            <a:r>
              <a:rPr lang="en-US" sz="1400"/>
              <a:t>      DBMS_OUTPUT.PUT_LINE('End of the LOOP!');</a:t>
            </a:r>
          </a:p>
          <a:p>
            <a:r>
              <a:rPr lang="en-US" sz="1400"/>
              <a:t>END;</a:t>
            </a:r>
          </a:p>
          <a:p>
            <a:endParaRPr lang="en-CA" sz="1600"/>
          </a:p>
        </p:txBody>
      </p:sp>
      <p:pic>
        <p:nvPicPr>
          <p:cNvPr id="5" name="Picture 4">
            <a:extLst>
              <a:ext uri="{FF2B5EF4-FFF2-40B4-BE49-F238E27FC236}">
                <a16:creationId xmlns:a16="http://schemas.microsoft.com/office/drawing/2014/main" id="{DC1346A2-84D2-0B35-391D-91BFF33CF111}"/>
              </a:ext>
            </a:extLst>
          </p:cNvPr>
          <p:cNvPicPr>
            <a:picLocks noChangeAspect="1"/>
          </p:cNvPicPr>
          <p:nvPr/>
        </p:nvPicPr>
        <p:blipFill>
          <a:blip r:embed="rId2"/>
          <a:stretch>
            <a:fillRect/>
          </a:stretch>
        </p:blipFill>
        <p:spPr>
          <a:xfrm>
            <a:off x="5486400" y="1143000"/>
            <a:ext cx="4267200" cy="5286375"/>
          </a:xfrm>
          <a:prstGeom prst="rect">
            <a:avLst/>
          </a:prstGeom>
        </p:spPr>
      </p:pic>
    </p:spTree>
    <p:extLst>
      <p:ext uri="{BB962C8B-B14F-4D97-AF65-F5344CB8AC3E}">
        <p14:creationId xmlns:p14="http://schemas.microsoft.com/office/powerpoint/2010/main" val="421439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F7EC-B22C-AAB5-B316-02A24F1BBF42}"/>
              </a:ext>
            </a:extLst>
          </p:cNvPr>
          <p:cNvSpPr>
            <a:spLocks noGrp="1"/>
          </p:cNvSpPr>
          <p:nvPr>
            <p:ph type="title"/>
          </p:nvPr>
        </p:nvSpPr>
        <p:spPr/>
        <p:txBody>
          <a:bodyPr/>
          <a:lstStyle/>
          <a:p>
            <a:r>
              <a:rPr lang="en-CA"/>
              <a:t>EXIT WHEN Statement</a:t>
            </a:r>
          </a:p>
        </p:txBody>
      </p:sp>
      <p:sp>
        <p:nvSpPr>
          <p:cNvPr id="3" name="Content Placeholder 2">
            <a:extLst>
              <a:ext uri="{FF2B5EF4-FFF2-40B4-BE49-F238E27FC236}">
                <a16:creationId xmlns:a16="http://schemas.microsoft.com/office/drawing/2014/main" id="{76BE4B95-E4DD-92E9-8628-F143D42B938D}"/>
              </a:ext>
            </a:extLst>
          </p:cNvPr>
          <p:cNvSpPr>
            <a:spLocks noGrp="1"/>
          </p:cNvSpPr>
          <p:nvPr>
            <p:ph idx="1"/>
          </p:nvPr>
        </p:nvSpPr>
        <p:spPr/>
        <p:txBody>
          <a:bodyPr/>
          <a:lstStyle/>
          <a:p>
            <a:r>
              <a:rPr lang="en-US" sz="2000"/>
              <a:t>DECLARE </a:t>
            </a:r>
          </a:p>
          <a:p>
            <a:r>
              <a:rPr lang="en-US" sz="2000"/>
              <a:t>   counter NUMBER := 3; </a:t>
            </a:r>
          </a:p>
          <a:p>
            <a:r>
              <a:rPr lang="en-US" sz="2000"/>
              <a:t>BEGIN </a:t>
            </a:r>
          </a:p>
          <a:p>
            <a:r>
              <a:rPr lang="en-US" sz="2000"/>
              <a:t>   DBMS_OUTPUT.PUT_LINE ('---- Count Down -----’); </a:t>
            </a:r>
          </a:p>
          <a:p>
            <a:r>
              <a:rPr lang="en-US" sz="2000" b="1"/>
              <a:t>   LOOP </a:t>
            </a:r>
          </a:p>
          <a:p>
            <a:r>
              <a:rPr lang="en-US" sz="2000"/>
              <a:t>      DBMS_OUTPUT.PUT_LINE ('counter: ' || counter);</a:t>
            </a:r>
          </a:p>
          <a:p>
            <a:r>
              <a:rPr lang="en-US" sz="2000"/>
              <a:t>      counter := counter - 1; </a:t>
            </a:r>
          </a:p>
          <a:p>
            <a:r>
              <a:rPr lang="en-US" sz="2000" b="1"/>
              <a:t>      EXIT WHEN </a:t>
            </a:r>
            <a:r>
              <a:rPr lang="en-US" sz="2000"/>
              <a:t>counter &lt; 1; </a:t>
            </a:r>
          </a:p>
          <a:p>
            <a:r>
              <a:rPr lang="en-US" sz="2000"/>
              <a:t>   END LOOP; </a:t>
            </a:r>
          </a:p>
          <a:p>
            <a:r>
              <a:rPr lang="en-US" sz="2000"/>
              <a:t>   DBMS_OUTPUT.PUT_LINE('End of the LOOP!’); </a:t>
            </a:r>
          </a:p>
          <a:p>
            <a:r>
              <a:rPr lang="en-US" sz="2000"/>
              <a:t>END;</a:t>
            </a:r>
            <a:endParaRPr lang="en-CA" sz="2000"/>
          </a:p>
        </p:txBody>
      </p:sp>
    </p:spTree>
    <p:extLst>
      <p:ext uri="{BB962C8B-B14F-4D97-AF65-F5344CB8AC3E}">
        <p14:creationId xmlns:p14="http://schemas.microsoft.com/office/powerpoint/2010/main" val="160240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A13E-E6D8-C8CD-24C2-8DCD887128FD}"/>
              </a:ext>
            </a:extLst>
          </p:cNvPr>
          <p:cNvSpPr>
            <a:spLocks noGrp="1"/>
          </p:cNvSpPr>
          <p:nvPr>
            <p:ph type="title"/>
          </p:nvPr>
        </p:nvSpPr>
        <p:spPr/>
        <p:txBody>
          <a:bodyPr/>
          <a:lstStyle/>
          <a:p>
            <a:r>
              <a:rPr lang="en-CA"/>
              <a:t>CONTINUE Statement</a:t>
            </a:r>
          </a:p>
        </p:txBody>
      </p:sp>
      <p:sp>
        <p:nvSpPr>
          <p:cNvPr id="3" name="Content Placeholder 2">
            <a:extLst>
              <a:ext uri="{FF2B5EF4-FFF2-40B4-BE49-F238E27FC236}">
                <a16:creationId xmlns:a16="http://schemas.microsoft.com/office/drawing/2014/main" id="{96D872A5-EB31-A279-9E76-03A03C989D5C}"/>
              </a:ext>
            </a:extLst>
          </p:cNvPr>
          <p:cNvSpPr>
            <a:spLocks noGrp="1"/>
          </p:cNvSpPr>
          <p:nvPr>
            <p:ph idx="1"/>
          </p:nvPr>
        </p:nvSpPr>
        <p:spPr/>
        <p:txBody>
          <a:bodyPr/>
          <a:lstStyle/>
          <a:p>
            <a:r>
              <a:rPr lang="en-US" sz="1400"/>
              <a:t>The CONTINUE statement exits the current iteration of the loop and goes to the next iteration. </a:t>
            </a:r>
          </a:p>
          <a:p>
            <a:r>
              <a:rPr lang="en-US" sz="1600"/>
              <a:t>The following code does not output value 2 for the variable counter. </a:t>
            </a:r>
          </a:p>
          <a:p>
            <a:endParaRPr lang="en-US" sz="1600"/>
          </a:p>
        </p:txBody>
      </p:sp>
      <p:pic>
        <p:nvPicPr>
          <p:cNvPr id="7" name="Picture 6">
            <a:extLst>
              <a:ext uri="{FF2B5EF4-FFF2-40B4-BE49-F238E27FC236}">
                <a16:creationId xmlns:a16="http://schemas.microsoft.com/office/drawing/2014/main" id="{9743637C-A92A-368D-6731-90F2E6FBEE3C}"/>
              </a:ext>
            </a:extLst>
          </p:cNvPr>
          <p:cNvPicPr>
            <a:picLocks noChangeAspect="1"/>
          </p:cNvPicPr>
          <p:nvPr/>
        </p:nvPicPr>
        <p:blipFill>
          <a:blip r:embed="rId2"/>
          <a:stretch>
            <a:fillRect/>
          </a:stretch>
        </p:blipFill>
        <p:spPr>
          <a:xfrm>
            <a:off x="533400" y="1143000"/>
            <a:ext cx="6572875" cy="5791200"/>
          </a:xfrm>
          <a:prstGeom prst="rect">
            <a:avLst/>
          </a:prstGeom>
        </p:spPr>
      </p:pic>
    </p:spTree>
    <p:extLst>
      <p:ext uri="{BB962C8B-B14F-4D97-AF65-F5344CB8AC3E}">
        <p14:creationId xmlns:p14="http://schemas.microsoft.com/office/powerpoint/2010/main" val="8643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EB4B-65FE-FAD6-7816-D9F0C714C26F}"/>
              </a:ext>
            </a:extLst>
          </p:cNvPr>
          <p:cNvSpPr>
            <a:spLocks noGrp="1"/>
          </p:cNvSpPr>
          <p:nvPr>
            <p:ph type="title"/>
          </p:nvPr>
        </p:nvSpPr>
        <p:spPr/>
        <p:txBody>
          <a:bodyPr/>
          <a:lstStyle/>
          <a:p>
            <a:r>
              <a:rPr lang="en-CA"/>
              <a:t>Avoiding use of Continue</a:t>
            </a:r>
          </a:p>
        </p:txBody>
      </p:sp>
      <p:pic>
        <p:nvPicPr>
          <p:cNvPr id="9" name="Content Placeholder 8">
            <a:extLst>
              <a:ext uri="{FF2B5EF4-FFF2-40B4-BE49-F238E27FC236}">
                <a16:creationId xmlns:a16="http://schemas.microsoft.com/office/drawing/2014/main" id="{D3124EF2-FDE1-0779-96FD-7917B9198FC5}"/>
              </a:ext>
            </a:extLst>
          </p:cNvPr>
          <p:cNvPicPr>
            <a:picLocks noGrp="1" noChangeAspect="1"/>
          </p:cNvPicPr>
          <p:nvPr>
            <p:ph idx="1"/>
          </p:nvPr>
        </p:nvPicPr>
        <p:blipFill>
          <a:blip r:embed="rId2"/>
          <a:stretch>
            <a:fillRect/>
          </a:stretch>
        </p:blipFill>
        <p:spPr>
          <a:xfrm>
            <a:off x="771188" y="1584290"/>
            <a:ext cx="4592609" cy="4419600"/>
          </a:xfrm>
        </p:spPr>
      </p:pic>
    </p:spTree>
    <p:extLst>
      <p:ext uri="{BB962C8B-B14F-4D97-AF65-F5344CB8AC3E}">
        <p14:creationId xmlns:p14="http://schemas.microsoft.com/office/powerpoint/2010/main" val="23749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CF16-0AE7-B1A5-974D-D743C21727B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27519B0-0F5B-65ED-A603-2DCA20A78189}"/>
              </a:ext>
            </a:extLst>
          </p:cNvPr>
          <p:cNvSpPr>
            <a:spLocks noGrp="1"/>
          </p:cNvSpPr>
          <p:nvPr>
            <p:ph idx="1"/>
          </p:nvPr>
        </p:nvSpPr>
        <p:spPr/>
        <p:txBody>
          <a:bodyPr/>
          <a:lstStyle/>
          <a:p>
            <a:r>
              <a:rPr lang="en-US" sz="1800"/>
              <a:t>A LOOP statement can be inside another LOOP statement. The EXIT statement inside the inner LOOP exits the inner LOOP and transfers the control to the outer loop. </a:t>
            </a:r>
          </a:p>
          <a:p>
            <a:endParaRPr lang="en-CA" sz="1800"/>
          </a:p>
        </p:txBody>
      </p:sp>
    </p:spTree>
    <p:extLst>
      <p:ext uri="{BB962C8B-B14F-4D97-AF65-F5344CB8AC3E}">
        <p14:creationId xmlns:p14="http://schemas.microsoft.com/office/powerpoint/2010/main" val="113573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94DC-4AD8-76B8-1E74-527FF2B01C2B}"/>
              </a:ext>
            </a:extLst>
          </p:cNvPr>
          <p:cNvSpPr>
            <a:spLocks noGrp="1"/>
          </p:cNvSpPr>
          <p:nvPr>
            <p:ph type="title"/>
          </p:nvPr>
        </p:nvSpPr>
        <p:spPr/>
        <p:txBody>
          <a:bodyPr/>
          <a:lstStyle/>
          <a:p>
            <a:r>
              <a:rPr lang="en-CA"/>
              <a:t>Nested Loop</a:t>
            </a:r>
          </a:p>
        </p:txBody>
      </p:sp>
      <p:pic>
        <p:nvPicPr>
          <p:cNvPr id="6" name="Content Placeholder 5" descr="Text&#10;&#10;Description automatically generated">
            <a:extLst>
              <a:ext uri="{FF2B5EF4-FFF2-40B4-BE49-F238E27FC236}">
                <a16:creationId xmlns:a16="http://schemas.microsoft.com/office/drawing/2014/main" id="{E5CAAFF2-D57A-BB0F-6DF9-16FBB09F1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8" y="1372437"/>
            <a:ext cx="5769520" cy="4419600"/>
          </a:xfrm>
        </p:spPr>
      </p:pic>
      <p:pic>
        <p:nvPicPr>
          <p:cNvPr id="4" name="Picture 3">
            <a:extLst>
              <a:ext uri="{FF2B5EF4-FFF2-40B4-BE49-F238E27FC236}">
                <a16:creationId xmlns:a16="http://schemas.microsoft.com/office/drawing/2014/main" id="{A4BAE58E-C4A1-8E67-90A0-1F569145D27B}"/>
              </a:ext>
            </a:extLst>
          </p:cNvPr>
          <p:cNvPicPr>
            <a:picLocks noChangeAspect="1"/>
          </p:cNvPicPr>
          <p:nvPr/>
        </p:nvPicPr>
        <p:blipFill>
          <a:blip r:embed="rId3"/>
          <a:stretch>
            <a:fillRect/>
          </a:stretch>
        </p:blipFill>
        <p:spPr>
          <a:xfrm>
            <a:off x="5873242" y="228600"/>
            <a:ext cx="3245637" cy="6019800"/>
          </a:xfrm>
          <a:prstGeom prst="rect">
            <a:avLst/>
          </a:prstGeom>
        </p:spPr>
      </p:pic>
    </p:spTree>
    <p:extLst>
      <p:ext uri="{BB962C8B-B14F-4D97-AF65-F5344CB8AC3E}">
        <p14:creationId xmlns:p14="http://schemas.microsoft.com/office/powerpoint/2010/main" val="123867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90A3-6DF6-882E-6BA0-3A5485D0652A}"/>
              </a:ext>
            </a:extLst>
          </p:cNvPr>
          <p:cNvSpPr>
            <a:spLocks noGrp="1"/>
          </p:cNvSpPr>
          <p:nvPr>
            <p:ph type="title"/>
          </p:nvPr>
        </p:nvSpPr>
        <p:spPr/>
        <p:txBody>
          <a:bodyPr/>
          <a:lstStyle/>
          <a:p>
            <a:r>
              <a:rPr lang="en-CA"/>
              <a:t>FOR LOOP Statement</a:t>
            </a:r>
          </a:p>
        </p:txBody>
      </p:sp>
      <p:sp>
        <p:nvSpPr>
          <p:cNvPr id="3" name="Content Placeholder 2">
            <a:extLst>
              <a:ext uri="{FF2B5EF4-FFF2-40B4-BE49-F238E27FC236}">
                <a16:creationId xmlns:a16="http://schemas.microsoft.com/office/drawing/2014/main" id="{CF9AAD16-B0A8-B410-B79E-90D80A8520D4}"/>
              </a:ext>
            </a:extLst>
          </p:cNvPr>
          <p:cNvSpPr>
            <a:spLocks noGrp="1"/>
          </p:cNvSpPr>
          <p:nvPr>
            <p:ph idx="1"/>
          </p:nvPr>
        </p:nvSpPr>
        <p:spPr/>
        <p:txBody>
          <a:bodyPr/>
          <a:lstStyle/>
          <a:p>
            <a:r>
              <a:rPr lang="en-US" sz="1800"/>
              <a:t>The FOR LOOP statement executes the statements inside the loop while the value of the loop index is in a given range.</a:t>
            </a:r>
          </a:p>
          <a:p>
            <a:endParaRPr lang="en-US" sz="1800"/>
          </a:p>
          <a:p>
            <a:endParaRPr lang="en-US" sz="1800"/>
          </a:p>
          <a:p>
            <a:endParaRPr lang="en-US" sz="1800"/>
          </a:p>
          <a:p>
            <a:r>
              <a:rPr lang="en-US" sz="1800"/>
              <a:t>By default, the value of the index starts from the lower bound value and increases by one until it becomes equal to the upper bound value.</a:t>
            </a:r>
          </a:p>
          <a:p>
            <a:r>
              <a:rPr lang="en-US" sz="1800"/>
              <a:t>IF you include the REVERSE keyword, the value of index starts from the upper bound value and deceases by one until it becomes equal to the lower bound value.</a:t>
            </a:r>
          </a:p>
          <a:p>
            <a:r>
              <a:rPr lang="en-US" sz="1800"/>
              <a:t>The upper bound value must be greater than or equal to the lower bound value. </a:t>
            </a:r>
          </a:p>
          <a:p>
            <a:r>
              <a:rPr lang="en-US" sz="1800"/>
              <a:t>Index is the local variable of the FOR loop.</a:t>
            </a:r>
          </a:p>
          <a:p>
            <a:endParaRPr lang="en-US" sz="2400"/>
          </a:p>
          <a:p>
            <a:endParaRPr lang="en-CA" sz="2400"/>
          </a:p>
        </p:txBody>
      </p:sp>
      <p:pic>
        <p:nvPicPr>
          <p:cNvPr id="5" name="Picture 4">
            <a:extLst>
              <a:ext uri="{FF2B5EF4-FFF2-40B4-BE49-F238E27FC236}">
                <a16:creationId xmlns:a16="http://schemas.microsoft.com/office/drawing/2014/main" id="{3633D22C-9E53-735D-1BDF-490F85EFE43E}"/>
              </a:ext>
            </a:extLst>
          </p:cNvPr>
          <p:cNvPicPr>
            <a:picLocks noChangeAspect="1"/>
          </p:cNvPicPr>
          <p:nvPr/>
        </p:nvPicPr>
        <p:blipFill>
          <a:blip r:embed="rId2"/>
          <a:stretch>
            <a:fillRect/>
          </a:stretch>
        </p:blipFill>
        <p:spPr>
          <a:xfrm>
            <a:off x="990600" y="2286000"/>
            <a:ext cx="6810375" cy="828675"/>
          </a:xfrm>
          <a:prstGeom prst="rect">
            <a:avLst/>
          </a:prstGeom>
        </p:spPr>
      </p:pic>
    </p:spTree>
    <p:extLst>
      <p:ext uri="{BB962C8B-B14F-4D97-AF65-F5344CB8AC3E}">
        <p14:creationId xmlns:p14="http://schemas.microsoft.com/office/powerpoint/2010/main" val="285016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066A-942E-A295-937E-86CCCD327676}"/>
              </a:ext>
            </a:extLst>
          </p:cNvPr>
          <p:cNvSpPr>
            <a:spLocks noGrp="1"/>
          </p:cNvSpPr>
          <p:nvPr>
            <p:ph type="title"/>
          </p:nvPr>
        </p:nvSpPr>
        <p:spPr/>
        <p:txBody>
          <a:bodyPr/>
          <a:lstStyle/>
          <a:p>
            <a:r>
              <a:rPr lang="en-CA"/>
              <a:t>FOR LOOP Example</a:t>
            </a:r>
          </a:p>
        </p:txBody>
      </p:sp>
      <p:sp>
        <p:nvSpPr>
          <p:cNvPr id="3" name="Content Placeholder 2">
            <a:extLst>
              <a:ext uri="{FF2B5EF4-FFF2-40B4-BE49-F238E27FC236}">
                <a16:creationId xmlns:a16="http://schemas.microsoft.com/office/drawing/2014/main" id="{6FF263B3-4180-0928-8BBA-8929CA6A1E63}"/>
              </a:ext>
            </a:extLst>
          </p:cNvPr>
          <p:cNvSpPr>
            <a:spLocks noGrp="1"/>
          </p:cNvSpPr>
          <p:nvPr>
            <p:ph idx="1"/>
          </p:nvPr>
        </p:nvSpPr>
        <p:spPr/>
        <p:txBody>
          <a:bodyPr/>
          <a:lstStyle/>
          <a:p>
            <a:endParaRPr lang="en-US"/>
          </a:p>
          <a:p>
            <a:endParaRPr lang="en-US"/>
          </a:p>
          <a:p>
            <a:endParaRPr lang="en-US"/>
          </a:p>
          <a:p>
            <a:endParaRPr lang="en-US"/>
          </a:p>
          <a:p>
            <a:endParaRPr lang="en-US"/>
          </a:p>
          <a:p>
            <a:r>
              <a:rPr lang="en-US" sz="1800"/>
              <a:t>Output</a:t>
            </a:r>
          </a:p>
          <a:p>
            <a:r>
              <a:rPr lang="en-US" sz="1800"/>
              <a:t>1 is less than 2 </a:t>
            </a:r>
          </a:p>
          <a:p>
            <a:r>
              <a:rPr lang="en-US" sz="1800"/>
              <a:t>2 is equal to 2 </a:t>
            </a:r>
          </a:p>
          <a:p>
            <a:r>
              <a:rPr lang="en-US" sz="1800"/>
              <a:t>3 is greater than 2 </a:t>
            </a:r>
          </a:p>
          <a:p>
            <a:r>
              <a:rPr lang="en-US" sz="1800"/>
              <a:t>4 is greater than 2 </a:t>
            </a:r>
            <a:endParaRPr lang="en-CA" sz="1800"/>
          </a:p>
          <a:p>
            <a:endParaRPr lang="en-CA"/>
          </a:p>
          <a:p>
            <a:endParaRPr lang="en-CA"/>
          </a:p>
        </p:txBody>
      </p:sp>
      <p:pic>
        <p:nvPicPr>
          <p:cNvPr id="6" name="Picture 5">
            <a:extLst>
              <a:ext uri="{FF2B5EF4-FFF2-40B4-BE49-F238E27FC236}">
                <a16:creationId xmlns:a16="http://schemas.microsoft.com/office/drawing/2014/main" id="{F78A3802-B724-7E27-6CA8-9744A9AEF513}"/>
              </a:ext>
            </a:extLst>
          </p:cNvPr>
          <p:cNvPicPr>
            <a:picLocks noChangeAspect="1"/>
          </p:cNvPicPr>
          <p:nvPr/>
        </p:nvPicPr>
        <p:blipFill>
          <a:blip r:embed="rId2"/>
          <a:stretch>
            <a:fillRect/>
          </a:stretch>
        </p:blipFill>
        <p:spPr>
          <a:xfrm>
            <a:off x="611981" y="1447800"/>
            <a:ext cx="7181850" cy="3038475"/>
          </a:xfrm>
          <a:prstGeom prst="rect">
            <a:avLst/>
          </a:prstGeom>
        </p:spPr>
      </p:pic>
    </p:spTree>
    <p:extLst>
      <p:ext uri="{BB962C8B-B14F-4D97-AF65-F5344CB8AC3E}">
        <p14:creationId xmlns:p14="http://schemas.microsoft.com/office/powerpoint/2010/main" val="25445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6B9B-6AE4-8F11-168F-C22A0F8EDB68}"/>
              </a:ext>
            </a:extLst>
          </p:cNvPr>
          <p:cNvSpPr>
            <a:spLocks noGrp="1"/>
          </p:cNvSpPr>
          <p:nvPr>
            <p:ph type="title"/>
          </p:nvPr>
        </p:nvSpPr>
        <p:spPr/>
        <p:txBody>
          <a:bodyPr/>
          <a:lstStyle/>
          <a:p>
            <a:r>
              <a:rPr lang="en-CA"/>
              <a:t>Nested FOR LOOP Statements</a:t>
            </a:r>
          </a:p>
        </p:txBody>
      </p:sp>
      <p:sp>
        <p:nvSpPr>
          <p:cNvPr id="3" name="Content Placeholder 2">
            <a:extLst>
              <a:ext uri="{FF2B5EF4-FFF2-40B4-BE49-F238E27FC236}">
                <a16:creationId xmlns:a16="http://schemas.microsoft.com/office/drawing/2014/main" id="{902A706C-9F51-6948-321D-BF5AB9A369A8}"/>
              </a:ext>
            </a:extLst>
          </p:cNvPr>
          <p:cNvSpPr>
            <a:spLocks noGrp="1"/>
          </p:cNvSpPr>
          <p:nvPr>
            <p:ph idx="1"/>
          </p:nvPr>
        </p:nvSpPr>
        <p:spPr/>
        <p:txBody>
          <a:bodyPr/>
          <a:lstStyle/>
          <a:p>
            <a:r>
              <a:rPr lang="en-US" sz="1600"/>
              <a:t>A FOR LOOP (inner loop) statement can be inside another FOR LOOP (outer loop). The inner loop executes until the its index reaches the terminating value or an EXIT statement is executed. The control then will be given to the outer FOR loop.</a:t>
            </a:r>
            <a:endParaRPr lang="en-CA" sz="1600"/>
          </a:p>
        </p:txBody>
      </p:sp>
      <p:pic>
        <p:nvPicPr>
          <p:cNvPr id="7" name="Picture 6">
            <a:extLst>
              <a:ext uri="{FF2B5EF4-FFF2-40B4-BE49-F238E27FC236}">
                <a16:creationId xmlns:a16="http://schemas.microsoft.com/office/drawing/2014/main" id="{5D6A143D-1976-97F2-E094-76B1FF099D09}"/>
              </a:ext>
            </a:extLst>
          </p:cNvPr>
          <p:cNvPicPr>
            <a:picLocks noChangeAspect="1"/>
          </p:cNvPicPr>
          <p:nvPr/>
        </p:nvPicPr>
        <p:blipFill>
          <a:blip r:embed="rId2"/>
          <a:stretch>
            <a:fillRect/>
          </a:stretch>
        </p:blipFill>
        <p:spPr>
          <a:xfrm>
            <a:off x="6629400" y="3048000"/>
            <a:ext cx="1114425" cy="2762250"/>
          </a:xfrm>
          <a:prstGeom prst="rect">
            <a:avLst/>
          </a:prstGeom>
        </p:spPr>
      </p:pic>
      <p:pic>
        <p:nvPicPr>
          <p:cNvPr id="6" name="Picture 5">
            <a:extLst>
              <a:ext uri="{FF2B5EF4-FFF2-40B4-BE49-F238E27FC236}">
                <a16:creationId xmlns:a16="http://schemas.microsoft.com/office/drawing/2014/main" id="{9B1C03B6-CF8F-8EE1-92C6-FA67D6C89518}"/>
              </a:ext>
            </a:extLst>
          </p:cNvPr>
          <p:cNvPicPr>
            <a:picLocks noChangeAspect="1"/>
          </p:cNvPicPr>
          <p:nvPr/>
        </p:nvPicPr>
        <p:blipFill>
          <a:blip r:embed="rId3"/>
          <a:stretch>
            <a:fillRect/>
          </a:stretch>
        </p:blipFill>
        <p:spPr>
          <a:xfrm>
            <a:off x="533400" y="2900363"/>
            <a:ext cx="5695950" cy="2209800"/>
          </a:xfrm>
          <a:prstGeom prst="rect">
            <a:avLst/>
          </a:prstGeom>
        </p:spPr>
      </p:pic>
    </p:spTree>
    <p:extLst>
      <p:ext uri="{BB962C8B-B14F-4D97-AF65-F5344CB8AC3E}">
        <p14:creationId xmlns:p14="http://schemas.microsoft.com/office/powerpoint/2010/main" val="22168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DEF1-2642-06AD-9F1A-8FAE4F93B873}"/>
              </a:ext>
            </a:extLst>
          </p:cNvPr>
          <p:cNvSpPr>
            <a:spLocks noGrp="1"/>
          </p:cNvSpPr>
          <p:nvPr>
            <p:ph type="title"/>
          </p:nvPr>
        </p:nvSpPr>
        <p:spPr/>
        <p:txBody>
          <a:bodyPr/>
          <a:lstStyle/>
          <a:p>
            <a:r>
              <a:rPr lang="en-CA"/>
              <a:t>WHILE LOOP Statement</a:t>
            </a:r>
          </a:p>
        </p:txBody>
      </p:sp>
      <p:sp>
        <p:nvSpPr>
          <p:cNvPr id="3" name="Content Placeholder 2">
            <a:extLst>
              <a:ext uri="{FF2B5EF4-FFF2-40B4-BE49-F238E27FC236}">
                <a16:creationId xmlns:a16="http://schemas.microsoft.com/office/drawing/2014/main" id="{FABB78F6-BB78-7AD7-C515-5ADB8C9E87D0}"/>
              </a:ext>
            </a:extLst>
          </p:cNvPr>
          <p:cNvSpPr>
            <a:spLocks noGrp="1"/>
          </p:cNvSpPr>
          <p:nvPr>
            <p:ph idx="1"/>
          </p:nvPr>
        </p:nvSpPr>
        <p:spPr/>
        <p:txBody>
          <a:bodyPr/>
          <a:lstStyle/>
          <a:p>
            <a:r>
              <a:rPr lang="en-US" sz="1600"/>
              <a:t>The WHILE loop executes the statements inside the loop as long as the loop condition is true. If the loop condition is false or an EXIT statement is executed, the control will be transferred to the next statement after the WHILE loop.</a:t>
            </a:r>
          </a:p>
          <a:p>
            <a:endParaRPr lang="en-CA" sz="1600"/>
          </a:p>
          <a:p>
            <a:endParaRPr lang="en-CA" sz="1600"/>
          </a:p>
          <a:p>
            <a:endParaRPr lang="en-CA" sz="1600"/>
          </a:p>
          <a:p>
            <a:pPr marL="0" indent="0">
              <a:buNone/>
            </a:pPr>
            <a:endParaRPr lang="en-CA" sz="1600"/>
          </a:p>
          <a:p>
            <a:r>
              <a:rPr lang="en-US" sz="1600"/>
              <a:t>EXIT, EXIT WHEN, CONTINUE, or CONTINUE WHEN statements can be used inside a WHILE loop to terminate the current loop or the current iteration early. </a:t>
            </a:r>
            <a:endParaRPr lang="en-CA" sz="1600"/>
          </a:p>
          <a:p>
            <a:endParaRPr lang="en-CA" sz="1600"/>
          </a:p>
        </p:txBody>
      </p:sp>
      <p:pic>
        <p:nvPicPr>
          <p:cNvPr id="5" name="Picture 4">
            <a:extLst>
              <a:ext uri="{FF2B5EF4-FFF2-40B4-BE49-F238E27FC236}">
                <a16:creationId xmlns:a16="http://schemas.microsoft.com/office/drawing/2014/main" id="{CF9B25A6-0526-F649-CA6E-33914EB7F889}"/>
              </a:ext>
            </a:extLst>
          </p:cNvPr>
          <p:cNvPicPr>
            <a:picLocks noChangeAspect="1"/>
          </p:cNvPicPr>
          <p:nvPr/>
        </p:nvPicPr>
        <p:blipFill>
          <a:blip r:embed="rId2"/>
          <a:stretch>
            <a:fillRect/>
          </a:stretch>
        </p:blipFill>
        <p:spPr>
          <a:xfrm>
            <a:off x="1143000" y="2514600"/>
            <a:ext cx="2476500" cy="828675"/>
          </a:xfrm>
          <a:prstGeom prst="rect">
            <a:avLst/>
          </a:prstGeom>
        </p:spPr>
      </p:pic>
      <p:pic>
        <p:nvPicPr>
          <p:cNvPr id="6" name="Picture 5">
            <a:extLst>
              <a:ext uri="{FF2B5EF4-FFF2-40B4-BE49-F238E27FC236}">
                <a16:creationId xmlns:a16="http://schemas.microsoft.com/office/drawing/2014/main" id="{3E3FA676-CA80-56F8-AC22-825AA0461BD4}"/>
              </a:ext>
            </a:extLst>
          </p:cNvPr>
          <p:cNvPicPr>
            <a:picLocks noChangeAspect="1"/>
          </p:cNvPicPr>
          <p:nvPr/>
        </p:nvPicPr>
        <p:blipFill>
          <a:blip r:embed="rId3"/>
          <a:stretch>
            <a:fillRect/>
          </a:stretch>
        </p:blipFill>
        <p:spPr>
          <a:xfrm>
            <a:off x="1676400" y="4343400"/>
            <a:ext cx="3590925" cy="1381125"/>
          </a:xfrm>
          <a:prstGeom prst="rect">
            <a:avLst/>
          </a:prstGeom>
        </p:spPr>
      </p:pic>
    </p:spTree>
    <p:extLst>
      <p:ext uri="{BB962C8B-B14F-4D97-AF65-F5344CB8AC3E}">
        <p14:creationId xmlns:p14="http://schemas.microsoft.com/office/powerpoint/2010/main" val="309987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7CF8-978E-DDBF-A346-F0E8D4DB5CDC}"/>
              </a:ext>
            </a:extLst>
          </p:cNvPr>
          <p:cNvSpPr>
            <a:spLocks noGrp="1"/>
          </p:cNvSpPr>
          <p:nvPr>
            <p:ph type="title"/>
          </p:nvPr>
        </p:nvSpPr>
        <p:spPr/>
        <p:txBody>
          <a:bodyPr/>
          <a:lstStyle/>
          <a:p>
            <a:r>
              <a:rPr lang="en-CA"/>
              <a:t>PL/SQL Review</a:t>
            </a:r>
          </a:p>
        </p:txBody>
      </p:sp>
      <p:sp>
        <p:nvSpPr>
          <p:cNvPr id="3" name="Content Placeholder 2">
            <a:extLst>
              <a:ext uri="{FF2B5EF4-FFF2-40B4-BE49-F238E27FC236}">
                <a16:creationId xmlns:a16="http://schemas.microsoft.com/office/drawing/2014/main" id="{7FA40180-AAAC-7F40-5194-3E865A9B4CAB}"/>
              </a:ext>
            </a:extLst>
          </p:cNvPr>
          <p:cNvSpPr>
            <a:spLocks noGrp="1"/>
          </p:cNvSpPr>
          <p:nvPr>
            <p:ph idx="1"/>
          </p:nvPr>
        </p:nvSpPr>
        <p:spPr/>
        <p:txBody>
          <a:bodyPr/>
          <a:lstStyle/>
          <a:p>
            <a:r>
              <a:rPr lang="en-CA" sz="2000"/>
              <a:t>How is a SELECT used in a procedure?</a:t>
            </a:r>
          </a:p>
          <a:p>
            <a:r>
              <a:rPr lang="en-US" sz="2000"/>
              <a:t>  SELECT column_list </a:t>
            </a:r>
          </a:p>
          <a:p>
            <a:r>
              <a:rPr lang="en-US" sz="2000"/>
              <a:t>  INTO variable_list </a:t>
            </a:r>
          </a:p>
          <a:p>
            <a:r>
              <a:rPr lang="en-US" sz="2000"/>
              <a:t>  FROM table_name </a:t>
            </a:r>
          </a:p>
          <a:p>
            <a:r>
              <a:rPr lang="en-US" sz="2000"/>
              <a:t>  WHERE condition(s);</a:t>
            </a:r>
          </a:p>
          <a:p>
            <a:r>
              <a:rPr lang="en-US" sz="2000"/>
              <a:t>What are the possible exceptions you can monitor for?</a:t>
            </a:r>
          </a:p>
          <a:p>
            <a:r>
              <a:rPr lang="en-US" sz="2000"/>
              <a:t>An exception will occur if the SELECT statement returns more than one row.</a:t>
            </a:r>
          </a:p>
          <a:p>
            <a:r>
              <a:rPr lang="en-US" sz="2000"/>
              <a:t>TOO_MANY_ROWS exception </a:t>
            </a:r>
          </a:p>
          <a:p>
            <a:r>
              <a:rPr lang="en-US" sz="2000"/>
              <a:t>An exception will occur if the SELECT statement returns no data</a:t>
            </a:r>
          </a:p>
          <a:p>
            <a:r>
              <a:rPr lang="en-US" sz="2000"/>
              <a:t>NO_DATA_FOUND exception </a:t>
            </a:r>
            <a:endParaRPr lang="en-CA" sz="2000"/>
          </a:p>
          <a:p>
            <a:endParaRPr lang="en-CA" sz="2000"/>
          </a:p>
        </p:txBody>
      </p:sp>
    </p:spTree>
    <p:extLst>
      <p:ext uri="{BB962C8B-B14F-4D97-AF65-F5344CB8AC3E}">
        <p14:creationId xmlns:p14="http://schemas.microsoft.com/office/powerpoint/2010/main" val="37820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383C-DCE3-3ADB-FAF5-D8AF4FA34579}"/>
              </a:ext>
            </a:extLst>
          </p:cNvPr>
          <p:cNvSpPr>
            <a:spLocks noGrp="1"/>
          </p:cNvSpPr>
          <p:nvPr>
            <p:ph type="title"/>
          </p:nvPr>
        </p:nvSpPr>
        <p:spPr/>
        <p:txBody>
          <a:bodyPr/>
          <a:lstStyle/>
          <a:p>
            <a:r>
              <a:rPr lang="en-CA"/>
              <a:t>WHILE LOOP Example</a:t>
            </a:r>
          </a:p>
        </p:txBody>
      </p:sp>
      <p:sp>
        <p:nvSpPr>
          <p:cNvPr id="3" name="Content Placeholder 2">
            <a:extLst>
              <a:ext uri="{FF2B5EF4-FFF2-40B4-BE49-F238E27FC236}">
                <a16:creationId xmlns:a16="http://schemas.microsoft.com/office/drawing/2014/main" id="{148A2736-A2A6-719C-B958-083DDD5EEB27}"/>
              </a:ext>
            </a:extLst>
          </p:cNvPr>
          <p:cNvSpPr>
            <a:spLocks noGrp="1"/>
          </p:cNvSpPr>
          <p:nvPr>
            <p:ph idx="1"/>
          </p:nvPr>
        </p:nvSpPr>
        <p:spPr/>
        <p:txBody>
          <a:bodyPr/>
          <a:lstStyle/>
          <a:p>
            <a:r>
              <a:rPr lang="en-CA" sz="1600"/>
              <a:t>DECLARE </a:t>
            </a:r>
          </a:p>
          <a:p>
            <a:r>
              <a:rPr lang="en-CA" sz="1600"/>
              <a:t>   run BOOLEAN := true;</a:t>
            </a:r>
          </a:p>
          <a:p>
            <a:r>
              <a:rPr lang="en-CA" sz="1600"/>
              <a:t>   round NUMBER := 1;</a:t>
            </a:r>
          </a:p>
          <a:p>
            <a:endParaRPr lang="en-CA" sz="1600"/>
          </a:p>
        </p:txBody>
      </p:sp>
      <p:pic>
        <p:nvPicPr>
          <p:cNvPr id="4" name="Picture 3">
            <a:extLst>
              <a:ext uri="{FF2B5EF4-FFF2-40B4-BE49-F238E27FC236}">
                <a16:creationId xmlns:a16="http://schemas.microsoft.com/office/drawing/2014/main" id="{2FC2FB1D-1CB3-6943-4A53-D6FC2555E148}"/>
              </a:ext>
            </a:extLst>
          </p:cNvPr>
          <p:cNvPicPr>
            <a:picLocks noChangeAspect="1"/>
          </p:cNvPicPr>
          <p:nvPr/>
        </p:nvPicPr>
        <p:blipFill>
          <a:blip r:embed="rId2"/>
          <a:stretch>
            <a:fillRect/>
          </a:stretch>
        </p:blipFill>
        <p:spPr>
          <a:xfrm>
            <a:off x="457199" y="2566987"/>
            <a:ext cx="5343525" cy="1543050"/>
          </a:xfrm>
          <a:prstGeom prst="rect">
            <a:avLst/>
          </a:prstGeom>
        </p:spPr>
      </p:pic>
      <p:pic>
        <p:nvPicPr>
          <p:cNvPr id="5" name="Picture 4">
            <a:extLst>
              <a:ext uri="{FF2B5EF4-FFF2-40B4-BE49-F238E27FC236}">
                <a16:creationId xmlns:a16="http://schemas.microsoft.com/office/drawing/2014/main" id="{E0A21BE3-4D2E-A375-8E56-2626517563F0}"/>
              </a:ext>
            </a:extLst>
          </p:cNvPr>
          <p:cNvPicPr>
            <a:picLocks noChangeAspect="1"/>
          </p:cNvPicPr>
          <p:nvPr/>
        </p:nvPicPr>
        <p:blipFill>
          <a:blip r:embed="rId3"/>
          <a:stretch>
            <a:fillRect/>
          </a:stretch>
        </p:blipFill>
        <p:spPr>
          <a:xfrm>
            <a:off x="432915" y="4191000"/>
            <a:ext cx="5448300" cy="1543050"/>
          </a:xfrm>
          <a:prstGeom prst="rect">
            <a:avLst/>
          </a:prstGeom>
        </p:spPr>
      </p:pic>
      <p:pic>
        <p:nvPicPr>
          <p:cNvPr id="6" name="Content Placeholder 8">
            <a:extLst>
              <a:ext uri="{FF2B5EF4-FFF2-40B4-BE49-F238E27FC236}">
                <a16:creationId xmlns:a16="http://schemas.microsoft.com/office/drawing/2014/main" id="{53D3EB49-C5F1-D603-EEC5-E165F653C712}"/>
              </a:ext>
            </a:extLst>
          </p:cNvPr>
          <p:cNvPicPr>
            <a:picLocks noChangeAspect="1"/>
          </p:cNvPicPr>
          <p:nvPr/>
        </p:nvPicPr>
        <p:blipFill>
          <a:blip r:embed="rId4"/>
          <a:stretch>
            <a:fillRect/>
          </a:stretch>
        </p:blipFill>
        <p:spPr bwMode="auto">
          <a:xfrm>
            <a:off x="6124575" y="4476750"/>
            <a:ext cx="24098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22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0E7F-9DC9-BAFD-D7CB-6ADA78057E7A}"/>
              </a:ext>
            </a:extLst>
          </p:cNvPr>
          <p:cNvSpPr>
            <a:spLocks noGrp="1"/>
          </p:cNvSpPr>
          <p:nvPr>
            <p:ph type="title"/>
          </p:nvPr>
        </p:nvSpPr>
        <p:spPr/>
        <p:txBody>
          <a:bodyPr/>
          <a:lstStyle/>
          <a:p>
            <a:r>
              <a:rPr lang="en-CA"/>
              <a:t>CURSORS</a:t>
            </a:r>
          </a:p>
        </p:txBody>
      </p:sp>
      <p:sp>
        <p:nvSpPr>
          <p:cNvPr id="3" name="Content Placeholder 2">
            <a:extLst>
              <a:ext uri="{FF2B5EF4-FFF2-40B4-BE49-F238E27FC236}">
                <a16:creationId xmlns:a16="http://schemas.microsoft.com/office/drawing/2014/main" id="{69A13B4A-F85C-C555-3BB7-219828DCC735}"/>
              </a:ext>
            </a:extLst>
          </p:cNvPr>
          <p:cNvSpPr>
            <a:spLocks noGrp="1"/>
          </p:cNvSpPr>
          <p:nvPr>
            <p:ph idx="1"/>
          </p:nvPr>
        </p:nvSpPr>
        <p:spPr/>
        <p:txBody>
          <a:bodyPr/>
          <a:lstStyle/>
          <a:p>
            <a:r>
              <a:rPr lang="en-US" sz="2000"/>
              <a:t>Cursors are used to process multiple rows in PL/SQL blocks. </a:t>
            </a:r>
          </a:p>
          <a:p>
            <a:r>
              <a:rPr lang="en-US" sz="2000"/>
              <a:t>In this course, we learn basic fundamentals about cursors. We use cursors to return multiple rows from a PL/SQL procedure to a caller procedure or program. </a:t>
            </a:r>
          </a:p>
          <a:p>
            <a:r>
              <a:rPr lang="en-US" sz="2000"/>
              <a:t>A cursor is a pointer to a context area that includes the result of a processed SQL statement. Simply, a cursor contains the rows of a select statement. </a:t>
            </a:r>
          </a:p>
          <a:p>
            <a:r>
              <a:rPr lang="en-US" sz="2000"/>
              <a:t>In PL/SQL, cursors are used to access and process the rows returned by a SELECT statement. </a:t>
            </a:r>
          </a:p>
          <a:p>
            <a:r>
              <a:rPr lang="en-US" sz="2000"/>
              <a:t>There are two types of cursors: </a:t>
            </a:r>
          </a:p>
          <a:p>
            <a:r>
              <a:rPr lang="en-US" sz="2000"/>
              <a:t>    Implicit cursors </a:t>
            </a:r>
          </a:p>
          <a:p>
            <a:r>
              <a:rPr lang="en-US" sz="2000"/>
              <a:t>    Explicit cursors </a:t>
            </a:r>
            <a:endParaRPr lang="en-CA" sz="2000"/>
          </a:p>
        </p:txBody>
      </p:sp>
    </p:spTree>
    <p:extLst>
      <p:ext uri="{BB962C8B-B14F-4D97-AF65-F5344CB8AC3E}">
        <p14:creationId xmlns:p14="http://schemas.microsoft.com/office/powerpoint/2010/main" val="184261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0E7F-9DC9-BAFD-D7CB-6ADA78057E7A}"/>
              </a:ext>
            </a:extLst>
          </p:cNvPr>
          <p:cNvSpPr>
            <a:spLocks noGrp="1"/>
          </p:cNvSpPr>
          <p:nvPr>
            <p:ph type="title"/>
          </p:nvPr>
        </p:nvSpPr>
        <p:spPr/>
        <p:txBody>
          <a:bodyPr/>
          <a:lstStyle/>
          <a:p>
            <a:r>
              <a:rPr lang="en-CA"/>
              <a:t>Implicit Cursors</a:t>
            </a:r>
          </a:p>
        </p:txBody>
      </p:sp>
      <p:sp>
        <p:nvSpPr>
          <p:cNvPr id="3" name="Content Placeholder 2">
            <a:extLst>
              <a:ext uri="{FF2B5EF4-FFF2-40B4-BE49-F238E27FC236}">
                <a16:creationId xmlns:a16="http://schemas.microsoft.com/office/drawing/2014/main" id="{69A13B4A-F85C-C555-3BB7-219828DCC735}"/>
              </a:ext>
            </a:extLst>
          </p:cNvPr>
          <p:cNvSpPr>
            <a:spLocks noGrp="1"/>
          </p:cNvSpPr>
          <p:nvPr>
            <p:ph idx="1"/>
          </p:nvPr>
        </p:nvSpPr>
        <p:spPr/>
        <p:txBody>
          <a:bodyPr/>
          <a:lstStyle/>
          <a:p>
            <a:r>
              <a:rPr lang="en-US" sz="2400"/>
              <a:t>The implicit cursors are automatically created while a statement such as INSERT, UPDATE, DELETE, and SELECT are executed. </a:t>
            </a:r>
          </a:p>
          <a:p>
            <a:r>
              <a:rPr lang="en-US" sz="2400"/>
              <a:t>The implicit cursor attributes can be used to determine if any rows have been affected as a result of the execution of a SQL statement. </a:t>
            </a:r>
          </a:p>
          <a:p>
            <a:r>
              <a:rPr lang="en-US" sz="2400"/>
              <a:t>In PL/SQL, the SELECT INTO statement, the implicit cursor can be evaluated to see if any row is returned.  </a:t>
            </a:r>
          </a:p>
        </p:txBody>
      </p:sp>
    </p:spTree>
    <p:extLst>
      <p:ext uri="{BB962C8B-B14F-4D97-AF65-F5344CB8AC3E}">
        <p14:creationId xmlns:p14="http://schemas.microsoft.com/office/powerpoint/2010/main" val="14675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0E7F-9DC9-BAFD-D7CB-6ADA78057E7A}"/>
              </a:ext>
            </a:extLst>
          </p:cNvPr>
          <p:cNvSpPr>
            <a:spLocks noGrp="1"/>
          </p:cNvSpPr>
          <p:nvPr>
            <p:ph type="title"/>
          </p:nvPr>
        </p:nvSpPr>
        <p:spPr/>
        <p:txBody>
          <a:bodyPr/>
          <a:lstStyle/>
          <a:p>
            <a:r>
              <a:rPr lang="en-CA"/>
              <a:t>Implicit Cursors</a:t>
            </a:r>
          </a:p>
        </p:txBody>
      </p:sp>
      <p:graphicFrame>
        <p:nvGraphicFramePr>
          <p:cNvPr id="4" name="Table 4">
            <a:extLst>
              <a:ext uri="{FF2B5EF4-FFF2-40B4-BE49-F238E27FC236}">
                <a16:creationId xmlns:a16="http://schemas.microsoft.com/office/drawing/2014/main" id="{D05582CA-928A-DFF6-D92A-0426A075330B}"/>
              </a:ext>
            </a:extLst>
          </p:cNvPr>
          <p:cNvGraphicFramePr>
            <a:graphicFrameLocks noGrp="1"/>
          </p:cNvGraphicFramePr>
          <p:nvPr>
            <p:ph idx="1"/>
            <p:extLst>
              <p:ext uri="{D42A27DB-BD31-4B8C-83A1-F6EECF244321}">
                <p14:modId xmlns:p14="http://schemas.microsoft.com/office/powerpoint/2010/main" val="411042054"/>
              </p:ext>
            </p:extLst>
          </p:nvPr>
        </p:nvGraphicFramePr>
        <p:xfrm>
          <a:off x="609600" y="1600200"/>
          <a:ext cx="7924800" cy="32054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3345649209"/>
                    </a:ext>
                  </a:extLst>
                </a:gridCol>
                <a:gridCol w="5562600">
                  <a:extLst>
                    <a:ext uri="{9D8B030D-6E8A-4147-A177-3AD203B41FA5}">
                      <a16:colId xmlns:a16="http://schemas.microsoft.com/office/drawing/2014/main" val="3454245723"/>
                    </a:ext>
                  </a:extLst>
                </a:gridCol>
              </a:tblGrid>
              <a:tr h="370840">
                <a:tc>
                  <a:txBody>
                    <a:bodyPr/>
                    <a:lstStyle/>
                    <a:p>
                      <a:r>
                        <a:rPr lang="en-CA">
                          <a:solidFill>
                            <a:schemeClr val="tx1"/>
                          </a:solidFill>
                        </a:rPr>
                        <a:t>Attributes</a:t>
                      </a:r>
                    </a:p>
                  </a:txBody>
                  <a:tcPr/>
                </a:tc>
                <a:tc>
                  <a:txBody>
                    <a:bodyPr/>
                    <a:lstStyle/>
                    <a:p>
                      <a:r>
                        <a:rPr lang="en-CA" baseline="0">
                          <a:solidFill>
                            <a:schemeClr val="tx1"/>
                          </a:solidFill>
                        </a:rPr>
                        <a:t>Description</a:t>
                      </a:r>
                    </a:p>
                  </a:txBody>
                  <a:tcPr/>
                </a:tc>
                <a:extLst>
                  <a:ext uri="{0D108BD9-81ED-4DB2-BD59-A6C34878D82A}">
                    <a16:rowId xmlns:a16="http://schemas.microsoft.com/office/drawing/2014/main" val="3060893501"/>
                  </a:ext>
                </a:extLst>
              </a:tr>
              <a:tr h="370840">
                <a:tc>
                  <a:txBody>
                    <a:bodyPr/>
                    <a:lstStyle/>
                    <a:p>
                      <a:r>
                        <a:rPr lang="en-CA"/>
                        <a:t>SQL%FOUND</a:t>
                      </a:r>
                    </a:p>
                  </a:txBody>
                  <a:tcPr/>
                </a:tc>
                <a:tc>
                  <a:txBody>
                    <a:bodyPr/>
                    <a:lstStyle/>
                    <a:p>
                      <a:r>
                        <a:rPr lang="en-CA"/>
                        <a:t>It returns true if at least one row is affected by the execution of a DML or a SELECT statement</a:t>
                      </a:r>
                    </a:p>
                  </a:txBody>
                  <a:tcPr/>
                </a:tc>
                <a:extLst>
                  <a:ext uri="{0D108BD9-81ED-4DB2-BD59-A6C34878D82A}">
                    <a16:rowId xmlns:a16="http://schemas.microsoft.com/office/drawing/2014/main" val="2245413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SQL%NOTFOUND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It returns true if no row is affected by the execution of a DML or a SELECT statement</a:t>
                      </a:r>
                    </a:p>
                  </a:txBody>
                  <a:tcPr/>
                </a:tc>
                <a:extLst>
                  <a:ext uri="{0D108BD9-81ED-4DB2-BD59-A6C34878D82A}">
                    <a16:rowId xmlns:a16="http://schemas.microsoft.com/office/drawing/2014/main" val="18956104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SQL%ROWCOUNT</a:t>
                      </a:r>
                    </a:p>
                  </a:txBody>
                  <a:tcPr/>
                </a:tc>
                <a:tc>
                  <a:txBody>
                    <a:bodyPr/>
                    <a:lstStyle/>
                    <a:p>
                      <a:r>
                        <a:rPr lang="en-CA"/>
                        <a:t>It returns the number of rows affected by the execution of a DML statement or a SELECT statement </a:t>
                      </a:r>
                    </a:p>
                  </a:txBody>
                  <a:tcPr/>
                </a:tc>
                <a:extLst>
                  <a:ext uri="{0D108BD9-81ED-4DB2-BD59-A6C34878D82A}">
                    <a16:rowId xmlns:a16="http://schemas.microsoft.com/office/drawing/2014/main" val="27511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SQL%ISOPEN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SQL%ISOPEN always has the value FALSE.</a:t>
                      </a:r>
                      <a:endParaRPr lang="en-CA"/>
                    </a:p>
                    <a:p>
                      <a:endParaRPr lang="en-CA"/>
                    </a:p>
                  </a:txBody>
                  <a:tcPr/>
                </a:tc>
                <a:extLst>
                  <a:ext uri="{0D108BD9-81ED-4DB2-BD59-A6C34878D82A}">
                    <a16:rowId xmlns:a16="http://schemas.microsoft.com/office/drawing/2014/main" val="2986705353"/>
                  </a:ext>
                </a:extLst>
              </a:tr>
            </a:tbl>
          </a:graphicData>
        </a:graphic>
      </p:graphicFrame>
    </p:spTree>
    <p:extLst>
      <p:ext uri="{BB962C8B-B14F-4D97-AF65-F5344CB8AC3E}">
        <p14:creationId xmlns:p14="http://schemas.microsoft.com/office/powerpoint/2010/main" val="36720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AA23-2AEB-00E5-052F-B611AB6C41B7}"/>
              </a:ext>
            </a:extLst>
          </p:cNvPr>
          <p:cNvSpPr>
            <a:spLocks noGrp="1"/>
          </p:cNvSpPr>
          <p:nvPr>
            <p:ph type="title"/>
          </p:nvPr>
        </p:nvSpPr>
        <p:spPr/>
        <p:txBody>
          <a:bodyPr/>
          <a:lstStyle/>
          <a:p>
            <a:r>
              <a:rPr lang="en-CA"/>
              <a:t>Explicit Cursors</a:t>
            </a:r>
          </a:p>
        </p:txBody>
      </p:sp>
      <p:sp>
        <p:nvSpPr>
          <p:cNvPr id="3" name="Content Placeholder 2">
            <a:extLst>
              <a:ext uri="{FF2B5EF4-FFF2-40B4-BE49-F238E27FC236}">
                <a16:creationId xmlns:a16="http://schemas.microsoft.com/office/drawing/2014/main" id="{395A8450-FC88-FE72-163B-A668B3925522}"/>
              </a:ext>
            </a:extLst>
          </p:cNvPr>
          <p:cNvSpPr>
            <a:spLocks noGrp="1"/>
          </p:cNvSpPr>
          <p:nvPr>
            <p:ph idx="1"/>
          </p:nvPr>
        </p:nvSpPr>
        <p:spPr/>
        <p:txBody>
          <a:bodyPr/>
          <a:lstStyle/>
          <a:p>
            <a:r>
              <a:rPr lang="en-US" sz="2000"/>
              <a:t>The explicit cursors are defined in the declaration section of a PL/SQL block by programmers. It is used to process the multi-row results from a SELECT statement.</a:t>
            </a:r>
          </a:p>
          <a:p>
            <a:r>
              <a:rPr lang="en-CA" sz="2000"/>
              <a:t>To define cursor:</a:t>
            </a:r>
          </a:p>
          <a:p>
            <a:r>
              <a:rPr lang="en-US" sz="2000"/>
              <a:t>    </a:t>
            </a:r>
            <a:r>
              <a:rPr lang="en-US" sz="2000" b="1"/>
              <a:t>CURSOR</a:t>
            </a:r>
            <a:r>
              <a:rPr lang="en-US" sz="2000"/>
              <a:t> cursor_name </a:t>
            </a:r>
            <a:r>
              <a:rPr lang="en-US" sz="2000" b="1"/>
              <a:t>IS</a:t>
            </a:r>
            <a:r>
              <a:rPr lang="en-US" sz="2000"/>
              <a:t> select_statement;</a:t>
            </a:r>
            <a:endParaRPr lang="en-CA" sz="2000"/>
          </a:p>
          <a:p>
            <a:r>
              <a:rPr lang="en-US" sz="2000"/>
              <a:t>To an explicit cursor in a PL/SQL block: </a:t>
            </a:r>
          </a:p>
          <a:p>
            <a:r>
              <a:rPr lang="en-US" sz="2000"/>
              <a:t>   Declare the cursor </a:t>
            </a:r>
          </a:p>
          <a:p>
            <a:r>
              <a:rPr lang="en-US" sz="2000"/>
              <a:t>      The memory is allocated for the cursor </a:t>
            </a:r>
          </a:p>
          <a:p>
            <a:r>
              <a:rPr lang="en-US" sz="2000"/>
              <a:t>   Open the cursor </a:t>
            </a:r>
          </a:p>
          <a:p>
            <a:r>
              <a:rPr lang="en-US" sz="2000"/>
              <a:t>   Retrieve data from the cursor </a:t>
            </a:r>
          </a:p>
          <a:p>
            <a:r>
              <a:rPr lang="en-US" sz="2000"/>
              <a:t>   Close the cursor </a:t>
            </a:r>
          </a:p>
          <a:p>
            <a:r>
              <a:rPr lang="en-US" sz="2000"/>
              <a:t>      The memory allocated to the cursor is released. </a:t>
            </a:r>
            <a:endParaRPr lang="en-CA" sz="2000"/>
          </a:p>
        </p:txBody>
      </p:sp>
    </p:spTree>
    <p:extLst>
      <p:ext uri="{BB962C8B-B14F-4D97-AF65-F5344CB8AC3E}">
        <p14:creationId xmlns:p14="http://schemas.microsoft.com/office/powerpoint/2010/main" val="17890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AA23-2AEB-00E5-052F-B611AB6C41B7}"/>
              </a:ext>
            </a:extLst>
          </p:cNvPr>
          <p:cNvSpPr>
            <a:spLocks noGrp="1"/>
          </p:cNvSpPr>
          <p:nvPr>
            <p:ph type="title"/>
          </p:nvPr>
        </p:nvSpPr>
        <p:spPr/>
        <p:txBody>
          <a:bodyPr/>
          <a:lstStyle/>
          <a:p>
            <a:r>
              <a:rPr lang="en-CA"/>
              <a:t>Explicit Cursors - DECLARE</a:t>
            </a:r>
          </a:p>
        </p:txBody>
      </p:sp>
      <p:sp>
        <p:nvSpPr>
          <p:cNvPr id="3" name="Content Placeholder 2">
            <a:extLst>
              <a:ext uri="{FF2B5EF4-FFF2-40B4-BE49-F238E27FC236}">
                <a16:creationId xmlns:a16="http://schemas.microsoft.com/office/drawing/2014/main" id="{395A8450-FC88-FE72-163B-A668B3925522}"/>
              </a:ext>
            </a:extLst>
          </p:cNvPr>
          <p:cNvSpPr>
            <a:spLocks noGrp="1"/>
          </p:cNvSpPr>
          <p:nvPr>
            <p:ph idx="1"/>
          </p:nvPr>
        </p:nvSpPr>
        <p:spPr/>
        <p:txBody>
          <a:bodyPr/>
          <a:lstStyle/>
          <a:p>
            <a:r>
              <a:rPr lang="en-US" sz="2000"/>
              <a:t>Cursors can be defined in the declaration section.</a:t>
            </a:r>
            <a:endParaRPr lang="en-CA" sz="2000"/>
          </a:p>
          <a:p>
            <a:r>
              <a:rPr lang="en-US" sz="2000"/>
              <a:t>    </a:t>
            </a:r>
            <a:r>
              <a:rPr lang="en-US" sz="2000" b="1"/>
              <a:t>CURSOR</a:t>
            </a:r>
            <a:r>
              <a:rPr lang="en-US" sz="2000"/>
              <a:t> cursor_name </a:t>
            </a:r>
            <a:r>
              <a:rPr lang="en-US" sz="2000" b="1"/>
              <a:t>IS</a:t>
            </a:r>
            <a:r>
              <a:rPr lang="en-US" sz="2000"/>
              <a:t> select_statement;</a:t>
            </a:r>
            <a:endParaRPr lang="en-CA" sz="2000"/>
          </a:p>
          <a:p>
            <a:r>
              <a:rPr lang="en-US" sz="2000"/>
              <a:t>DECLARE </a:t>
            </a:r>
          </a:p>
          <a:p>
            <a:r>
              <a:rPr lang="en-US" sz="2000"/>
              <a:t>   CURSOR cursor_1 IS </a:t>
            </a:r>
          </a:p>
          <a:p>
            <a:r>
              <a:rPr lang="en-US" sz="2000"/>
              <a:t>      SELECT last_name, job_title FROM employees </a:t>
            </a:r>
          </a:p>
          <a:p>
            <a:r>
              <a:rPr lang="en-US" sz="2000"/>
              <a:t>      WHERE job_title LIKE ‘VP%’ </a:t>
            </a:r>
          </a:p>
          <a:p>
            <a:r>
              <a:rPr lang="en-US" sz="2000"/>
              <a:t>      ORDER BY last_name; </a:t>
            </a:r>
          </a:p>
          <a:p>
            <a:r>
              <a:rPr lang="en-US" sz="2000"/>
              <a:t>After the cursor is opened and a temporary table is loaded, you want to fetch the row column data a row at a time and put it into your appropriate variables.</a:t>
            </a:r>
          </a:p>
          <a:p>
            <a:r>
              <a:rPr lang="en-US" sz="2000"/>
              <a:t>You can use </a:t>
            </a:r>
            <a:r>
              <a:rPr lang="en-US" sz="2000" b="1"/>
              <a:t>%type </a:t>
            </a:r>
            <a:r>
              <a:rPr lang="en-US" sz="2000"/>
              <a:t>to pick up the same definition for your variable that is used in the original table column</a:t>
            </a:r>
          </a:p>
        </p:txBody>
      </p:sp>
    </p:spTree>
    <p:extLst>
      <p:ext uri="{BB962C8B-B14F-4D97-AF65-F5344CB8AC3E}">
        <p14:creationId xmlns:p14="http://schemas.microsoft.com/office/powerpoint/2010/main" val="257792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9DE5-DB3E-66CD-F3F7-B7E9EAC9E3A0}"/>
              </a:ext>
            </a:extLst>
          </p:cNvPr>
          <p:cNvSpPr>
            <a:spLocks noGrp="1"/>
          </p:cNvSpPr>
          <p:nvPr>
            <p:ph type="title"/>
          </p:nvPr>
        </p:nvSpPr>
        <p:spPr/>
        <p:txBody>
          <a:bodyPr/>
          <a:lstStyle/>
          <a:p>
            <a:r>
              <a:rPr lang="en-CA"/>
              <a:t>Open a Cursor</a:t>
            </a:r>
          </a:p>
        </p:txBody>
      </p:sp>
      <p:sp>
        <p:nvSpPr>
          <p:cNvPr id="3" name="Content Placeholder 2">
            <a:extLst>
              <a:ext uri="{FF2B5EF4-FFF2-40B4-BE49-F238E27FC236}">
                <a16:creationId xmlns:a16="http://schemas.microsoft.com/office/drawing/2014/main" id="{78AD1F87-36CC-AADC-5054-770A6693C707}"/>
              </a:ext>
            </a:extLst>
          </p:cNvPr>
          <p:cNvSpPr>
            <a:spLocks noGrp="1"/>
          </p:cNvSpPr>
          <p:nvPr>
            <p:ph idx="1"/>
          </p:nvPr>
        </p:nvSpPr>
        <p:spPr/>
        <p:txBody>
          <a:bodyPr/>
          <a:lstStyle/>
          <a:p>
            <a:r>
              <a:rPr lang="en-US" sz="2000"/>
              <a:t>You open and use the cursor in the executable section. </a:t>
            </a:r>
          </a:p>
          <a:p>
            <a:r>
              <a:rPr lang="en-US" sz="2000"/>
              <a:t>DECLARE </a:t>
            </a:r>
          </a:p>
          <a:p>
            <a:r>
              <a:rPr lang="en-US" sz="2000"/>
              <a:t>   e_last_name employees.lastname%type; </a:t>
            </a:r>
          </a:p>
          <a:p>
            <a:r>
              <a:rPr lang="en-US" sz="2000"/>
              <a:t>   e_job_title employees.jobtitle%type; </a:t>
            </a:r>
          </a:p>
          <a:p>
            <a:r>
              <a:rPr lang="en-US" sz="2000"/>
              <a:t>   CURSOR emp_cursor IS </a:t>
            </a:r>
          </a:p>
          <a:p>
            <a:r>
              <a:rPr lang="en-US" sz="2000"/>
              <a:t>      SELECT lastname, jobtitle </a:t>
            </a:r>
          </a:p>
          <a:p>
            <a:r>
              <a:rPr lang="en-US" sz="2000"/>
              <a:t>      FROM employees </a:t>
            </a:r>
          </a:p>
          <a:p>
            <a:r>
              <a:rPr lang="en-US" sz="2000"/>
              <a:t>      WHERE jobtitle LIKE ‘VP%’ </a:t>
            </a:r>
          </a:p>
          <a:p>
            <a:r>
              <a:rPr lang="en-US" sz="2000"/>
              <a:t>      ORDER BY lastname; </a:t>
            </a:r>
          </a:p>
          <a:p>
            <a:r>
              <a:rPr lang="en-US" sz="2400"/>
              <a:t>BEGIN </a:t>
            </a:r>
          </a:p>
          <a:p>
            <a:r>
              <a:rPr lang="en-US" sz="2400"/>
              <a:t>   OPEN emp_cursor; </a:t>
            </a:r>
            <a:endParaRPr lang="en-CA" sz="2400"/>
          </a:p>
        </p:txBody>
      </p:sp>
    </p:spTree>
    <p:extLst>
      <p:ext uri="{BB962C8B-B14F-4D97-AF65-F5344CB8AC3E}">
        <p14:creationId xmlns:p14="http://schemas.microsoft.com/office/powerpoint/2010/main" val="115126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0622-B47D-3DEA-9E13-2BEED6D16A43}"/>
              </a:ext>
            </a:extLst>
          </p:cNvPr>
          <p:cNvSpPr>
            <a:spLocks noGrp="1"/>
          </p:cNvSpPr>
          <p:nvPr>
            <p:ph type="title"/>
          </p:nvPr>
        </p:nvSpPr>
        <p:spPr/>
        <p:txBody>
          <a:bodyPr/>
          <a:lstStyle/>
          <a:p>
            <a:r>
              <a:rPr lang="en-US"/>
              <a:t>Fetching Data using a Cursor</a:t>
            </a:r>
            <a:endParaRPr lang="en-CA"/>
          </a:p>
        </p:txBody>
      </p:sp>
      <p:sp>
        <p:nvSpPr>
          <p:cNvPr id="3" name="Content Placeholder 2">
            <a:extLst>
              <a:ext uri="{FF2B5EF4-FFF2-40B4-BE49-F238E27FC236}">
                <a16:creationId xmlns:a16="http://schemas.microsoft.com/office/drawing/2014/main" id="{A128DD57-2111-D204-18AE-1B20C0632ED3}"/>
              </a:ext>
            </a:extLst>
          </p:cNvPr>
          <p:cNvSpPr>
            <a:spLocks noGrp="1"/>
          </p:cNvSpPr>
          <p:nvPr>
            <p:ph idx="1"/>
          </p:nvPr>
        </p:nvSpPr>
        <p:spPr/>
        <p:txBody>
          <a:bodyPr/>
          <a:lstStyle/>
          <a:p>
            <a:r>
              <a:rPr lang="en-US" sz="2400"/>
              <a:t>In the executable section, you can fetch data from a cursor row by row in a loop.</a:t>
            </a:r>
          </a:p>
          <a:p>
            <a:r>
              <a:rPr lang="en-US"/>
              <a:t>   </a:t>
            </a:r>
            <a:r>
              <a:rPr lang="en-US" sz="2800"/>
              <a:t>FETCH cursor_name INTO variable_list; </a:t>
            </a:r>
          </a:p>
          <a:p>
            <a:r>
              <a:rPr lang="en-CA" sz="2000"/>
              <a:t>BEGIN </a:t>
            </a:r>
          </a:p>
          <a:p>
            <a:r>
              <a:rPr lang="en-CA" sz="2000"/>
              <a:t>   OPEN emp_cursor; </a:t>
            </a:r>
          </a:p>
          <a:p>
            <a:r>
              <a:rPr lang="en-CA" sz="2000"/>
              <a:t>   LOOP </a:t>
            </a:r>
          </a:p>
          <a:p>
            <a:r>
              <a:rPr lang="en-CA" sz="2000"/>
              <a:t>      FETCH emp_cursor into e_last_name, e_job_title; </a:t>
            </a:r>
          </a:p>
          <a:p>
            <a:r>
              <a:rPr lang="en-CA" sz="2000"/>
              <a:t>      EXIT WHEN emp_cursor%notfound;   </a:t>
            </a:r>
          </a:p>
          <a:p>
            <a:r>
              <a:rPr lang="en-CA" sz="2000"/>
              <a:t>       dbms_output.put_line(e_last_name || ' ' || e_job_title); </a:t>
            </a:r>
          </a:p>
          <a:p>
            <a:r>
              <a:rPr lang="en-CA" sz="2000"/>
              <a:t>   END LOOP;</a:t>
            </a:r>
          </a:p>
        </p:txBody>
      </p:sp>
    </p:spTree>
    <p:extLst>
      <p:ext uri="{BB962C8B-B14F-4D97-AF65-F5344CB8AC3E}">
        <p14:creationId xmlns:p14="http://schemas.microsoft.com/office/powerpoint/2010/main" val="36549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3141-D2C3-E878-62E2-95D166ADEF23}"/>
              </a:ext>
            </a:extLst>
          </p:cNvPr>
          <p:cNvSpPr>
            <a:spLocks noGrp="1"/>
          </p:cNvSpPr>
          <p:nvPr>
            <p:ph type="title"/>
          </p:nvPr>
        </p:nvSpPr>
        <p:spPr/>
        <p:txBody>
          <a:bodyPr/>
          <a:lstStyle/>
          <a:p>
            <a:r>
              <a:rPr lang="en-CA"/>
              <a:t>Close a Cursor</a:t>
            </a:r>
          </a:p>
        </p:txBody>
      </p:sp>
      <p:sp>
        <p:nvSpPr>
          <p:cNvPr id="3" name="Content Placeholder 2">
            <a:extLst>
              <a:ext uri="{FF2B5EF4-FFF2-40B4-BE49-F238E27FC236}">
                <a16:creationId xmlns:a16="http://schemas.microsoft.com/office/drawing/2014/main" id="{6B69E028-9839-E4CC-EBCD-8798046B4C1D}"/>
              </a:ext>
            </a:extLst>
          </p:cNvPr>
          <p:cNvSpPr>
            <a:spLocks noGrp="1"/>
          </p:cNvSpPr>
          <p:nvPr>
            <p:ph idx="1"/>
          </p:nvPr>
        </p:nvSpPr>
        <p:spPr/>
        <p:txBody>
          <a:bodyPr/>
          <a:lstStyle/>
          <a:p>
            <a:r>
              <a:rPr lang="en-US" sz="2400"/>
              <a:t>You close a cursor in the executable section.</a:t>
            </a:r>
          </a:p>
          <a:p>
            <a:r>
              <a:rPr lang="en-CA" sz="2000"/>
              <a:t>BEGIN</a:t>
            </a:r>
          </a:p>
          <a:p>
            <a:r>
              <a:rPr lang="en-CA" sz="2000"/>
              <a:t>   OPEN emp_cursor;</a:t>
            </a:r>
          </a:p>
          <a:p>
            <a:r>
              <a:rPr lang="en-CA" sz="2000"/>
              <a:t>   LOOP</a:t>
            </a:r>
          </a:p>
          <a:p>
            <a:r>
              <a:rPr lang="en-CA" sz="2000"/>
              <a:t>      FETCH emp_cursor into e_last_name, e_job_title; </a:t>
            </a:r>
          </a:p>
          <a:p>
            <a:r>
              <a:rPr lang="en-CA" sz="2000"/>
              <a:t>      EXIT WHEN emp_cursor%notfound; </a:t>
            </a:r>
          </a:p>
          <a:p>
            <a:r>
              <a:rPr lang="en-CA" sz="2000"/>
              <a:t>      dbms_output.put_line(e_last_name || ' ' || e_job_title); </a:t>
            </a:r>
          </a:p>
          <a:p>
            <a:r>
              <a:rPr lang="en-CA" sz="2000"/>
              <a:t>   END LOOP;</a:t>
            </a:r>
          </a:p>
          <a:p>
            <a:r>
              <a:rPr lang="en-CA" sz="1800"/>
              <a:t>   </a:t>
            </a:r>
            <a:r>
              <a:rPr lang="en-CA" sz="2800"/>
              <a:t>CLOSE emp_cursor;</a:t>
            </a:r>
          </a:p>
          <a:p>
            <a:r>
              <a:rPr lang="en-CA" sz="2000"/>
              <a:t>END;</a:t>
            </a:r>
          </a:p>
        </p:txBody>
      </p:sp>
    </p:spTree>
    <p:extLst>
      <p:ext uri="{BB962C8B-B14F-4D97-AF65-F5344CB8AC3E}">
        <p14:creationId xmlns:p14="http://schemas.microsoft.com/office/powerpoint/2010/main" val="19216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EDF5-DF47-CF8F-C3B3-E1C1E62BBF91}"/>
              </a:ext>
            </a:extLst>
          </p:cNvPr>
          <p:cNvSpPr>
            <a:spLocks noGrp="1"/>
          </p:cNvSpPr>
          <p:nvPr>
            <p:ph type="title"/>
          </p:nvPr>
        </p:nvSpPr>
        <p:spPr/>
        <p:txBody>
          <a:bodyPr/>
          <a:lstStyle/>
          <a:p>
            <a:r>
              <a:rPr lang="en-CA"/>
              <a:t>Executing the Cursor Code</a:t>
            </a:r>
          </a:p>
        </p:txBody>
      </p:sp>
      <p:sp>
        <p:nvSpPr>
          <p:cNvPr id="3" name="Content Placeholder 2">
            <a:extLst>
              <a:ext uri="{FF2B5EF4-FFF2-40B4-BE49-F238E27FC236}">
                <a16:creationId xmlns:a16="http://schemas.microsoft.com/office/drawing/2014/main" id="{EA726D99-DD2E-9A25-04C2-6B4FEE23C993}"/>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EDAE6B8-7856-3CAA-0358-2B57D5A72762}"/>
              </a:ext>
            </a:extLst>
          </p:cNvPr>
          <p:cNvPicPr>
            <a:picLocks noChangeAspect="1"/>
          </p:cNvPicPr>
          <p:nvPr/>
        </p:nvPicPr>
        <p:blipFill>
          <a:blip r:embed="rId2"/>
          <a:stretch>
            <a:fillRect/>
          </a:stretch>
        </p:blipFill>
        <p:spPr>
          <a:xfrm>
            <a:off x="556741" y="1444451"/>
            <a:ext cx="7953375" cy="5181600"/>
          </a:xfrm>
          <a:prstGeom prst="rect">
            <a:avLst/>
          </a:prstGeom>
        </p:spPr>
      </p:pic>
    </p:spTree>
    <p:extLst>
      <p:ext uri="{BB962C8B-B14F-4D97-AF65-F5344CB8AC3E}">
        <p14:creationId xmlns:p14="http://schemas.microsoft.com/office/powerpoint/2010/main" val="338950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343A-CE92-6EF3-3ABD-CD7A6023B2DE}"/>
              </a:ext>
            </a:extLst>
          </p:cNvPr>
          <p:cNvSpPr>
            <a:spLocks noGrp="1"/>
          </p:cNvSpPr>
          <p:nvPr>
            <p:ph type="title"/>
          </p:nvPr>
        </p:nvSpPr>
        <p:spPr/>
        <p:txBody>
          <a:bodyPr/>
          <a:lstStyle/>
          <a:p>
            <a:r>
              <a:rPr lang="en-CA"/>
              <a:t>PL/SQL Review</a:t>
            </a:r>
          </a:p>
        </p:txBody>
      </p:sp>
      <p:sp>
        <p:nvSpPr>
          <p:cNvPr id="3" name="Content Placeholder 2">
            <a:extLst>
              <a:ext uri="{FF2B5EF4-FFF2-40B4-BE49-F238E27FC236}">
                <a16:creationId xmlns:a16="http://schemas.microsoft.com/office/drawing/2014/main" id="{9A679D5C-2653-25A4-9482-F1F04DBCF96E}"/>
              </a:ext>
            </a:extLst>
          </p:cNvPr>
          <p:cNvSpPr>
            <a:spLocks noGrp="1"/>
          </p:cNvSpPr>
          <p:nvPr>
            <p:ph idx="1"/>
          </p:nvPr>
        </p:nvSpPr>
        <p:spPr/>
        <p:txBody>
          <a:bodyPr/>
          <a:lstStyle/>
          <a:p>
            <a:r>
              <a:rPr lang="en-US" sz="2800"/>
              <a:t>To find out how many rows are affected by DML statements, you can check the value of?</a:t>
            </a:r>
          </a:p>
          <a:p>
            <a:r>
              <a:rPr lang="en-US" sz="2800"/>
              <a:t>SQL%ROWCOUNT</a:t>
            </a:r>
          </a:p>
          <a:p>
            <a:r>
              <a:rPr lang="en-US" sz="2800"/>
              <a:t>Rewriting the Remove_Employees procedure with an update procedure</a:t>
            </a:r>
          </a:p>
          <a:p>
            <a:r>
              <a:rPr lang="en-US" sz="2800"/>
              <a:t>All empoyees of a particular year get a set commission</a:t>
            </a:r>
          </a:p>
          <a:p>
            <a:endParaRPr lang="en-CA" sz="2800"/>
          </a:p>
        </p:txBody>
      </p:sp>
    </p:spTree>
    <p:extLst>
      <p:ext uri="{BB962C8B-B14F-4D97-AF65-F5344CB8AC3E}">
        <p14:creationId xmlns:p14="http://schemas.microsoft.com/office/powerpoint/2010/main" val="37978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DD6A-9C9C-6565-39E6-1EF51C0E0F3E}"/>
              </a:ext>
            </a:extLst>
          </p:cNvPr>
          <p:cNvSpPr>
            <a:spLocks noGrp="1"/>
          </p:cNvSpPr>
          <p:nvPr>
            <p:ph type="title"/>
          </p:nvPr>
        </p:nvSpPr>
        <p:spPr/>
        <p:txBody>
          <a:bodyPr/>
          <a:lstStyle/>
          <a:p>
            <a:r>
              <a:rPr lang="en-CA"/>
              <a:t>Explicit Cursor with Parameters </a:t>
            </a:r>
          </a:p>
        </p:txBody>
      </p:sp>
      <p:sp>
        <p:nvSpPr>
          <p:cNvPr id="3" name="Content Placeholder 2">
            <a:extLst>
              <a:ext uri="{FF2B5EF4-FFF2-40B4-BE49-F238E27FC236}">
                <a16:creationId xmlns:a16="http://schemas.microsoft.com/office/drawing/2014/main" id="{A221B079-5FBC-06BB-BFB7-D65F88A25BA5}"/>
              </a:ext>
            </a:extLst>
          </p:cNvPr>
          <p:cNvSpPr>
            <a:spLocks noGrp="1"/>
          </p:cNvSpPr>
          <p:nvPr>
            <p:ph idx="1"/>
          </p:nvPr>
        </p:nvSpPr>
        <p:spPr/>
        <p:txBody>
          <a:bodyPr/>
          <a:lstStyle/>
          <a:p>
            <a:r>
              <a:rPr lang="en-CA" sz="2800"/>
              <a:t>You can pass parameters that affect what rows are returned when the cursor is opened.</a:t>
            </a:r>
          </a:p>
          <a:p>
            <a:r>
              <a:rPr lang="en-CA" sz="2800"/>
              <a:t>If you want to return all products with prices between two prices, you can pass an upper and lower price</a:t>
            </a:r>
          </a:p>
          <a:p>
            <a:r>
              <a:rPr lang="en-CA" sz="2800"/>
              <a:t>The following anonymous block has hard coded 115 and 120 as the upper and lower price to be used by the cursor</a:t>
            </a:r>
          </a:p>
          <a:p>
            <a:endParaRPr lang="en-CA"/>
          </a:p>
        </p:txBody>
      </p:sp>
    </p:spTree>
    <p:extLst>
      <p:ext uri="{BB962C8B-B14F-4D97-AF65-F5344CB8AC3E}">
        <p14:creationId xmlns:p14="http://schemas.microsoft.com/office/powerpoint/2010/main" val="96958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C8F1-1D40-442F-EB52-2224B991C1AA}"/>
              </a:ext>
            </a:extLst>
          </p:cNvPr>
          <p:cNvSpPr>
            <a:spLocks noGrp="1"/>
          </p:cNvSpPr>
          <p:nvPr>
            <p:ph type="title"/>
          </p:nvPr>
        </p:nvSpPr>
        <p:spPr/>
        <p:txBody>
          <a:bodyPr/>
          <a:lstStyle/>
          <a:p>
            <a:r>
              <a:rPr lang="en-CA"/>
              <a:t>%Type</a:t>
            </a:r>
          </a:p>
        </p:txBody>
      </p:sp>
      <p:sp>
        <p:nvSpPr>
          <p:cNvPr id="3" name="Content Placeholder 2">
            <a:extLst>
              <a:ext uri="{FF2B5EF4-FFF2-40B4-BE49-F238E27FC236}">
                <a16:creationId xmlns:a16="http://schemas.microsoft.com/office/drawing/2014/main" id="{254B2BA9-C2AE-7222-AFA1-E5E544204476}"/>
              </a:ext>
            </a:extLst>
          </p:cNvPr>
          <p:cNvSpPr>
            <a:spLocks noGrp="1"/>
          </p:cNvSpPr>
          <p:nvPr>
            <p:ph idx="1"/>
          </p:nvPr>
        </p:nvSpPr>
        <p:spPr/>
        <p:txBody>
          <a:bodyPr/>
          <a:lstStyle/>
          <a:p>
            <a:r>
              <a:rPr lang="en-US" sz="3200"/>
              <a:t>When you</a:t>
            </a:r>
            <a:r>
              <a:rPr lang="en-US"/>
              <a:t> use </a:t>
            </a:r>
            <a:r>
              <a:rPr lang="en-US" sz="3200" b="1"/>
              <a:t>%type, </a:t>
            </a:r>
            <a:r>
              <a:rPr lang="en-US" sz="3200"/>
              <a:t>you do not have to know the definition of a column in a table when setting up your variable.</a:t>
            </a:r>
          </a:p>
          <a:p>
            <a:r>
              <a:rPr lang="en-US" sz="3200"/>
              <a:t>Also, if the type definition for that column changes, your code does not have to be updated – it will automatically pick up the new type definition </a:t>
            </a:r>
          </a:p>
          <a:p>
            <a:endParaRPr lang="en-CA"/>
          </a:p>
        </p:txBody>
      </p:sp>
    </p:spTree>
    <p:extLst>
      <p:ext uri="{BB962C8B-B14F-4D97-AF65-F5344CB8AC3E}">
        <p14:creationId xmlns:p14="http://schemas.microsoft.com/office/powerpoint/2010/main" val="27848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2906-5E03-9CC2-4A74-CD23FE8A3DB1}"/>
              </a:ext>
            </a:extLst>
          </p:cNvPr>
          <p:cNvSpPr>
            <a:spLocks noGrp="1"/>
          </p:cNvSpPr>
          <p:nvPr>
            <p:ph type="title"/>
          </p:nvPr>
        </p:nvSpPr>
        <p:spPr/>
        <p:txBody>
          <a:bodyPr/>
          <a:lstStyle/>
          <a:p>
            <a:r>
              <a:rPr lang="en-CA"/>
              <a:t>Explicit Cursor with Parameters </a:t>
            </a:r>
          </a:p>
        </p:txBody>
      </p:sp>
      <p:sp>
        <p:nvSpPr>
          <p:cNvPr id="3" name="Content Placeholder 2">
            <a:extLst>
              <a:ext uri="{FF2B5EF4-FFF2-40B4-BE49-F238E27FC236}">
                <a16:creationId xmlns:a16="http://schemas.microsoft.com/office/drawing/2014/main" id="{020868D6-A91A-6E27-D7EC-45E9E0C461A5}"/>
              </a:ext>
            </a:extLst>
          </p:cNvPr>
          <p:cNvSpPr>
            <a:spLocks noGrp="1"/>
          </p:cNvSpPr>
          <p:nvPr>
            <p:ph idx="1"/>
          </p:nvPr>
        </p:nvSpPr>
        <p:spPr/>
        <p:txBody>
          <a:bodyPr/>
          <a:lstStyle/>
          <a:p>
            <a:r>
              <a:rPr lang="en-CA" sz="2800"/>
              <a:t>Can a cursor be flexible, by accepting different parameters each time it is used?</a:t>
            </a:r>
          </a:p>
          <a:p>
            <a:r>
              <a:rPr lang="en-CA" sz="2800"/>
              <a:t>We have a PRODUCTS table with MSRP amounts.</a:t>
            </a:r>
          </a:p>
          <a:p>
            <a:r>
              <a:rPr lang="en-CA" sz="2800"/>
              <a:t>One time we can have a temporary result table with prices between 115 and 120 </a:t>
            </a:r>
          </a:p>
          <a:p>
            <a:r>
              <a:rPr lang="en-CA" sz="2800"/>
              <a:t>Another time that cursor will produce a temporary result table with prices between 60 and 80</a:t>
            </a:r>
          </a:p>
        </p:txBody>
      </p:sp>
    </p:spTree>
    <p:extLst>
      <p:ext uri="{BB962C8B-B14F-4D97-AF65-F5344CB8AC3E}">
        <p14:creationId xmlns:p14="http://schemas.microsoft.com/office/powerpoint/2010/main" val="171662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3BB1-3F1C-22CB-D94C-159B16DF6DA6}"/>
              </a:ext>
            </a:extLst>
          </p:cNvPr>
          <p:cNvSpPr>
            <a:spLocks noGrp="1"/>
          </p:cNvSpPr>
          <p:nvPr>
            <p:ph type="title"/>
          </p:nvPr>
        </p:nvSpPr>
        <p:spPr/>
        <p:txBody>
          <a:bodyPr/>
          <a:lstStyle/>
          <a:p>
            <a:r>
              <a:rPr lang="en-CA"/>
              <a:t>Explicit Cursor with Parameters </a:t>
            </a:r>
          </a:p>
        </p:txBody>
      </p:sp>
      <p:sp>
        <p:nvSpPr>
          <p:cNvPr id="6" name="Content Placeholder 5">
            <a:extLst>
              <a:ext uri="{FF2B5EF4-FFF2-40B4-BE49-F238E27FC236}">
                <a16:creationId xmlns:a16="http://schemas.microsoft.com/office/drawing/2014/main" id="{66FF3BE9-5842-2586-B7DB-728C5BDA2699}"/>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C6075744-C39B-B67D-EB8E-9ADA59E45F21}"/>
              </a:ext>
            </a:extLst>
          </p:cNvPr>
          <p:cNvPicPr>
            <a:picLocks noChangeAspect="1"/>
          </p:cNvPicPr>
          <p:nvPr/>
        </p:nvPicPr>
        <p:blipFill>
          <a:blip r:embed="rId2"/>
          <a:stretch>
            <a:fillRect/>
          </a:stretch>
        </p:blipFill>
        <p:spPr>
          <a:xfrm>
            <a:off x="635876" y="1295400"/>
            <a:ext cx="7344137" cy="6858000"/>
          </a:xfrm>
          <a:prstGeom prst="rect">
            <a:avLst/>
          </a:prstGeom>
        </p:spPr>
      </p:pic>
    </p:spTree>
    <p:extLst>
      <p:ext uri="{BB962C8B-B14F-4D97-AF65-F5344CB8AC3E}">
        <p14:creationId xmlns:p14="http://schemas.microsoft.com/office/powerpoint/2010/main" val="179522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2895-5650-57D5-BC4C-ED46AA6CC585}"/>
              </a:ext>
            </a:extLst>
          </p:cNvPr>
          <p:cNvSpPr>
            <a:spLocks noGrp="1"/>
          </p:cNvSpPr>
          <p:nvPr>
            <p:ph type="title"/>
          </p:nvPr>
        </p:nvSpPr>
        <p:spPr/>
        <p:txBody>
          <a:bodyPr/>
          <a:lstStyle/>
          <a:p>
            <a:r>
              <a:rPr lang="en-CA"/>
              <a:t>Explicit Cursor with Parameters </a:t>
            </a:r>
          </a:p>
        </p:txBody>
      </p:sp>
      <p:pic>
        <p:nvPicPr>
          <p:cNvPr id="5" name="Content Placeholder 4">
            <a:extLst>
              <a:ext uri="{FF2B5EF4-FFF2-40B4-BE49-F238E27FC236}">
                <a16:creationId xmlns:a16="http://schemas.microsoft.com/office/drawing/2014/main" id="{3CBF4C27-2309-7C66-6828-4518A3849FEF}"/>
              </a:ext>
            </a:extLst>
          </p:cNvPr>
          <p:cNvPicPr>
            <a:picLocks noGrp="1" noChangeAspect="1"/>
          </p:cNvPicPr>
          <p:nvPr>
            <p:ph idx="1"/>
          </p:nvPr>
        </p:nvPicPr>
        <p:blipFill>
          <a:blip r:embed="rId2"/>
          <a:stretch>
            <a:fillRect/>
          </a:stretch>
        </p:blipFill>
        <p:spPr>
          <a:xfrm>
            <a:off x="2387471" y="1600200"/>
            <a:ext cx="4369058" cy="4419600"/>
          </a:xfrm>
        </p:spPr>
      </p:pic>
    </p:spTree>
    <p:extLst>
      <p:ext uri="{BB962C8B-B14F-4D97-AF65-F5344CB8AC3E}">
        <p14:creationId xmlns:p14="http://schemas.microsoft.com/office/powerpoint/2010/main" val="14918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A006-DFF4-3C86-2677-11EE099614F7}"/>
              </a:ext>
            </a:extLst>
          </p:cNvPr>
          <p:cNvSpPr>
            <a:spLocks noGrp="1"/>
          </p:cNvSpPr>
          <p:nvPr>
            <p:ph type="title"/>
          </p:nvPr>
        </p:nvSpPr>
        <p:spPr/>
        <p:txBody>
          <a:bodyPr/>
          <a:lstStyle/>
          <a:p>
            <a:r>
              <a:rPr lang="en-CA"/>
              <a:t>%Rowtype</a:t>
            </a:r>
          </a:p>
        </p:txBody>
      </p:sp>
      <p:sp>
        <p:nvSpPr>
          <p:cNvPr id="3" name="Content Placeholder 2">
            <a:extLst>
              <a:ext uri="{FF2B5EF4-FFF2-40B4-BE49-F238E27FC236}">
                <a16:creationId xmlns:a16="http://schemas.microsoft.com/office/drawing/2014/main" id="{6F88E258-0F3F-D182-66FE-D95C883BF0E6}"/>
              </a:ext>
            </a:extLst>
          </p:cNvPr>
          <p:cNvSpPr>
            <a:spLocks noGrp="1"/>
          </p:cNvSpPr>
          <p:nvPr>
            <p:ph idx="1"/>
          </p:nvPr>
        </p:nvSpPr>
        <p:spPr/>
        <p:txBody>
          <a:bodyPr/>
          <a:lstStyle/>
          <a:p>
            <a:r>
              <a:rPr lang="en-CA" sz="2400"/>
              <a:t>Used to pull in the column type definitions for an entire row of a table</a:t>
            </a:r>
          </a:p>
          <a:p>
            <a:r>
              <a:rPr lang="en-US" sz="2400"/>
              <a:t>variable_name    table_or_view_name%ROWTYPE;</a:t>
            </a:r>
          </a:p>
          <a:p>
            <a:r>
              <a:rPr lang="en-US" sz="2400"/>
              <a:t>For every column of the table or view, the record has a field with the same name and data type.</a:t>
            </a:r>
          </a:p>
          <a:p>
            <a:r>
              <a:rPr lang="en-US" sz="2400"/>
              <a:t>PRODUCTS has ProductName, MSRP</a:t>
            </a:r>
          </a:p>
          <a:p>
            <a:r>
              <a:rPr lang="en-US" sz="2400"/>
              <a:t>p_product PRODUCTS%ROWTYPE</a:t>
            </a:r>
          </a:p>
          <a:p>
            <a:r>
              <a:rPr lang="en-US" sz="2400"/>
              <a:t>We now have variables called p_product.productname and p_product.msrp</a:t>
            </a:r>
          </a:p>
          <a:p>
            <a:r>
              <a:rPr lang="en-US" sz="2400"/>
              <a:t>Which can be loaded from the table’s ProductName and MSRP columns and the column types match</a:t>
            </a:r>
          </a:p>
          <a:p>
            <a:endParaRPr lang="en-CA" sz="2400"/>
          </a:p>
        </p:txBody>
      </p:sp>
    </p:spTree>
    <p:extLst>
      <p:ext uri="{BB962C8B-B14F-4D97-AF65-F5344CB8AC3E}">
        <p14:creationId xmlns:p14="http://schemas.microsoft.com/office/powerpoint/2010/main" val="2293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9EBC-31BD-B0CC-76E4-E8A8B0E0F128}"/>
              </a:ext>
            </a:extLst>
          </p:cNvPr>
          <p:cNvSpPr>
            <a:spLocks noGrp="1"/>
          </p:cNvSpPr>
          <p:nvPr>
            <p:ph type="title"/>
          </p:nvPr>
        </p:nvSpPr>
        <p:spPr/>
        <p:txBody>
          <a:bodyPr/>
          <a:lstStyle/>
          <a:p>
            <a:r>
              <a:rPr lang="en-CA"/>
              <a:t>Explicit Cursor with Parameters </a:t>
            </a:r>
          </a:p>
        </p:txBody>
      </p:sp>
      <p:pic>
        <p:nvPicPr>
          <p:cNvPr id="5" name="Content Placeholder 4">
            <a:extLst>
              <a:ext uri="{FF2B5EF4-FFF2-40B4-BE49-F238E27FC236}">
                <a16:creationId xmlns:a16="http://schemas.microsoft.com/office/drawing/2014/main" id="{AC5656C1-F502-4436-AD34-C651245F9D73}"/>
              </a:ext>
            </a:extLst>
          </p:cNvPr>
          <p:cNvPicPr>
            <a:picLocks noGrp="1" noChangeAspect="1"/>
          </p:cNvPicPr>
          <p:nvPr>
            <p:ph idx="1"/>
          </p:nvPr>
        </p:nvPicPr>
        <p:blipFill>
          <a:blip r:embed="rId2"/>
          <a:stretch>
            <a:fillRect/>
          </a:stretch>
        </p:blipFill>
        <p:spPr>
          <a:xfrm>
            <a:off x="914400" y="1537138"/>
            <a:ext cx="6096000" cy="5334000"/>
          </a:xfrm>
        </p:spPr>
      </p:pic>
    </p:spTree>
    <p:extLst>
      <p:ext uri="{BB962C8B-B14F-4D97-AF65-F5344CB8AC3E}">
        <p14:creationId xmlns:p14="http://schemas.microsoft.com/office/powerpoint/2010/main" val="6181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3D3-2782-B249-8116-120C872B2112}"/>
              </a:ext>
            </a:extLst>
          </p:cNvPr>
          <p:cNvSpPr>
            <a:spLocks noGrp="1"/>
          </p:cNvSpPr>
          <p:nvPr>
            <p:ph type="title"/>
          </p:nvPr>
        </p:nvSpPr>
        <p:spPr/>
        <p:txBody>
          <a:bodyPr/>
          <a:lstStyle/>
          <a:p>
            <a:r>
              <a:rPr lang="en-US"/>
              <a:t>Explicit Cursor in FOR LOOP</a:t>
            </a:r>
            <a:endParaRPr lang="en-CA"/>
          </a:p>
        </p:txBody>
      </p:sp>
      <p:sp>
        <p:nvSpPr>
          <p:cNvPr id="3" name="Content Placeholder 2">
            <a:extLst>
              <a:ext uri="{FF2B5EF4-FFF2-40B4-BE49-F238E27FC236}">
                <a16:creationId xmlns:a16="http://schemas.microsoft.com/office/drawing/2014/main" id="{08DF0590-C6B1-4597-41D8-F6FC4F36774A}"/>
              </a:ext>
            </a:extLst>
          </p:cNvPr>
          <p:cNvSpPr>
            <a:spLocks noGrp="1"/>
          </p:cNvSpPr>
          <p:nvPr>
            <p:ph idx="1"/>
          </p:nvPr>
        </p:nvSpPr>
        <p:spPr/>
        <p:txBody>
          <a:bodyPr/>
          <a:lstStyle/>
          <a:p>
            <a:r>
              <a:rPr lang="en-US" sz="1800"/>
              <a:t>The FOR LOOP statement, opens the explicit cursor. When you use a FOR LOOP statement, there is no need to open and close the cursor. </a:t>
            </a:r>
          </a:p>
          <a:p>
            <a:endParaRPr lang="en-CA"/>
          </a:p>
        </p:txBody>
      </p:sp>
      <p:pic>
        <p:nvPicPr>
          <p:cNvPr id="5" name="Picture 4">
            <a:extLst>
              <a:ext uri="{FF2B5EF4-FFF2-40B4-BE49-F238E27FC236}">
                <a16:creationId xmlns:a16="http://schemas.microsoft.com/office/drawing/2014/main" id="{9F06D83A-138F-4F75-6380-FC88AA415910}"/>
              </a:ext>
            </a:extLst>
          </p:cNvPr>
          <p:cNvPicPr>
            <a:picLocks noChangeAspect="1"/>
          </p:cNvPicPr>
          <p:nvPr/>
        </p:nvPicPr>
        <p:blipFill>
          <a:blip r:embed="rId2"/>
          <a:stretch>
            <a:fillRect/>
          </a:stretch>
        </p:blipFill>
        <p:spPr>
          <a:xfrm>
            <a:off x="1219200" y="990600"/>
            <a:ext cx="5711371" cy="6858000"/>
          </a:xfrm>
          <a:prstGeom prst="rect">
            <a:avLst/>
          </a:prstGeom>
        </p:spPr>
      </p:pic>
    </p:spTree>
    <p:extLst>
      <p:ext uri="{BB962C8B-B14F-4D97-AF65-F5344CB8AC3E}">
        <p14:creationId xmlns:p14="http://schemas.microsoft.com/office/powerpoint/2010/main" val="74890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3D3-2782-B249-8116-120C872B2112}"/>
              </a:ext>
            </a:extLst>
          </p:cNvPr>
          <p:cNvSpPr>
            <a:spLocks noGrp="1"/>
          </p:cNvSpPr>
          <p:nvPr>
            <p:ph type="title"/>
          </p:nvPr>
        </p:nvSpPr>
        <p:spPr/>
        <p:txBody>
          <a:bodyPr/>
          <a:lstStyle/>
          <a:p>
            <a:r>
              <a:rPr lang="en-US"/>
              <a:t>Explicit Cursor in FOR LOOP</a:t>
            </a:r>
            <a:endParaRPr lang="en-CA"/>
          </a:p>
        </p:txBody>
      </p:sp>
      <p:sp>
        <p:nvSpPr>
          <p:cNvPr id="3" name="Content Placeholder 2">
            <a:extLst>
              <a:ext uri="{FF2B5EF4-FFF2-40B4-BE49-F238E27FC236}">
                <a16:creationId xmlns:a16="http://schemas.microsoft.com/office/drawing/2014/main" id="{08DF0590-C6B1-4597-41D8-F6FC4F36774A}"/>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E0C8D965-0F81-B48A-FBBF-1BB4D62E0C59}"/>
              </a:ext>
            </a:extLst>
          </p:cNvPr>
          <p:cNvPicPr>
            <a:picLocks noChangeAspect="1"/>
          </p:cNvPicPr>
          <p:nvPr/>
        </p:nvPicPr>
        <p:blipFill>
          <a:blip r:embed="rId2"/>
          <a:stretch>
            <a:fillRect/>
          </a:stretch>
        </p:blipFill>
        <p:spPr>
          <a:xfrm>
            <a:off x="523875" y="1600200"/>
            <a:ext cx="7686675" cy="5191125"/>
          </a:xfrm>
          <a:prstGeom prst="rect">
            <a:avLst/>
          </a:prstGeom>
        </p:spPr>
      </p:pic>
    </p:spTree>
    <p:extLst>
      <p:ext uri="{BB962C8B-B14F-4D97-AF65-F5344CB8AC3E}">
        <p14:creationId xmlns:p14="http://schemas.microsoft.com/office/powerpoint/2010/main" val="1893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0E7F-9DC9-BAFD-D7CB-6ADA78057E7A}"/>
              </a:ext>
            </a:extLst>
          </p:cNvPr>
          <p:cNvSpPr>
            <a:spLocks noGrp="1"/>
          </p:cNvSpPr>
          <p:nvPr>
            <p:ph type="title"/>
          </p:nvPr>
        </p:nvSpPr>
        <p:spPr/>
        <p:txBody>
          <a:bodyPr/>
          <a:lstStyle/>
          <a:p>
            <a:r>
              <a:rPr lang="en-CA"/>
              <a:t>Explicit Cursor Attributes</a:t>
            </a:r>
          </a:p>
        </p:txBody>
      </p:sp>
      <p:graphicFrame>
        <p:nvGraphicFramePr>
          <p:cNvPr id="4" name="Table 4">
            <a:extLst>
              <a:ext uri="{FF2B5EF4-FFF2-40B4-BE49-F238E27FC236}">
                <a16:creationId xmlns:a16="http://schemas.microsoft.com/office/drawing/2014/main" id="{D05582CA-928A-DFF6-D92A-0426A075330B}"/>
              </a:ext>
            </a:extLst>
          </p:cNvPr>
          <p:cNvGraphicFramePr>
            <a:graphicFrameLocks noGrp="1"/>
          </p:cNvGraphicFramePr>
          <p:nvPr>
            <p:ph idx="1"/>
            <p:extLst>
              <p:ext uri="{D42A27DB-BD31-4B8C-83A1-F6EECF244321}">
                <p14:modId xmlns:p14="http://schemas.microsoft.com/office/powerpoint/2010/main" val="998195589"/>
              </p:ext>
            </p:extLst>
          </p:nvPr>
        </p:nvGraphicFramePr>
        <p:xfrm>
          <a:off x="609600" y="1600200"/>
          <a:ext cx="7924800" cy="40284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3345649209"/>
                    </a:ext>
                  </a:extLst>
                </a:gridCol>
                <a:gridCol w="5562600">
                  <a:extLst>
                    <a:ext uri="{9D8B030D-6E8A-4147-A177-3AD203B41FA5}">
                      <a16:colId xmlns:a16="http://schemas.microsoft.com/office/drawing/2014/main" val="3454245723"/>
                    </a:ext>
                  </a:extLst>
                </a:gridCol>
              </a:tblGrid>
              <a:tr h="370840">
                <a:tc>
                  <a:txBody>
                    <a:bodyPr/>
                    <a:lstStyle/>
                    <a:p>
                      <a:r>
                        <a:rPr lang="en-CA">
                          <a:solidFill>
                            <a:schemeClr val="tx1"/>
                          </a:solidFill>
                        </a:rPr>
                        <a:t>Attributes</a:t>
                      </a:r>
                    </a:p>
                  </a:txBody>
                  <a:tcPr/>
                </a:tc>
                <a:tc>
                  <a:txBody>
                    <a:bodyPr/>
                    <a:lstStyle/>
                    <a:p>
                      <a:r>
                        <a:rPr lang="en-CA" baseline="0">
                          <a:solidFill>
                            <a:schemeClr val="tx1"/>
                          </a:solidFill>
                        </a:rPr>
                        <a:t>Description</a:t>
                      </a:r>
                    </a:p>
                  </a:txBody>
                  <a:tcPr/>
                </a:tc>
                <a:extLst>
                  <a:ext uri="{0D108BD9-81ED-4DB2-BD59-A6C34878D82A}">
                    <a16:rowId xmlns:a16="http://schemas.microsoft.com/office/drawing/2014/main" val="3060893501"/>
                  </a:ext>
                </a:extLst>
              </a:tr>
              <a:tr h="370840">
                <a:tc>
                  <a:txBody>
                    <a:bodyPr/>
                    <a:lstStyle/>
                    <a:p>
                      <a:r>
                        <a:rPr lang="en-CA"/>
                        <a:t>%FOUND</a:t>
                      </a:r>
                    </a:p>
                  </a:txBody>
                  <a:tcPr/>
                </a:tc>
                <a:tc>
                  <a:txBody>
                    <a:bodyPr/>
                    <a:lstStyle/>
                    <a:p>
                      <a:r>
                        <a:rPr lang="en-US"/>
                        <a:t>INVALID_CURSOR: if the cursor is not open </a:t>
                      </a:r>
                    </a:p>
                    <a:p>
                      <a:r>
                        <a:rPr lang="en-US"/>
                        <a:t>NULL: before we fetch the first row </a:t>
                      </a:r>
                    </a:p>
                    <a:p>
                      <a:r>
                        <a:rPr lang="en-US"/>
                        <a:t>FALSE: if no row is fetched successfully </a:t>
                      </a:r>
                    </a:p>
                    <a:p>
                      <a:r>
                        <a:rPr lang="en-US"/>
                        <a:t>TRUE: if the row is fetched successfully</a:t>
                      </a:r>
                      <a:endParaRPr lang="en-CA"/>
                    </a:p>
                  </a:txBody>
                  <a:tcPr/>
                </a:tc>
                <a:extLst>
                  <a:ext uri="{0D108BD9-81ED-4DB2-BD59-A6C34878D82A}">
                    <a16:rowId xmlns:a16="http://schemas.microsoft.com/office/drawing/2014/main" val="2245413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%NOTFOUND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INVALID_CURSOR: if the cursor is not open.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NULL: before we fetch the first row</a:t>
                      </a:r>
                      <a:endParaRPr lang="en-CA"/>
                    </a:p>
                  </a:txBody>
                  <a:tcPr/>
                </a:tc>
                <a:extLst>
                  <a:ext uri="{0D108BD9-81ED-4DB2-BD59-A6C34878D82A}">
                    <a16:rowId xmlns:a16="http://schemas.microsoft.com/office/drawing/2014/main" val="18956104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%ROWCOUNT</a:t>
                      </a:r>
                    </a:p>
                  </a:txBody>
                  <a:tcPr/>
                </a:tc>
                <a:tc>
                  <a:txBody>
                    <a:bodyPr/>
                    <a:lstStyle/>
                    <a:p>
                      <a:r>
                        <a:rPr lang="en-US"/>
                        <a:t>INVALID_CURSOR: if the cursor is not open Otherwise: It returns the number of rows returned from the cursor</a:t>
                      </a:r>
                      <a:endParaRPr lang="en-CA"/>
                    </a:p>
                  </a:txBody>
                  <a:tcPr/>
                </a:tc>
                <a:extLst>
                  <a:ext uri="{0D108BD9-81ED-4DB2-BD59-A6C34878D82A}">
                    <a16:rowId xmlns:a16="http://schemas.microsoft.com/office/drawing/2014/main" val="27511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%ISOPEN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TRUE: if the cursor is open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FALSE: if the cursor is not open</a:t>
                      </a:r>
                      <a:endParaRPr lang="en-CA"/>
                    </a:p>
                    <a:p>
                      <a:endParaRPr lang="en-CA"/>
                    </a:p>
                  </a:txBody>
                  <a:tcPr/>
                </a:tc>
                <a:extLst>
                  <a:ext uri="{0D108BD9-81ED-4DB2-BD59-A6C34878D82A}">
                    <a16:rowId xmlns:a16="http://schemas.microsoft.com/office/drawing/2014/main" val="2986705353"/>
                  </a:ext>
                </a:extLst>
              </a:tr>
            </a:tbl>
          </a:graphicData>
        </a:graphic>
      </p:graphicFrame>
    </p:spTree>
    <p:extLst>
      <p:ext uri="{BB962C8B-B14F-4D97-AF65-F5344CB8AC3E}">
        <p14:creationId xmlns:p14="http://schemas.microsoft.com/office/powerpoint/2010/main" val="261529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6CFE-7E14-83B5-42B0-FF29A28867E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2C135A3-36A5-131F-1617-6E73105D3DA5}"/>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159793B9-925F-9CA7-3915-083302F977F2}"/>
              </a:ext>
            </a:extLst>
          </p:cNvPr>
          <p:cNvPicPr>
            <a:picLocks noChangeAspect="1"/>
          </p:cNvPicPr>
          <p:nvPr/>
        </p:nvPicPr>
        <p:blipFill>
          <a:blip r:embed="rId2"/>
          <a:stretch>
            <a:fillRect/>
          </a:stretch>
        </p:blipFill>
        <p:spPr>
          <a:xfrm>
            <a:off x="904547" y="762000"/>
            <a:ext cx="6315075" cy="5553075"/>
          </a:xfrm>
          <a:prstGeom prst="rect">
            <a:avLst/>
          </a:prstGeom>
        </p:spPr>
      </p:pic>
    </p:spTree>
    <p:extLst>
      <p:ext uri="{BB962C8B-B14F-4D97-AF65-F5344CB8AC3E}">
        <p14:creationId xmlns:p14="http://schemas.microsoft.com/office/powerpoint/2010/main" val="2548430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A9C9-286F-039C-08C0-C85BD298507A}"/>
              </a:ext>
            </a:extLst>
          </p:cNvPr>
          <p:cNvSpPr>
            <a:spLocks noGrp="1"/>
          </p:cNvSpPr>
          <p:nvPr>
            <p:ph type="title"/>
          </p:nvPr>
        </p:nvSpPr>
        <p:spPr/>
        <p:txBody>
          <a:bodyPr/>
          <a:lstStyle/>
          <a:p>
            <a:r>
              <a:rPr lang="en-CA"/>
              <a:t>%RowCount</a:t>
            </a:r>
          </a:p>
        </p:txBody>
      </p:sp>
      <p:sp>
        <p:nvSpPr>
          <p:cNvPr id="3" name="Content Placeholder 2">
            <a:extLst>
              <a:ext uri="{FF2B5EF4-FFF2-40B4-BE49-F238E27FC236}">
                <a16:creationId xmlns:a16="http://schemas.microsoft.com/office/drawing/2014/main" id="{7BB9A50A-D86D-D712-92B5-174ED12F5AB0}"/>
              </a:ext>
            </a:extLst>
          </p:cNvPr>
          <p:cNvSpPr>
            <a:spLocks noGrp="1"/>
          </p:cNvSpPr>
          <p:nvPr>
            <p:ph idx="1"/>
          </p:nvPr>
        </p:nvSpPr>
        <p:spPr/>
        <p:txBody>
          <a:bodyPr/>
          <a:lstStyle/>
          <a:p>
            <a:r>
              <a:rPr lang="en-CA"/>
              <a:t>CursorName%RowCount</a:t>
            </a:r>
          </a:p>
          <a:p>
            <a:r>
              <a:rPr lang="en-CA"/>
              <a:t>Cursors do not know how many rows there are when the cursor is opened</a:t>
            </a:r>
          </a:p>
          <a:p>
            <a:r>
              <a:rPr lang="en-CA"/>
              <a:t>The count is incremented with each successful Fetch</a:t>
            </a:r>
          </a:p>
          <a:p>
            <a:r>
              <a:rPr lang="en-CA"/>
              <a:t>You can use this feature within a loop while fetching rows or after the loop is finished to report on total rows fetched</a:t>
            </a:r>
          </a:p>
        </p:txBody>
      </p:sp>
    </p:spTree>
    <p:extLst>
      <p:ext uri="{BB962C8B-B14F-4D97-AF65-F5344CB8AC3E}">
        <p14:creationId xmlns:p14="http://schemas.microsoft.com/office/powerpoint/2010/main" val="178434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BC09-72FA-21E3-9447-C0F6753A3F70}"/>
              </a:ext>
            </a:extLst>
          </p:cNvPr>
          <p:cNvSpPr>
            <a:spLocks noGrp="1"/>
          </p:cNvSpPr>
          <p:nvPr>
            <p:ph type="title"/>
          </p:nvPr>
        </p:nvSpPr>
        <p:spPr/>
        <p:txBody>
          <a:bodyPr/>
          <a:lstStyle/>
          <a:p>
            <a:r>
              <a:rPr lang="en-CA"/>
              <a:t>%RowCount</a:t>
            </a:r>
          </a:p>
        </p:txBody>
      </p:sp>
      <p:sp>
        <p:nvSpPr>
          <p:cNvPr id="3" name="Content Placeholder 2">
            <a:extLst>
              <a:ext uri="{FF2B5EF4-FFF2-40B4-BE49-F238E27FC236}">
                <a16:creationId xmlns:a16="http://schemas.microsoft.com/office/drawing/2014/main" id="{EB993F9B-7276-C652-1FC4-635116B3F3F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B0EF49DD-579B-E903-0C69-E3A7E39A8FD7}"/>
              </a:ext>
            </a:extLst>
          </p:cNvPr>
          <p:cNvPicPr>
            <a:picLocks noChangeAspect="1"/>
          </p:cNvPicPr>
          <p:nvPr/>
        </p:nvPicPr>
        <p:blipFill>
          <a:blip r:embed="rId2"/>
          <a:stretch>
            <a:fillRect/>
          </a:stretch>
        </p:blipFill>
        <p:spPr>
          <a:xfrm>
            <a:off x="457200" y="97366"/>
            <a:ext cx="8077200" cy="6663267"/>
          </a:xfrm>
          <a:prstGeom prst="rect">
            <a:avLst/>
          </a:prstGeom>
        </p:spPr>
      </p:pic>
    </p:spTree>
    <p:extLst>
      <p:ext uri="{BB962C8B-B14F-4D97-AF65-F5344CB8AC3E}">
        <p14:creationId xmlns:p14="http://schemas.microsoft.com/office/powerpoint/2010/main" val="6880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707-789C-7155-3AF1-B8626CA6498D}"/>
              </a:ext>
            </a:extLst>
          </p:cNvPr>
          <p:cNvSpPr>
            <a:spLocks noGrp="1"/>
          </p:cNvSpPr>
          <p:nvPr>
            <p:ph type="title"/>
          </p:nvPr>
        </p:nvSpPr>
        <p:spPr>
          <a:xfrm>
            <a:off x="195263" y="218440"/>
            <a:ext cx="8015287" cy="914400"/>
          </a:xfrm>
        </p:spPr>
        <p:txBody>
          <a:bodyPr/>
          <a:lstStyle/>
          <a:p>
            <a:r>
              <a:rPr lang="en-CA"/>
              <a:t>Lab 6</a:t>
            </a:r>
          </a:p>
        </p:txBody>
      </p:sp>
      <p:sp>
        <p:nvSpPr>
          <p:cNvPr id="3" name="Content Placeholder 2">
            <a:extLst>
              <a:ext uri="{FF2B5EF4-FFF2-40B4-BE49-F238E27FC236}">
                <a16:creationId xmlns:a16="http://schemas.microsoft.com/office/drawing/2014/main" id="{4DCDC79B-A2DD-5393-010F-591409E41F22}"/>
              </a:ext>
            </a:extLst>
          </p:cNvPr>
          <p:cNvSpPr>
            <a:spLocks noGrp="1"/>
          </p:cNvSpPr>
          <p:nvPr>
            <p:ph idx="1"/>
          </p:nvPr>
        </p:nvSpPr>
        <p:spPr/>
        <p:txBody>
          <a:bodyPr/>
          <a:lstStyle/>
          <a:p>
            <a:r>
              <a:rPr lang="en-CA" sz="2400"/>
              <a:t>Lab 5 is due online this week </a:t>
            </a:r>
          </a:p>
          <a:p>
            <a:r>
              <a:rPr lang="en-CA" sz="2400"/>
              <a:t>Zoom link sent out at start of this week’s lab</a:t>
            </a:r>
          </a:p>
          <a:p>
            <a:r>
              <a:rPr lang="en-CA" sz="2400"/>
              <a:t>Lab 6 has been posted as an Oracle lab</a:t>
            </a:r>
          </a:p>
          <a:p>
            <a:endParaRPr lang="en-CA"/>
          </a:p>
        </p:txBody>
      </p:sp>
    </p:spTree>
    <p:extLst>
      <p:ext uri="{BB962C8B-B14F-4D97-AF65-F5344CB8AC3E}">
        <p14:creationId xmlns:p14="http://schemas.microsoft.com/office/powerpoint/2010/main" val="36156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D61-396E-0B8C-B5E8-5DA3E693158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D0619808-BE12-3EC4-8FDF-22D21158C4E6}"/>
              </a:ext>
            </a:extLst>
          </p:cNvPr>
          <p:cNvPicPr>
            <a:picLocks noGrp="1" noChangeAspect="1"/>
          </p:cNvPicPr>
          <p:nvPr>
            <p:ph idx="1"/>
          </p:nvPr>
        </p:nvPicPr>
        <p:blipFill>
          <a:blip r:embed="rId2"/>
          <a:stretch>
            <a:fillRect/>
          </a:stretch>
        </p:blipFill>
        <p:spPr>
          <a:xfrm>
            <a:off x="1870650" y="1600200"/>
            <a:ext cx="5402700" cy="4419600"/>
          </a:xfrm>
        </p:spPr>
      </p:pic>
    </p:spTree>
    <p:extLst>
      <p:ext uri="{BB962C8B-B14F-4D97-AF65-F5344CB8AC3E}">
        <p14:creationId xmlns:p14="http://schemas.microsoft.com/office/powerpoint/2010/main" val="387220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5D43-F262-141B-8EAD-5643594DBC8B}"/>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FE618291-ABC8-FF6E-24F3-A4CE305C43D9}"/>
              </a:ext>
            </a:extLst>
          </p:cNvPr>
          <p:cNvPicPr>
            <a:picLocks noGrp="1" noChangeAspect="1"/>
          </p:cNvPicPr>
          <p:nvPr>
            <p:ph idx="1"/>
          </p:nvPr>
        </p:nvPicPr>
        <p:blipFill>
          <a:blip r:embed="rId2"/>
          <a:stretch>
            <a:fillRect/>
          </a:stretch>
        </p:blipFill>
        <p:spPr>
          <a:xfrm>
            <a:off x="2307502" y="1600200"/>
            <a:ext cx="4528996" cy="4419600"/>
          </a:xfrm>
        </p:spPr>
      </p:pic>
    </p:spTree>
    <p:extLst>
      <p:ext uri="{BB962C8B-B14F-4D97-AF65-F5344CB8AC3E}">
        <p14:creationId xmlns:p14="http://schemas.microsoft.com/office/powerpoint/2010/main" val="305156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6DC9-5D92-F04E-B55B-570121FB57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5294ABC-EDC3-F419-5125-19E8BC9D16D7}"/>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1379728-4278-6283-A69E-8C41AEBA7BD9}"/>
              </a:ext>
            </a:extLst>
          </p:cNvPr>
          <p:cNvPicPr>
            <a:picLocks noChangeAspect="1"/>
          </p:cNvPicPr>
          <p:nvPr/>
        </p:nvPicPr>
        <p:blipFill>
          <a:blip r:embed="rId2"/>
          <a:stretch>
            <a:fillRect/>
          </a:stretch>
        </p:blipFill>
        <p:spPr>
          <a:xfrm>
            <a:off x="232049" y="10510"/>
            <a:ext cx="7641144" cy="6858000"/>
          </a:xfrm>
          <a:prstGeom prst="rect">
            <a:avLst/>
          </a:prstGeom>
        </p:spPr>
      </p:pic>
    </p:spTree>
    <p:extLst>
      <p:ext uri="{BB962C8B-B14F-4D97-AF65-F5344CB8AC3E}">
        <p14:creationId xmlns:p14="http://schemas.microsoft.com/office/powerpoint/2010/main" val="138364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1C6E-4954-B0FC-05D7-B0654FCE2B4F}"/>
              </a:ext>
            </a:extLst>
          </p:cNvPr>
          <p:cNvSpPr>
            <a:spLocks noGrp="1"/>
          </p:cNvSpPr>
          <p:nvPr>
            <p:ph type="title"/>
          </p:nvPr>
        </p:nvSpPr>
        <p:spPr/>
        <p:txBody>
          <a:bodyPr/>
          <a:lstStyle/>
          <a:p>
            <a:r>
              <a:rPr lang="en-CA"/>
              <a:t>Iteration Statements </a:t>
            </a:r>
          </a:p>
        </p:txBody>
      </p:sp>
      <p:sp>
        <p:nvSpPr>
          <p:cNvPr id="3" name="Content Placeholder 2">
            <a:extLst>
              <a:ext uri="{FF2B5EF4-FFF2-40B4-BE49-F238E27FC236}">
                <a16:creationId xmlns:a16="http://schemas.microsoft.com/office/drawing/2014/main" id="{D6BFFCAA-2A57-3A75-5199-63C8941A0A51}"/>
              </a:ext>
            </a:extLst>
          </p:cNvPr>
          <p:cNvSpPr>
            <a:spLocks noGrp="1"/>
          </p:cNvSpPr>
          <p:nvPr>
            <p:ph idx="1"/>
          </p:nvPr>
        </p:nvSpPr>
        <p:spPr/>
        <p:txBody>
          <a:bodyPr/>
          <a:lstStyle/>
          <a:p>
            <a:r>
              <a:rPr lang="en-US" sz="2400"/>
              <a:t>A LOOP statement runs a series of statements multiple times.</a:t>
            </a:r>
          </a:p>
          <a:p>
            <a:r>
              <a:rPr lang="en-CA" sz="2400"/>
              <a:t>   Basic LOOP  </a:t>
            </a:r>
          </a:p>
          <a:p>
            <a:r>
              <a:rPr lang="en-CA" sz="2400"/>
              <a:t>   FOR LOOP  </a:t>
            </a:r>
          </a:p>
          <a:p>
            <a:r>
              <a:rPr lang="en-CA" sz="2400"/>
              <a:t>   Cursor FOR LOOP </a:t>
            </a:r>
          </a:p>
          <a:p>
            <a:r>
              <a:rPr lang="en-CA" sz="2400"/>
              <a:t>   WHILE LOOP</a:t>
            </a:r>
          </a:p>
          <a:p>
            <a:r>
              <a:rPr lang="en-US" sz="2400"/>
              <a:t>Statements to exit a loop:</a:t>
            </a:r>
          </a:p>
          <a:p>
            <a:r>
              <a:rPr lang="en-CA" sz="2400"/>
              <a:t>    EXIT </a:t>
            </a:r>
          </a:p>
          <a:p>
            <a:r>
              <a:rPr lang="en-CA" sz="2400"/>
              <a:t>    EXIT WHEN</a:t>
            </a:r>
          </a:p>
        </p:txBody>
      </p:sp>
    </p:spTree>
    <p:extLst>
      <p:ext uri="{BB962C8B-B14F-4D97-AF65-F5344CB8AC3E}">
        <p14:creationId xmlns:p14="http://schemas.microsoft.com/office/powerpoint/2010/main" val="868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304C-7391-8244-3252-19BFF2E1CA96}"/>
              </a:ext>
            </a:extLst>
          </p:cNvPr>
          <p:cNvSpPr>
            <a:spLocks noGrp="1"/>
          </p:cNvSpPr>
          <p:nvPr>
            <p:ph type="title"/>
          </p:nvPr>
        </p:nvSpPr>
        <p:spPr/>
        <p:txBody>
          <a:bodyPr/>
          <a:lstStyle/>
          <a:p>
            <a:r>
              <a:rPr lang="en-CA"/>
              <a:t>Iteration Statements </a:t>
            </a:r>
          </a:p>
        </p:txBody>
      </p:sp>
      <p:sp>
        <p:nvSpPr>
          <p:cNvPr id="3" name="Content Placeholder 2">
            <a:extLst>
              <a:ext uri="{FF2B5EF4-FFF2-40B4-BE49-F238E27FC236}">
                <a16:creationId xmlns:a16="http://schemas.microsoft.com/office/drawing/2014/main" id="{DA2B7F2A-5083-901B-5C5D-555D60058D38}"/>
              </a:ext>
            </a:extLst>
          </p:cNvPr>
          <p:cNvSpPr>
            <a:spLocks noGrp="1"/>
          </p:cNvSpPr>
          <p:nvPr>
            <p:ph idx="1"/>
          </p:nvPr>
        </p:nvSpPr>
        <p:spPr/>
        <p:txBody>
          <a:bodyPr/>
          <a:lstStyle/>
          <a:p>
            <a:r>
              <a:rPr lang="en-US" sz="2800"/>
              <a:t>The statements that exit the current iteration of a loop and skip to the next iteration.</a:t>
            </a:r>
          </a:p>
          <a:p>
            <a:r>
              <a:rPr lang="en-CA" sz="2800"/>
              <a:t>    CONTINUE </a:t>
            </a:r>
          </a:p>
          <a:p>
            <a:r>
              <a:rPr lang="en-CA" sz="2800"/>
              <a:t>    CONTINUE WHEN </a:t>
            </a:r>
          </a:p>
        </p:txBody>
      </p:sp>
    </p:spTree>
    <p:extLst>
      <p:ext uri="{BB962C8B-B14F-4D97-AF65-F5344CB8AC3E}">
        <p14:creationId xmlns:p14="http://schemas.microsoft.com/office/powerpoint/2010/main" val="2140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76645</TotalTime>
  <Words>1974</Words>
  <Application>Microsoft Office PowerPoint</Application>
  <PresentationFormat>On-screen Show (4:3)</PresentationFormat>
  <Paragraphs>232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Black</vt:lpstr>
      <vt:lpstr>Times New Roman</vt:lpstr>
      <vt:lpstr>Wingdings</vt:lpstr>
      <vt:lpstr>Radial</vt:lpstr>
      <vt:lpstr>Topics</vt:lpstr>
      <vt:lpstr>PL/SQL Review</vt:lpstr>
      <vt:lpstr>PL/SQL Review</vt:lpstr>
      <vt:lpstr>PowerPoint Presentation</vt:lpstr>
      <vt:lpstr>PowerPoint Presentation</vt:lpstr>
      <vt:lpstr>PowerPoint Presentation</vt:lpstr>
      <vt:lpstr>PowerPoint Presentation</vt:lpstr>
      <vt:lpstr>Iteration Statements </vt:lpstr>
      <vt:lpstr>Iteration Statements </vt:lpstr>
      <vt:lpstr>Basic LOOP Statements</vt:lpstr>
      <vt:lpstr>EXIT WHEN Statement</vt:lpstr>
      <vt:lpstr>CONTINUE Statement</vt:lpstr>
      <vt:lpstr>Avoiding use of Continue</vt:lpstr>
      <vt:lpstr>PowerPoint Presentation</vt:lpstr>
      <vt:lpstr>Nested Loop</vt:lpstr>
      <vt:lpstr>FOR LOOP Statement</vt:lpstr>
      <vt:lpstr>FOR LOOP Example</vt:lpstr>
      <vt:lpstr>Nested FOR LOOP Statements</vt:lpstr>
      <vt:lpstr>WHILE LOOP Statement</vt:lpstr>
      <vt:lpstr>WHILE LOOP Example</vt:lpstr>
      <vt:lpstr>CURSORS</vt:lpstr>
      <vt:lpstr>Implicit Cursors</vt:lpstr>
      <vt:lpstr>Implicit Cursors</vt:lpstr>
      <vt:lpstr>Explicit Cursors</vt:lpstr>
      <vt:lpstr>Explicit Cursors - DECLARE</vt:lpstr>
      <vt:lpstr>Open a Cursor</vt:lpstr>
      <vt:lpstr>Fetching Data using a Cursor</vt:lpstr>
      <vt:lpstr>Close a Cursor</vt:lpstr>
      <vt:lpstr>Executing the Cursor Code</vt:lpstr>
      <vt:lpstr>Explicit Cursor with Parameters </vt:lpstr>
      <vt:lpstr>%Type</vt:lpstr>
      <vt:lpstr>Explicit Cursor with Parameters </vt:lpstr>
      <vt:lpstr>Explicit Cursor with Parameters </vt:lpstr>
      <vt:lpstr>Explicit Cursor with Parameters </vt:lpstr>
      <vt:lpstr>%Rowtype</vt:lpstr>
      <vt:lpstr>Explicit Cursor with Parameters </vt:lpstr>
      <vt:lpstr>Explicit Cursor in FOR LOOP</vt:lpstr>
      <vt:lpstr>Explicit Cursor in FOR LOOP</vt:lpstr>
      <vt:lpstr>Explicit Cursor Attributes</vt:lpstr>
      <vt:lpstr>%RowCount</vt:lpstr>
      <vt:lpstr>%RowCount</vt:lpstr>
      <vt:lpstr>Lab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SYS466</dc:title>
  <dc:creator>Russell.Pangborn@senecac.on.ca</dc:creator>
  <cp:lastModifiedBy>Russell Pangborn</cp:lastModifiedBy>
  <cp:revision>118</cp:revision>
  <cp:lastPrinted>2022-10-03T11:46:39Z</cp:lastPrinted>
  <dcterms:created xsi:type="dcterms:W3CDTF">2002-08-28T01:39:57Z</dcterms:created>
  <dcterms:modified xsi:type="dcterms:W3CDTF">2023-03-08T17:17:05Z</dcterms:modified>
</cp:coreProperties>
</file>