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6"/>
  </p:notesMasterIdLst>
  <p:handoutMasterIdLst>
    <p:handoutMasterId r:id="rId47"/>
  </p:handoutMasterIdLst>
  <p:sldIdLst>
    <p:sldId id="258" r:id="rId2"/>
    <p:sldId id="664" r:id="rId3"/>
    <p:sldId id="712" r:id="rId4"/>
    <p:sldId id="713" r:id="rId5"/>
    <p:sldId id="734" r:id="rId6"/>
    <p:sldId id="735" r:id="rId7"/>
    <p:sldId id="736" r:id="rId8"/>
    <p:sldId id="737" r:id="rId9"/>
    <p:sldId id="715" r:id="rId10"/>
    <p:sldId id="716" r:id="rId11"/>
    <p:sldId id="714" r:id="rId12"/>
    <p:sldId id="717" r:id="rId13"/>
    <p:sldId id="718" r:id="rId14"/>
    <p:sldId id="706" r:id="rId15"/>
    <p:sldId id="707" r:id="rId16"/>
    <p:sldId id="708" r:id="rId17"/>
    <p:sldId id="709" r:id="rId18"/>
    <p:sldId id="710" r:id="rId19"/>
    <p:sldId id="711" r:id="rId20"/>
    <p:sldId id="703" r:id="rId21"/>
    <p:sldId id="704" r:id="rId22"/>
    <p:sldId id="720" r:id="rId23"/>
    <p:sldId id="700" r:id="rId24"/>
    <p:sldId id="738" r:id="rId25"/>
    <p:sldId id="722" r:id="rId26"/>
    <p:sldId id="739" r:id="rId27"/>
    <p:sldId id="719" r:id="rId28"/>
    <p:sldId id="699" r:id="rId29"/>
    <p:sldId id="705" r:id="rId30"/>
    <p:sldId id="750" r:id="rId31"/>
    <p:sldId id="751" r:id="rId32"/>
    <p:sldId id="723" r:id="rId33"/>
    <p:sldId id="724" r:id="rId34"/>
    <p:sldId id="728" r:id="rId35"/>
    <p:sldId id="741" r:id="rId36"/>
    <p:sldId id="742" r:id="rId37"/>
    <p:sldId id="743" r:id="rId38"/>
    <p:sldId id="744" r:id="rId39"/>
    <p:sldId id="745" r:id="rId40"/>
    <p:sldId id="746" r:id="rId41"/>
    <p:sldId id="747" r:id="rId42"/>
    <p:sldId id="748" r:id="rId43"/>
    <p:sldId id="749" r:id="rId44"/>
    <p:sldId id="436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 autoAdjust="0"/>
    <p:restoredTop sz="90612" autoAdjust="0"/>
  </p:normalViewPr>
  <p:slideViewPr>
    <p:cSldViewPr>
      <p:cViewPr varScale="1">
        <p:scale>
          <a:sx n="72" d="100"/>
          <a:sy n="72" d="100"/>
        </p:scale>
        <p:origin x="102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Pangborn" userId="926e7a0a90445740" providerId="LiveId" clId="{55212917-CC1A-42A0-A2A4-0E2F4EA4D14E}"/>
    <pc:docChg chg="custSel addSld delSld modSld sldOrd">
      <pc:chgData name="Russell Pangborn" userId="926e7a0a90445740" providerId="LiveId" clId="{55212917-CC1A-42A0-A2A4-0E2F4EA4D14E}" dt="2023-03-14T19:08:09.117" v="1115" actId="20577"/>
      <pc:docMkLst>
        <pc:docMk/>
      </pc:docMkLst>
      <pc:sldChg chg="addSp modSp mod ord modAnim">
        <pc:chgData name="Russell Pangborn" userId="926e7a0a90445740" providerId="LiveId" clId="{55212917-CC1A-42A0-A2A4-0E2F4EA4D14E}" dt="2023-03-13T15:06:59.922" v="1074"/>
        <pc:sldMkLst>
          <pc:docMk/>
          <pc:sldMk cId="4032685194" sldId="700"/>
        </pc:sldMkLst>
        <pc:spChg chg="mod">
          <ac:chgData name="Russell Pangborn" userId="926e7a0a90445740" providerId="LiveId" clId="{55212917-CC1A-42A0-A2A4-0E2F4EA4D14E}" dt="2023-03-09T16:32:29.319" v="272" actId="6549"/>
          <ac:spMkLst>
            <pc:docMk/>
            <pc:sldMk cId="4032685194" sldId="700"/>
            <ac:spMk id="3" creationId="{CFDF5695-7183-F93A-9B60-EF3B6329D230}"/>
          </ac:spMkLst>
        </pc:spChg>
        <pc:picChg chg="add mod">
          <ac:chgData name="Russell Pangborn" userId="926e7a0a90445740" providerId="LiveId" clId="{55212917-CC1A-42A0-A2A4-0E2F4EA4D14E}" dt="2023-03-09T16:33:04.368" v="279" actId="1076"/>
          <ac:picMkLst>
            <pc:docMk/>
            <pc:sldMk cId="4032685194" sldId="700"/>
            <ac:picMk id="5" creationId="{469F8FF3-D624-0FDB-C703-036F7CF3FAF8}"/>
          </ac:picMkLst>
        </pc:picChg>
      </pc:sldChg>
      <pc:sldChg chg="addSp modSp modAnim">
        <pc:chgData name="Russell Pangborn" userId="926e7a0a90445740" providerId="LiveId" clId="{55212917-CC1A-42A0-A2A4-0E2F4EA4D14E}" dt="2023-03-09T19:05:50.788" v="486" actId="14100"/>
        <pc:sldMkLst>
          <pc:docMk/>
          <pc:sldMk cId="3320213784" sldId="705"/>
        </pc:sldMkLst>
        <pc:spChg chg="mod">
          <ac:chgData name="Russell Pangborn" userId="926e7a0a90445740" providerId="LiveId" clId="{55212917-CC1A-42A0-A2A4-0E2F4EA4D14E}" dt="2023-03-09T19:05:11.401" v="481" actId="255"/>
          <ac:spMkLst>
            <pc:docMk/>
            <pc:sldMk cId="3320213784" sldId="705"/>
            <ac:spMk id="3" creationId="{CFDF5695-7183-F93A-9B60-EF3B6329D230}"/>
          </ac:spMkLst>
        </pc:spChg>
        <pc:picChg chg="add mod">
          <ac:chgData name="Russell Pangborn" userId="926e7a0a90445740" providerId="LiveId" clId="{55212917-CC1A-42A0-A2A4-0E2F4EA4D14E}" dt="2023-03-09T19:05:50.788" v="486" actId="14100"/>
          <ac:picMkLst>
            <pc:docMk/>
            <pc:sldMk cId="3320213784" sldId="705"/>
            <ac:picMk id="4" creationId="{22150F7D-BEFD-9A3F-5E05-A319C953FA9A}"/>
          </ac:picMkLst>
        </pc:picChg>
      </pc:sldChg>
      <pc:sldChg chg="modSp">
        <pc:chgData name="Russell Pangborn" userId="926e7a0a90445740" providerId="LiveId" clId="{55212917-CC1A-42A0-A2A4-0E2F4EA4D14E}" dt="2023-03-09T15:34:41.314" v="263" actId="20577"/>
        <pc:sldMkLst>
          <pc:docMk/>
          <pc:sldMk cId="1321832424" sldId="708"/>
        </pc:sldMkLst>
        <pc:spChg chg="mod">
          <ac:chgData name="Russell Pangborn" userId="926e7a0a90445740" providerId="LiveId" clId="{55212917-CC1A-42A0-A2A4-0E2F4EA4D14E}" dt="2023-03-09T15:34:41.314" v="263" actId="20577"/>
          <ac:spMkLst>
            <pc:docMk/>
            <pc:sldMk cId="1321832424" sldId="708"/>
            <ac:spMk id="3" creationId="{6DDD997A-9DB8-288E-D33E-8FAA6B45DB66}"/>
          </ac:spMkLst>
        </pc:spChg>
      </pc:sldChg>
      <pc:sldChg chg="modSp">
        <pc:chgData name="Russell Pangborn" userId="926e7a0a90445740" providerId="LiveId" clId="{55212917-CC1A-42A0-A2A4-0E2F4EA4D14E}" dt="2023-03-14T19:05:07.222" v="1113" actId="20577"/>
        <pc:sldMkLst>
          <pc:docMk/>
          <pc:sldMk cId="651177929" sldId="713"/>
        </pc:sldMkLst>
        <pc:spChg chg="mod">
          <ac:chgData name="Russell Pangborn" userId="926e7a0a90445740" providerId="LiveId" clId="{55212917-CC1A-42A0-A2A4-0E2F4EA4D14E}" dt="2023-03-14T19:05:07.222" v="1113" actId="20577"/>
          <ac:spMkLst>
            <pc:docMk/>
            <pc:sldMk cId="651177929" sldId="713"/>
            <ac:spMk id="3" creationId="{5A808068-61A7-BBF4-3AF9-AF37E27A2137}"/>
          </ac:spMkLst>
        </pc:spChg>
      </pc:sldChg>
      <pc:sldChg chg="ord">
        <pc:chgData name="Russell Pangborn" userId="926e7a0a90445740" providerId="LiveId" clId="{55212917-CC1A-42A0-A2A4-0E2F4EA4D14E}" dt="2023-03-14T17:06:00.141" v="1105"/>
        <pc:sldMkLst>
          <pc:docMk/>
          <pc:sldMk cId="3685363178" sldId="716"/>
        </pc:sldMkLst>
      </pc:sldChg>
      <pc:sldChg chg="addSp modSp mod modAnim">
        <pc:chgData name="Russell Pangborn" userId="926e7a0a90445740" providerId="LiveId" clId="{55212917-CC1A-42A0-A2A4-0E2F4EA4D14E}" dt="2023-03-09T18:04:17.090" v="382"/>
        <pc:sldMkLst>
          <pc:docMk/>
          <pc:sldMk cId="2755820262" sldId="719"/>
        </pc:sldMkLst>
        <pc:spChg chg="mod">
          <ac:chgData name="Russell Pangborn" userId="926e7a0a90445740" providerId="LiveId" clId="{55212917-CC1A-42A0-A2A4-0E2F4EA4D14E}" dt="2023-03-09T17:59:15.830" v="373" actId="255"/>
          <ac:spMkLst>
            <pc:docMk/>
            <pc:sldMk cId="2755820262" sldId="719"/>
            <ac:spMk id="2" creationId="{9D059217-ACF3-7F96-0ECA-0A750BD8E682}"/>
          </ac:spMkLst>
        </pc:spChg>
        <pc:picChg chg="add">
          <ac:chgData name="Russell Pangborn" userId="926e7a0a90445740" providerId="LiveId" clId="{55212917-CC1A-42A0-A2A4-0E2F4EA4D14E}" dt="2023-03-09T18:04:13.041" v="381" actId="22"/>
          <ac:picMkLst>
            <pc:docMk/>
            <pc:sldMk cId="2755820262" sldId="719"/>
            <ac:picMk id="5" creationId="{70CBC261-AB73-C8BE-CE43-83EA90901A15}"/>
          </ac:picMkLst>
        </pc:picChg>
      </pc:sldChg>
      <pc:sldChg chg="addSp delSp modSp mod ord modAnim">
        <pc:chgData name="Russell Pangborn" userId="926e7a0a90445740" providerId="LiveId" clId="{55212917-CC1A-42A0-A2A4-0E2F4EA4D14E}" dt="2023-03-13T15:07:15.633" v="1076"/>
        <pc:sldMkLst>
          <pc:docMk/>
          <pc:sldMk cId="4261319973" sldId="720"/>
        </pc:sldMkLst>
        <pc:spChg chg="add mod">
          <ac:chgData name="Russell Pangborn" userId="926e7a0a90445740" providerId="LiveId" clId="{55212917-CC1A-42A0-A2A4-0E2F4EA4D14E}" dt="2023-03-09T16:36:51.391" v="281" actId="478"/>
          <ac:spMkLst>
            <pc:docMk/>
            <pc:sldMk cId="4261319973" sldId="720"/>
            <ac:spMk id="3" creationId="{6F72931B-ECF5-1DC4-2275-3874FA3AF4EA}"/>
          </ac:spMkLst>
        </pc:spChg>
        <pc:picChg chg="del">
          <ac:chgData name="Russell Pangborn" userId="926e7a0a90445740" providerId="LiveId" clId="{55212917-CC1A-42A0-A2A4-0E2F4EA4D14E}" dt="2023-03-09T16:36:51.391" v="281" actId="478"/>
          <ac:picMkLst>
            <pc:docMk/>
            <pc:sldMk cId="4261319973" sldId="720"/>
            <ac:picMk id="5" creationId="{4880D6F2-2675-D755-847A-7D08FD802B1B}"/>
          </ac:picMkLst>
        </pc:picChg>
        <pc:picChg chg="add mod">
          <ac:chgData name="Russell Pangborn" userId="926e7a0a90445740" providerId="LiveId" clId="{55212917-CC1A-42A0-A2A4-0E2F4EA4D14E}" dt="2023-03-09T16:36:56.783" v="283" actId="1076"/>
          <ac:picMkLst>
            <pc:docMk/>
            <pc:sldMk cId="4261319973" sldId="720"/>
            <ac:picMk id="6" creationId="{629B19EF-DB61-8B1C-A57E-A942978977AE}"/>
          </ac:picMkLst>
        </pc:picChg>
      </pc:sldChg>
      <pc:sldChg chg="del">
        <pc:chgData name="Russell Pangborn" userId="926e7a0a90445740" providerId="LiveId" clId="{55212917-CC1A-42A0-A2A4-0E2F4EA4D14E}" dt="2023-03-09T16:38:36.490" v="285" actId="47"/>
        <pc:sldMkLst>
          <pc:docMk/>
          <pc:sldMk cId="3192946766" sldId="721"/>
        </pc:sldMkLst>
      </pc:sldChg>
      <pc:sldChg chg="addSp modSp mod modAnim">
        <pc:chgData name="Russell Pangborn" userId="926e7a0a90445740" providerId="LiveId" clId="{55212917-CC1A-42A0-A2A4-0E2F4EA4D14E}" dt="2023-03-09T16:59:53.008" v="308"/>
        <pc:sldMkLst>
          <pc:docMk/>
          <pc:sldMk cId="1142356978" sldId="722"/>
        </pc:sldMkLst>
        <pc:spChg chg="mod">
          <ac:chgData name="Russell Pangborn" userId="926e7a0a90445740" providerId="LiveId" clId="{55212917-CC1A-42A0-A2A4-0E2F4EA4D14E}" dt="2023-03-09T16:59:29.108" v="303" actId="6549"/>
          <ac:spMkLst>
            <pc:docMk/>
            <pc:sldMk cId="1142356978" sldId="722"/>
            <ac:spMk id="3" creationId="{109D2B1A-A7B6-9F27-DDFB-B58112ED7CD6}"/>
          </ac:spMkLst>
        </pc:spChg>
        <pc:picChg chg="add mod">
          <ac:chgData name="Russell Pangborn" userId="926e7a0a90445740" providerId="LiveId" clId="{55212917-CC1A-42A0-A2A4-0E2F4EA4D14E}" dt="2023-03-09T16:59:47.124" v="307" actId="14100"/>
          <ac:picMkLst>
            <pc:docMk/>
            <pc:sldMk cId="1142356978" sldId="722"/>
            <ac:picMk id="5" creationId="{2C59928D-8A96-E61F-F55A-A518796E2796}"/>
          </ac:picMkLst>
        </pc:picChg>
      </pc:sldChg>
      <pc:sldChg chg="addSp delSp modSp del mod modAnim">
        <pc:chgData name="Russell Pangborn" userId="926e7a0a90445740" providerId="LiveId" clId="{55212917-CC1A-42A0-A2A4-0E2F4EA4D14E}" dt="2023-03-10T18:56:02.337" v="519" actId="2696"/>
        <pc:sldMkLst>
          <pc:docMk/>
          <pc:sldMk cId="2906968906" sldId="725"/>
        </pc:sldMkLst>
        <pc:spChg chg="mod">
          <ac:chgData name="Russell Pangborn" userId="926e7a0a90445740" providerId="LiveId" clId="{55212917-CC1A-42A0-A2A4-0E2F4EA4D14E}" dt="2023-03-10T18:53:11.133" v="502" actId="20577"/>
          <ac:spMkLst>
            <pc:docMk/>
            <pc:sldMk cId="2906968906" sldId="725"/>
            <ac:spMk id="2" creationId="{010C398D-B93D-421A-3063-71850770C13F}"/>
          </ac:spMkLst>
        </pc:spChg>
        <pc:spChg chg="del">
          <ac:chgData name="Russell Pangborn" userId="926e7a0a90445740" providerId="LiveId" clId="{55212917-CC1A-42A0-A2A4-0E2F4EA4D14E}" dt="2023-03-10T18:53:45.261" v="503"/>
          <ac:spMkLst>
            <pc:docMk/>
            <pc:sldMk cId="2906968906" sldId="725"/>
            <ac:spMk id="3" creationId="{7D1A5923-E447-C2C3-7A62-844B9B1F6B43}"/>
          </ac:spMkLst>
        </pc:spChg>
        <pc:spChg chg="add mod">
          <ac:chgData name="Russell Pangborn" userId="926e7a0a90445740" providerId="LiveId" clId="{55212917-CC1A-42A0-A2A4-0E2F4EA4D14E}" dt="2023-03-10T18:54:39.723" v="510" actId="6549"/>
          <ac:spMkLst>
            <pc:docMk/>
            <pc:sldMk cId="2906968906" sldId="725"/>
            <ac:spMk id="7" creationId="{31B52BAB-BB59-9270-B935-05210C0CAFA0}"/>
          </ac:spMkLst>
        </pc:spChg>
        <pc:picChg chg="add mod">
          <ac:chgData name="Russell Pangborn" userId="926e7a0a90445740" providerId="LiveId" clId="{55212917-CC1A-42A0-A2A4-0E2F4EA4D14E}" dt="2023-03-10T18:53:05.491" v="491" actId="1076"/>
          <ac:picMkLst>
            <pc:docMk/>
            <pc:sldMk cId="2906968906" sldId="725"/>
            <ac:picMk id="4" creationId="{96FA13D7-CA53-013D-277E-3B63540E71E3}"/>
          </ac:picMkLst>
        </pc:picChg>
        <pc:picChg chg="del">
          <ac:chgData name="Russell Pangborn" userId="926e7a0a90445740" providerId="LiveId" clId="{55212917-CC1A-42A0-A2A4-0E2F4EA4D14E}" dt="2023-03-10T18:52:48.589" v="488" actId="478"/>
          <ac:picMkLst>
            <pc:docMk/>
            <pc:sldMk cId="2906968906" sldId="725"/>
            <ac:picMk id="5" creationId="{ED1ED7CC-79F1-3E54-C1FE-368A9E3B46C3}"/>
          </ac:picMkLst>
        </pc:picChg>
        <pc:picChg chg="add del mod">
          <ac:chgData name="Russell Pangborn" userId="926e7a0a90445740" providerId="LiveId" clId="{55212917-CC1A-42A0-A2A4-0E2F4EA4D14E}" dt="2023-03-10T18:53:57.150" v="504" actId="21"/>
          <ac:picMkLst>
            <pc:docMk/>
            <pc:sldMk cId="2906968906" sldId="725"/>
            <ac:picMk id="6" creationId="{7B3F18E7-5EFE-0E78-8460-72BF3EBCE4F5}"/>
          </ac:picMkLst>
        </pc:picChg>
      </pc:sldChg>
      <pc:sldChg chg="del">
        <pc:chgData name="Russell Pangborn" userId="926e7a0a90445740" providerId="LiveId" clId="{55212917-CC1A-42A0-A2A4-0E2F4EA4D14E}" dt="2023-03-10T19:36:55.576" v="1037" actId="2696"/>
        <pc:sldMkLst>
          <pc:docMk/>
          <pc:sldMk cId="4104037096" sldId="729"/>
        </pc:sldMkLst>
      </pc:sldChg>
      <pc:sldChg chg="del">
        <pc:chgData name="Russell Pangborn" userId="926e7a0a90445740" providerId="LiveId" clId="{55212917-CC1A-42A0-A2A4-0E2F4EA4D14E}" dt="2023-03-10T19:37:10.882" v="1038" actId="47"/>
        <pc:sldMkLst>
          <pc:docMk/>
          <pc:sldMk cId="3190522146" sldId="730"/>
        </pc:sldMkLst>
      </pc:sldChg>
      <pc:sldChg chg="del">
        <pc:chgData name="Russell Pangborn" userId="926e7a0a90445740" providerId="LiveId" clId="{55212917-CC1A-42A0-A2A4-0E2F4EA4D14E}" dt="2023-03-10T19:37:10.882" v="1038" actId="47"/>
        <pc:sldMkLst>
          <pc:docMk/>
          <pc:sldMk cId="3536548755" sldId="731"/>
        </pc:sldMkLst>
      </pc:sldChg>
      <pc:sldChg chg="modSp del mod">
        <pc:chgData name="Russell Pangborn" userId="926e7a0a90445740" providerId="LiveId" clId="{55212917-CC1A-42A0-A2A4-0E2F4EA4D14E}" dt="2023-03-10T19:38:00.809" v="1045" actId="2696"/>
        <pc:sldMkLst>
          <pc:docMk/>
          <pc:sldMk cId="3353987580" sldId="732"/>
        </pc:sldMkLst>
        <pc:spChg chg="mod">
          <ac:chgData name="Russell Pangborn" userId="926e7a0a90445740" providerId="LiveId" clId="{55212917-CC1A-42A0-A2A4-0E2F4EA4D14E}" dt="2023-03-10T19:37:34.882" v="1044" actId="20577"/>
          <ac:spMkLst>
            <pc:docMk/>
            <pc:sldMk cId="3353987580" sldId="732"/>
            <ac:spMk id="2" creationId="{B4EF12B7-AB54-3ADA-FCD2-413D41BEFC25}"/>
          </ac:spMkLst>
        </pc:spChg>
      </pc:sldChg>
      <pc:sldChg chg="del">
        <pc:chgData name="Russell Pangborn" userId="926e7a0a90445740" providerId="LiveId" clId="{55212917-CC1A-42A0-A2A4-0E2F4EA4D14E}" dt="2023-03-10T19:36:55.576" v="1037" actId="2696"/>
        <pc:sldMkLst>
          <pc:docMk/>
          <pc:sldMk cId="2287227536" sldId="733"/>
        </pc:sldMkLst>
      </pc:sldChg>
      <pc:sldChg chg="modSp">
        <pc:chgData name="Russell Pangborn" userId="926e7a0a90445740" providerId="LiveId" clId="{55212917-CC1A-42A0-A2A4-0E2F4EA4D14E}" dt="2023-03-14T19:08:09.117" v="1115" actId="20577"/>
        <pc:sldMkLst>
          <pc:docMk/>
          <pc:sldMk cId="3719889816" sldId="736"/>
        </pc:sldMkLst>
        <pc:spChg chg="mod">
          <ac:chgData name="Russell Pangborn" userId="926e7a0a90445740" providerId="LiveId" clId="{55212917-CC1A-42A0-A2A4-0E2F4EA4D14E}" dt="2023-03-14T19:08:09.117" v="1115" actId="20577"/>
          <ac:spMkLst>
            <pc:docMk/>
            <pc:sldMk cId="3719889816" sldId="736"/>
            <ac:spMk id="3" creationId="{495A97E7-C0F3-A00C-1073-9C0B26872948}"/>
          </ac:spMkLst>
        </pc:spChg>
      </pc:sldChg>
      <pc:sldChg chg="modSp add modAnim">
        <pc:chgData name="Russell Pangborn" userId="926e7a0a90445740" providerId="LiveId" clId="{55212917-CC1A-42A0-A2A4-0E2F4EA4D14E}" dt="2023-03-09T14:39:31.144" v="260"/>
        <pc:sldMkLst>
          <pc:docMk/>
          <pc:sldMk cId="479396131" sldId="737"/>
        </pc:sldMkLst>
        <pc:spChg chg="mod">
          <ac:chgData name="Russell Pangborn" userId="926e7a0a90445740" providerId="LiveId" clId="{55212917-CC1A-42A0-A2A4-0E2F4EA4D14E}" dt="2023-03-09T14:38:49.027" v="255" actId="6549"/>
          <ac:spMkLst>
            <pc:docMk/>
            <pc:sldMk cId="479396131" sldId="737"/>
            <ac:spMk id="3" creationId="{495A97E7-C0F3-A00C-1073-9C0B26872948}"/>
          </ac:spMkLst>
        </pc:spChg>
      </pc:sldChg>
      <pc:sldChg chg="addSp delSp modSp new mod ord modAnim">
        <pc:chgData name="Russell Pangborn" userId="926e7a0a90445740" providerId="LiveId" clId="{55212917-CC1A-42A0-A2A4-0E2F4EA4D14E}" dt="2023-03-09T16:57:12.826" v="302"/>
        <pc:sldMkLst>
          <pc:docMk/>
          <pc:sldMk cId="1840901660" sldId="738"/>
        </pc:sldMkLst>
        <pc:spChg chg="mod">
          <ac:chgData name="Russell Pangborn" userId="926e7a0a90445740" providerId="LiveId" clId="{55212917-CC1A-42A0-A2A4-0E2F4EA4D14E}" dt="2023-03-09T16:56:56.132" v="300" actId="20577"/>
          <ac:spMkLst>
            <pc:docMk/>
            <pc:sldMk cId="1840901660" sldId="738"/>
            <ac:spMk id="2" creationId="{A225987E-4AD5-AE43-9EDF-CD289B101FAD}"/>
          </ac:spMkLst>
        </pc:spChg>
        <pc:spChg chg="del">
          <ac:chgData name="Russell Pangborn" userId="926e7a0a90445740" providerId="LiveId" clId="{55212917-CC1A-42A0-A2A4-0E2F4EA4D14E}" dt="2023-03-09T16:56:33.669" v="287" actId="22"/>
          <ac:spMkLst>
            <pc:docMk/>
            <pc:sldMk cId="1840901660" sldId="738"/>
            <ac:spMk id="3" creationId="{E3979406-EF69-D5FC-3091-B45A7E9A34C0}"/>
          </ac:spMkLst>
        </pc:spChg>
        <pc:picChg chg="add mod ord">
          <ac:chgData name="Russell Pangborn" userId="926e7a0a90445740" providerId="LiveId" clId="{55212917-CC1A-42A0-A2A4-0E2F4EA4D14E}" dt="2023-03-09T16:56:33.669" v="287" actId="22"/>
          <ac:picMkLst>
            <pc:docMk/>
            <pc:sldMk cId="1840901660" sldId="738"/>
            <ac:picMk id="5" creationId="{F64B4958-6A1A-A6F1-CCEC-2D8E5DA67208}"/>
          </ac:picMkLst>
        </pc:picChg>
      </pc:sldChg>
      <pc:sldChg chg="addSp delSp modSp new mod modAnim">
        <pc:chgData name="Russell Pangborn" userId="926e7a0a90445740" providerId="LiveId" clId="{55212917-CC1A-42A0-A2A4-0E2F4EA4D14E}" dt="2023-03-09T18:01:45.820" v="380"/>
        <pc:sldMkLst>
          <pc:docMk/>
          <pc:sldMk cId="558180837" sldId="739"/>
        </pc:sldMkLst>
        <pc:spChg chg="mod">
          <ac:chgData name="Russell Pangborn" userId="926e7a0a90445740" providerId="LiveId" clId="{55212917-CC1A-42A0-A2A4-0E2F4EA4D14E}" dt="2023-03-09T17:58:20.250" v="311"/>
          <ac:spMkLst>
            <pc:docMk/>
            <pc:sldMk cId="558180837" sldId="739"/>
            <ac:spMk id="2" creationId="{987F1083-322E-03B0-BEE9-CEB2E27F20E7}"/>
          </ac:spMkLst>
        </pc:spChg>
        <pc:spChg chg="del">
          <ac:chgData name="Russell Pangborn" userId="926e7a0a90445740" providerId="LiveId" clId="{55212917-CC1A-42A0-A2A4-0E2F4EA4D14E}" dt="2023-03-09T17:57:45.610" v="310" actId="22"/>
          <ac:spMkLst>
            <pc:docMk/>
            <pc:sldMk cId="558180837" sldId="739"/>
            <ac:spMk id="3" creationId="{BB49593E-0325-F47A-FC5B-0578CE30808D}"/>
          </ac:spMkLst>
        </pc:spChg>
        <pc:spChg chg="add mod">
          <ac:chgData name="Russell Pangborn" userId="926e7a0a90445740" providerId="LiveId" clId="{55212917-CC1A-42A0-A2A4-0E2F4EA4D14E}" dt="2023-03-09T18:01:22.158" v="375" actId="478"/>
          <ac:spMkLst>
            <pc:docMk/>
            <pc:sldMk cId="558180837" sldId="739"/>
            <ac:spMk id="6" creationId="{6386827B-BF9A-4F56-FBCE-2825EEE20602}"/>
          </ac:spMkLst>
        </pc:spChg>
        <pc:picChg chg="add del mod ord">
          <ac:chgData name="Russell Pangborn" userId="926e7a0a90445740" providerId="LiveId" clId="{55212917-CC1A-42A0-A2A4-0E2F4EA4D14E}" dt="2023-03-09T18:01:22.158" v="375" actId="478"/>
          <ac:picMkLst>
            <pc:docMk/>
            <pc:sldMk cId="558180837" sldId="739"/>
            <ac:picMk id="5" creationId="{9B8C7EA8-47AF-9283-8FDB-CB48806B60BB}"/>
          </ac:picMkLst>
        </pc:picChg>
        <pc:picChg chg="add mod">
          <ac:chgData name="Russell Pangborn" userId="926e7a0a90445740" providerId="LiveId" clId="{55212917-CC1A-42A0-A2A4-0E2F4EA4D14E}" dt="2023-03-09T18:01:38.385" v="379" actId="1076"/>
          <ac:picMkLst>
            <pc:docMk/>
            <pc:sldMk cId="558180837" sldId="739"/>
            <ac:picMk id="8" creationId="{6B38F7D8-57B1-79DE-AF88-883BC12F4479}"/>
          </ac:picMkLst>
        </pc:picChg>
      </pc:sldChg>
      <pc:sldChg chg="addSp delSp modSp new del mod">
        <pc:chgData name="Russell Pangborn" userId="926e7a0a90445740" providerId="LiveId" clId="{55212917-CC1A-42A0-A2A4-0E2F4EA4D14E}" dt="2023-03-13T17:27:11.519" v="1101" actId="2696"/>
        <pc:sldMkLst>
          <pc:docMk/>
          <pc:sldMk cId="1079680399" sldId="740"/>
        </pc:sldMkLst>
        <pc:spChg chg="del">
          <ac:chgData name="Russell Pangborn" userId="926e7a0a90445740" providerId="LiveId" clId="{55212917-CC1A-42A0-A2A4-0E2F4EA4D14E}" dt="2023-03-09T18:58:36.584" v="384" actId="22"/>
          <ac:spMkLst>
            <pc:docMk/>
            <pc:sldMk cId="1079680399" sldId="740"/>
            <ac:spMk id="3" creationId="{05C1F342-F56E-4199-CA5C-D156FC1866C9}"/>
          </ac:spMkLst>
        </pc:spChg>
        <pc:picChg chg="add mod ord">
          <ac:chgData name="Russell Pangborn" userId="926e7a0a90445740" providerId="LiveId" clId="{55212917-CC1A-42A0-A2A4-0E2F4EA4D14E}" dt="2023-03-09T18:58:36.584" v="384" actId="22"/>
          <ac:picMkLst>
            <pc:docMk/>
            <pc:sldMk cId="1079680399" sldId="740"/>
            <ac:picMk id="5" creationId="{7251C02E-41B3-DDF9-DF86-A58E728CE51F}"/>
          </ac:picMkLst>
        </pc:picChg>
      </pc:sldChg>
      <pc:sldChg chg="addSp delSp modSp new mod modAnim">
        <pc:chgData name="Russell Pangborn" userId="926e7a0a90445740" providerId="LiveId" clId="{55212917-CC1A-42A0-A2A4-0E2F4EA4D14E}" dt="2023-03-10T18:55:37.043" v="518"/>
        <pc:sldMkLst>
          <pc:docMk/>
          <pc:sldMk cId="3560051147" sldId="741"/>
        </pc:sldMkLst>
        <pc:spChg chg="del">
          <ac:chgData name="Russell Pangborn" userId="926e7a0a90445740" providerId="LiveId" clId="{55212917-CC1A-42A0-A2A4-0E2F4EA4D14E}" dt="2023-03-10T18:55:27.671" v="516"/>
          <ac:spMkLst>
            <pc:docMk/>
            <pc:sldMk cId="3560051147" sldId="741"/>
            <ac:spMk id="3" creationId="{B9A7080C-4724-D1CF-AD13-F207AECC8D7F}"/>
          </ac:spMkLst>
        </pc:spChg>
        <pc:picChg chg="add mod">
          <ac:chgData name="Russell Pangborn" userId="926e7a0a90445740" providerId="LiveId" clId="{55212917-CC1A-42A0-A2A4-0E2F4EA4D14E}" dt="2023-03-10T18:55:11.103" v="514" actId="1076"/>
          <ac:picMkLst>
            <pc:docMk/>
            <pc:sldMk cId="3560051147" sldId="741"/>
            <ac:picMk id="4" creationId="{988D1CC6-B7A6-ACB2-157F-88ACF9516F64}"/>
          </ac:picMkLst>
        </pc:picChg>
        <pc:picChg chg="add mod">
          <ac:chgData name="Russell Pangborn" userId="926e7a0a90445740" providerId="LiveId" clId="{55212917-CC1A-42A0-A2A4-0E2F4EA4D14E}" dt="2023-03-10T18:55:34.559" v="517" actId="1076"/>
          <ac:picMkLst>
            <pc:docMk/>
            <pc:sldMk cId="3560051147" sldId="741"/>
            <ac:picMk id="5" creationId="{502942EA-540C-8820-EA26-DEBBA63B1114}"/>
          </ac:picMkLst>
        </pc:picChg>
      </pc:sldChg>
      <pc:sldChg chg="addSp delSp modSp new del mod">
        <pc:chgData name="Russell Pangborn" userId="926e7a0a90445740" providerId="LiveId" clId="{55212917-CC1A-42A0-A2A4-0E2F4EA4D14E}" dt="2023-03-09T19:06:19.302" v="487" actId="2696"/>
        <pc:sldMkLst>
          <pc:docMk/>
          <pc:sldMk cId="4165060335" sldId="741"/>
        </pc:sldMkLst>
        <pc:spChg chg="del">
          <ac:chgData name="Russell Pangborn" userId="926e7a0a90445740" providerId="LiveId" clId="{55212917-CC1A-42A0-A2A4-0E2F4EA4D14E}" dt="2023-03-09T19:02:28.131" v="386" actId="22"/>
          <ac:spMkLst>
            <pc:docMk/>
            <pc:sldMk cId="4165060335" sldId="741"/>
            <ac:spMk id="3" creationId="{EC5213BD-ECDB-934B-EA07-AADE9A87F150}"/>
          </ac:spMkLst>
        </pc:spChg>
        <pc:spChg chg="add mod">
          <ac:chgData name="Russell Pangborn" userId="926e7a0a90445740" providerId="LiveId" clId="{55212917-CC1A-42A0-A2A4-0E2F4EA4D14E}" dt="2023-03-09T19:04:20.547" v="476" actId="21"/>
          <ac:spMkLst>
            <pc:docMk/>
            <pc:sldMk cId="4165060335" sldId="741"/>
            <ac:spMk id="6" creationId="{EBDD39FD-D8B5-7666-3EC2-87852B929137}"/>
          </ac:spMkLst>
        </pc:spChg>
        <pc:picChg chg="add del mod ord">
          <ac:chgData name="Russell Pangborn" userId="926e7a0a90445740" providerId="LiveId" clId="{55212917-CC1A-42A0-A2A4-0E2F4EA4D14E}" dt="2023-03-09T19:04:20.547" v="476" actId="21"/>
          <ac:picMkLst>
            <pc:docMk/>
            <pc:sldMk cId="4165060335" sldId="741"/>
            <ac:picMk id="5" creationId="{E419A498-5887-8527-1613-5E19D8E11E12}"/>
          </ac:picMkLst>
        </pc:picChg>
      </pc:sldChg>
      <pc:sldChg chg="addSp delSp modSp new mod modAnim">
        <pc:chgData name="Russell Pangborn" userId="926e7a0a90445740" providerId="LiveId" clId="{55212917-CC1A-42A0-A2A4-0E2F4EA4D14E}" dt="2023-03-10T19:23:51.259" v="995" actId="14100"/>
        <pc:sldMkLst>
          <pc:docMk/>
          <pc:sldMk cId="3372860972" sldId="742"/>
        </pc:sldMkLst>
        <pc:spChg chg="mod">
          <ac:chgData name="Russell Pangborn" userId="926e7a0a90445740" providerId="LiveId" clId="{55212917-CC1A-42A0-A2A4-0E2F4EA4D14E}" dt="2023-03-10T18:56:53.963" v="539" actId="20577"/>
          <ac:spMkLst>
            <pc:docMk/>
            <pc:sldMk cId="3372860972" sldId="742"/>
            <ac:spMk id="2" creationId="{8157D3F9-6CC0-9B59-B091-4401DFA66CDD}"/>
          </ac:spMkLst>
        </pc:spChg>
        <pc:spChg chg="del">
          <ac:chgData name="Russell Pangborn" userId="926e7a0a90445740" providerId="LiveId" clId="{55212917-CC1A-42A0-A2A4-0E2F4EA4D14E}" dt="2023-03-10T18:56:39.763" v="521"/>
          <ac:spMkLst>
            <pc:docMk/>
            <pc:sldMk cId="3372860972" sldId="742"/>
            <ac:spMk id="3" creationId="{5033DA26-2194-678D-D950-1D4B517A5286}"/>
          </ac:spMkLst>
        </pc:spChg>
        <pc:spChg chg="add mod">
          <ac:chgData name="Russell Pangborn" userId="926e7a0a90445740" providerId="LiveId" clId="{55212917-CC1A-42A0-A2A4-0E2F4EA4D14E}" dt="2023-03-10T18:58:53.113" v="724" actId="20577"/>
          <ac:spMkLst>
            <pc:docMk/>
            <pc:sldMk cId="3372860972" sldId="742"/>
            <ac:spMk id="5" creationId="{93B1DC36-582D-DB57-8F9A-8CA0411C56FB}"/>
          </ac:spMkLst>
        </pc:spChg>
        <pc:picChg chg="add del mod">
          <ac:chgData name="Russell Pangborn" userId="926e7a0a90445740" providerId="LiveId" clId="{55212917-CC1A-42A0-A2A4-0E2F4EA4D14E}" dt="2023-03-10T18:57:01.763" v="540" actId="21"/>
          <ac:picMkLst>
            <pc:docMk/>
            <pc:sldMk cId="3372860972" sldId="742"/>
            <ac:picMk id="4" creationId="{CB5E8BED-AD72-51E0-0FAA-881CCB9AE533}"/>
          </ac:picMkLst>
        </pc:picChg>
        <pc:picChg chg="add del mod">
          <ac:chgData name="Russell Pangborn" userId="926e7a0a90445740" providerId="LiveId" clId="{55212917-CC1A-42A0-A2A4-0E2F4EA4D14E}" dt="2023-03-10T18:58:08.634" v="698"/>
          <ac:picMkLst>
            <pc:docMk/>
            <pc:sldMk cId="3372860972" sldId="742"/>
            <ac:picMk id="6" creationId="{E95DA0A1-5E18-FDAE-0EB3-946AFC51C692}"/>
          </ac:picMkLst>
        </pc:picChg>
        <pc:picChg chg="add del mod">
          <ac:chgData name="Russell Pangborn" userId="926e7a0a90445740" providerId="LiveId" clId="{55212917-CC1A-42A0-A2A4-0E2F4EA4D14E}" dt="2023-03-10T18:58:44.814" v="702" actId="21"/>
          <ac:picMkLst>
            <pc:docMk/>
            <pc:sldMk cId="3372860972" sldId="742"/>
            <ac:picMk id="7" creationId="{B0DC70DD-24C5-3E8D-6D9A-80689A9966EE}"/>
          </ac:picMkLst>
        </pc:picChg>
        <pc:picChg chg="add del mod">
          <ac:chgData name="Russell Pangborn" userId="926e7a0a90445740" providerId="LiveId" clId="{55212917-CC1A-42A0-A2A4-0E2F4EA4D14E}" dt="2023-03-10T19:23:23.998" v="991" actId="478"/>
          <ac:picMkLst>
            <pc:docMk/>
            <pc:sldMk cId="3372860972" sldId="742"/>
            <ac:picMk id="8" creationId="{DD070EE7-7A85-0CA9-9E12-50DF9D7D8F81}"/>
          </ac:picMkLst>
        </pc:picChg>
        <pc:picChg chg="add mod">
          <ac:chgData name="Russell Pangborn" userId="926e7a0a90445740" providerId="LiveId" clId="{55212917-CC1A-42A0-A2A4-0E2F4EA4D14E}" dt="2023-03-10T19:23:51.259" v="995" actId="14100"/>
          <ac:picMkLst>
            <pc:docMk/>
            <pc:sldMk cId="3372860972" sldId="742"/>
            <ac:picMk id="10" creationId="{EB685DEE-971D-FADD-7580-136DEACFD504}"/>
          </ac:picMkLst>
        </pc:picChg>
      </pc:sldChg>
      <pc:sldChg chg="addSp delSp modSp new mod modAnim">
        <pc:chgData name="Russell Pangborn" userId="926e7a0a90445740" providerId="LiveId" clId="{55212917-CC1A-42A0-A2A4-0E2F4EA4D14E}" dt="2023-03-10T19:00:56.729" v="797"/>
        <pc:sldMkLst>
          <pc:docMk/>
          <pc:sldMk cId="1492849440" sldId="743"/>
        </pc:sldMkLst>
        <pc:spChg chg="mod">
          <ac:chgData name="Russell Pangborn" userId="926e7a0a90445740" providerId="LiveId" clId="{55212917-CC1A-42A0-A2A4-0E2F4EA4D14E}" dt="2023-03-10T19:00:14.816" v="791" actId="20577"/>
          <ac:spMkLst>
            <pc:docMk/>
            <pc:sldMk cId="1492849440" sldId="743"/>
            <ac:spMk id="3" creationId="{9C4E8D08-6B5F-9E0E-C9C8-D7D306303431}"/>
          </ac:spMkLst>
        </pc:spChg>
        <pc:picChg chg="add del mod">
          <ac:chgData name="Russell Pangborn" userId="926e7a0a90445740" providerId="LiveId" clId="{55212917-CC1A-42A0-A2A4-0E2F4EA4D14E}" dt="2023-03-10T19:00:39.347" v="794" actId="478"/>
          <ac:picMkLst>
            <pc:docMk/>
            <pc:sldMk cId="1492849440" sldId="743"/>
            <ac:picMk id="4" creationId="{0213CF02-32F1-16AE-67A6-DB03E58244DA}"/>
          </ac:picMkLst>
        </pc:picChg>
        <pc:picChg chg="add mod">
          <ac:chgData name="Russell Pangborn" userId="926e7a0a90445740" providerId="LiveId" clId="{55212917-CC1A-42A0-A2A4-0E2F4EA4D14E}" dt="2023-03-10T19:00:51.666" v="796" actId="1076"/>
          <ac:picMkLst>
            <pc:docMk/>
            <pc:sldMk cId="1492849440" sldId="743"/>
            <ac:picMk id="5" creationId="{AF06FA67-45E2-8DAD-1F1A-4C0180DD6478}"/>
          </ac:picMkLst>
        </pc:picChg>
      </pc:sldChg>
      <pc:sldChg chg="addSp delSp modSp new mod delAnim modAnim">
        <pc:chgData name="Russell Pangborn" userId="926e7a0a90445740" providerId="LiveId" clId="{55212917-CC1A-42A0-A2A4-0E2F4EA4D14E}" dt="2023-03-10T19:26:32.157" v="999"/>
        <pc:sldMkLst>
          <pc:docMk/>
          <pc:sldMk cId="2761494019" sldId="744"/>
        </pc:sldMkLst>
        <pc:spChg chg="mod">
          <ac:chgData name="Russell Pangborn" userId="926e7a0a90445740" providerId="LiveId" clId="{55212917-CC1A-42A0-A2A4-0E2F4EA4D14E}" dt="2023-03-10T19:06:48.261" v="863" actId="1076"/>
          <ac:spMkLst>
            <pc:docMk/>
            <pc:sldMk cId="2761494019" sldId="744"/>
            <ac:spMk id="3" creationId="{A3C47D06-F0B4-5336-B593-9FD2F9141A5A}"/>
          </ac:spMkLst>
        </pc:spChg>
        <pc:picChg chg="add del mod">
          <ac:chgData name="Russell Pangborn" userId="926e7a0a90445740" providerId="LiveId" clId="{55212917-CC1A-42A0-A2A4-0E2F4EA4D14E}" dt="2023-03-10T19:26:23.658" v="996" actId="478"/>
          <ac:picMkLst>
            <pc:docMk/>
            <pc:sldMk cId="2761494019" sldId="744"/>
            <ac:picMk id="4" creationId="{0B11FACF-7CE1-0C49-C49C-9BCC1C4EB559}"/>
          </ac:picMkLst>
        </pc:picChg>
        <pc:picChg chg="add mod">
          <ac:chgData name="Russell Pangborn" userId="926e7a0a90445740" providerId="LiveId" clId="{55212917-CC1A-42A0-A2A4-0E2F4EA4D14E}" dt="2023-03-10T19:26:28.683" v="998" actId="1076"/>
          <ac:picMkLst>
            <pc:docMk/>
            <pc:sldMk cId="2761494019" sldId="744"/>
            <ac:picMk id="6" creationId="{AAD46232-B934-7322-D146-05FE8F83DCCC}"/>
          </ac:picMkLst>
        </pc:picChg>
      </pc:sldChg>
      <pc:sldChg chg="addSp modSp new mod modAnim">
        <pc:chgData name="Russell Pangborn" userId="926e7a0a90445740" providerId="LiveId" clId="{55212917-CC1A-42A0-A2A4-0E2F4EA4D14E}" dt="2023-03-10T19:07:57.024" v="921"/>
        <pc:sldMkLst>
          <pc:docMk/>
          <pc:sldMk cId="1277403225" sldId="745"/>
        </pc:sldMkLst>
        <pc:spChg chg="mod">
          <ac:chgData name="Russell Pangborn" userId="926e7a0a90445740" providerId="LiveId" clId="{55212917-CC1A-42A0-A2A4-0E2F4EA4D14E}" dt="2023-03-10T19:07:45.416" v="917" actId="20577"/>
          <ac:spMkLst>
            <pc:docMk/>
            <pc:sldMk cId="1277403225" sldId="745"/>
            <ac:spMk id="3" creationId="{B876CD04-8D0B-DD62-FC4E-547886C00656}"/>
          </ac:spMkLst>
        </pc:spChg>
        <pc:picChg chg="add mod">
          <ac:chgData name="Russell Pangborn" userId="926e7a0a90445740" providerId="LiveId" clId="{55212917-CC1A-42A0-A2A4-0E2F4EA4D14E}" dt="2023-03-10T19:07:50.670" v="919" actId="1076"/>
          <ac:picMkLst>
            <pc:docMk/>
            <pc:sldMk cId="1277403225" sldId="745"/>
            <ac:picMk id="4" creationId="{32BAD82C-35FC-7B5E-2419-298A4205FE04}"/>
          </ac:picMkLst>
        </pc:picChg>
      </pc:sldChg>
      <pc:sldChg chg="addSp delSp modSp new mod delAnim modAnim">
        <pc:chgData name="Russell Pangborn" userId="926e7a0a90445740" providerId="LiveId" clId="{55212917-CC1A-42A0-A2A4-0E2F4EA4D14E}" dt="2023-03-10T19:28:50.045" v="1004"/>
        <pc:sldMkLst>
          <pc:docMk/>
          <pc:sldMk cId="1971087540" sldId="746"/>
        </pc:sldMkLst>
        <pc:spChg chg="mod">
          <ac:chgData name="Russell Pangborn" userId="926e7a0a90445740" providerId="LiveId" clId="{55212917-CC1A-42A0-A2A4-0E2F4EA4D14E}" dt="2023-03-10T19:08:45.806" v="986" actId="20577"/>
          <ac:spMkLst>
            <pc:docMk/>
            <pc:sldMk cId="1971087540" sldId="746"/>
            <ac:spMk id="3" creationId="{0C38BE26-58F6-CD4A-C0D6-2E3980AD4CC8}"/>
          </ac:spMkLst>
        </pc:spChg>
        <pc:picChg chg="add del mod">
          <ac:chgData name="Russell Pangborn" userId="926e7a0a90445740" providerId="LiveId" clId="{55212917-CC1A-42A0-A2A4-0E2F4EA4D14E}" dt="2023-03-10T19:28:39.469" v="1000" actId="478"/>
          <ac:picMkLst>
            <pc:docMk/>
            <pc:sldMk cId="1971087540" sldId="746"/>
            <ac:picMk id="4" creationId="{536F9BA8-B97B-73A6-9E70-AB69A4EBE987}"/>
          </ac:picMkLst>
        </pc:picChg>
        <pc:picChg chg="add mod">
          <ac:chgData name="Russell Pangborn" userId="926e7a0a90445740" providerId="LiveId" clId="{55212917-CC1A-42A0-A2A4-0E2F4EA4D14E}" dt="2023-03-10T19:28:47.225" v="1003" actId="1076"/>
          <ac:picMkLst>
            <pc:docMk/>
            <pc:sldMk cId="1971087540" sldId="746"/>
            <ac:picMk id="6" creationId="{850E8C4E-EEBD-7B00-2953-49F901859653}"/>
          </ac:picMkLst>
        </pc:picChg>
      </pc:sldChg>
      <pc:sldChg chg="addSp delSp modSp new mod modAnim">
        <pc:chgData name="Russell Pangborn" userId="926e7a0a90445740" providerId="LiveId" clId="{55212917-CC1A-42A0-A2A4-0E2F4EA4D14E}" dt="2023-03-10T19:32:22.716" v="1035"/>
        <pc:sldMkLst>
          <pc:docMk/>
          <pc:sldMk cId="3190615716" sldId="747"/>
        </pc:sldMkLst>
        <pc:spChg chg="mod">
          <ac:chgData name="Russell Pangborn" userId="926e7a0a90445740" providerId="LiveId" clId="{55212917-CC1A-42A0-A2A4-0E2F4EA4D14E}" dt="2023-03-10T19:32:00.947" v="1021" actId="20577"/>
          <ac:spMkLst>
            <pc:docMk/>
            <pc:sldMk cId="3190615716" sldId="747"/>
            <ac:spMk id="2" creationId="{2790BEED-84E5-22DF-08C8-F6A65C071E53}"/>
          </ac:spMkLst>
        </pc:spChg>
        <pc:spChg chg="del">
          <ac:chgData name="Russell Pangborn" userId="926e7a0a90445740" providerId="LiveId" clId="{55212917-CC1A-42A0-A2A4-0E2F4EA4D14E}" dt="2023-03-10T19:30:55.087" v="1006" actId="22"/>
          <ac:spMkLst>
            <pc:docMk/>
            <pc:sldMk cId="3190615716" sldId="747"/>
            <ac:spMk id="3" creationId="{7088081C-1178-3219-DEF4-3EBC35E8998A}"/>
          </ac:spMkLst>
        </pc:spChg>
        <pc:picChg chg="add mod ord">
          <ac:chgData name="Russell Pangborn" userId="926e7a0a90445740" providerId="LiveId" clId="{55212917-CC1A-42A0-A2A4-0E2F4EA4D14E}" dt="2023-03-10T19:30:55.087" v="1006" actId="22"/>
          <ac:picMkLst>
            <pc:docMk/>
            <pc:sldMk cId="3190615716" sldId="747"/>
            <ac:picMk id="5" creationId="{5C44D1A9-5AC8-3A73-735A-7B6772CE52C8}"/>
          </ac:picMkLst>
        </pc:picChg>
      </pc:sldChg>
      <pc:sldChg chg="addSp delSp modSp new mod modAnim">
        <pc:chgData name="Russell Pangborn" userId="926e7a0a90445740" providerId="LiveId" clId="{55212917-CC1A-42A0-A2A4-0E2F4EA4D14E}" dt="2023-03-10T19:32:26.973" v="1036"/>
        <pc:sldMkLst>
          <pc:docMk/>
          <pc:sldMk cId="1283633004" sldId="748"/>
        </pc:sldMkLst>
        <pc:spChg chg="mod">
          <ac:chgData name="Russell Pangborn" userId="926e7a0a90445740" providerId="LiveId" clId="{55212917-CC1A-42A0-A2A4-0E2F4EA4D14E}" dt="2023-03-10T19:32:16.935" v="1034" actId="20577"/>
          <ac:spMkLst>
            <pc:docMk/>
            <pc:sldMk cId="1283633004" sldId="748"/>
            <ac:spMk id="2" creationId="{7CCFE8D8-0036-B483-DCDC-38A46541A8A1}"/>
          </ac:spMkLst>
        </pc:spChg>
        <pc:spChg chg="del">
          <ac:chgData name="Russell Pangborn" userId="926e7a0a90445740" providerId="LiveId" clId="{55212917-CC1A-42A0-A2A4-0E2F4EA4D14E}" dt="2023-03-10T19:31:37.077" v="1008" actId="22"/>
          <ac:spMkLst>
            <pc:docMk/>
            <pc:sldMk cId="1283633004" sldId="748"/>
            <ac:spMk id="3" creationId="{98C10F3C-38EA-CA46-3192-FFCC090C4BF3}"/>
          </ac:spMkLst>
        </pc:spChg>
        <pc:picChg chg="add mod ord">
          <ac:chgData name="Russell Pangborn" userId="926e7a0a90445740" providerId="LiveId" clId="{55212917-CC1A-42A0-A2A4-0E2F4EA4D14E}" dt="2023-03-10T19:31:37.077" v="1008" actId="22"/>
          <ac:picMkLst>
            <pc:docMk/>
            <pc:sldMk cId="1283633004" sldId="748"/>
            <ac:picMk id="5" creationId="{3D914CDC-6CDA-27C3-0E9C-EAFB3BDD8B71}"/>
          </ac:picMkLst>
        </pc:picChg>
      </pc:sldChg>
      <pc:sldChg chg="modSp new mod ord modAnim">
        <pc:chgData name="Russell Pangborn" userId="926e7a0a90445740" providerId="LiveId" clId="{55212917-CC1A-42A0-A2A4-0E2F4EA4D14E}" dt="2023-03-14T19:04:25.774" v="1111" actId="20577"/>
        <pc:sldMkLst>
          <pc:docMk/>
          <pc:sldMk cId="4290326818" sldId="749"/>
        </pc:sldMkLst>
        <pc:spChg chg="mod">
          <ac:chgData name="Russell Pangborn" userId="926e7a0a90445740" providerId="LiveId" clId="{55212917-CC1A-42A0-A2A4-0E2F4EA4D14E}" dt="2023-03-12T15:31:10.246" v="1070" actId="20577"/>
          <ac:spMkLst>
            <pc:docMk/>
            <pc:sldMk cId="4290326818" sldId="749"/>
            <ac:spMk id="2" creationId="{AF243D76-F905-279D-3E1D-209544ADA7C6}"/>
          </ac:spMkLst>
        </pc:spChg>
        <pc:spChg chg="mod">
          <ac:chgData name="Russell Pangborn" userId="926e7a0a90445740" providerId="LiveId" clId="{55212917-CC1A-42A0-A2A4-0E2F4EA4D14E}" dt="2023-03-14T19:04:25.774" v="1111" actId="20577"/>
          <ac:spMkLst>
            <pc:docMk/>
            <pc:sldMk cId="4290326818" sldId="749"/>
            <ac:spMk id="3" creationId="{70CFA750-D41A-9C7D-478A-4DF2CCD49B40}"/>
          </ac:spMkLst>
        </pc:spChg>
      </pc:sldChg>
      <pc:sldChg chg="addSp delSp modSp new mod modAnim">
        <pc:chgData name="Russell Pangborn" userId="926e7a0a90445740" providerId="LiveId" clId="{55212917-CC1A-42A0-A2A4-0E2F4EA4D14E}" dt="2023-03-13T17:22:01.109" v="1089"/>
        <pc:sldMkLst>
          <pc:docMk/>
          <pc:sldMk cId="2914161232" sldId="750"/>
        </pc:sldMkLst>
        <pc:spChg chg="mod">
          <ac:chgData name="Russell Pangborn" userId="926e7a0a90445740" providerId="LiveId" clId="{55212917-CC1A-42A0-A2A4-0E2F4EA4D14E}" dt="2023-03-13T17:19:58.105" v="1082" actId="255"/>
          <ac:spMkLst>
            <pc:docMk/>
            <pc:sldMk cId="2914161232" sldId="750"/>
            <ac:spMk id="3" creationId="{625F13E0-F977-99A8-2120-4562CA9AAA78}"/>
          </ac:spMkLst>
        </pc:spChg>
        <pc:picChg chg="add del mod">
          <ac:chgData name="Russell Pangborn" userId="926e7a0a90445740" providerId="LiveId" clId="{55212917-CC1A-42A0-A2A4-0E2F4EA4D14E}" dt="2023-03-13T17:21:36.833" v="1085" actId="478"/>
          <ac:picMkLst>
            <pc:docMk/>
            <pc:sldMk cId="2914161232" sldId="750"/>
            <ac:picMk id="5" creationId="{859EEEA3-3EC8-E33B-F070-686E8D535B53}"/>
          </ac:picMkLst>
        </pc:picChg>
        <pc:picChg chg="add">
          <ac:chgData name="Russell Pangborn" userId="926e7a0a90445740" providerId="LiveId" clId="{55212917-CC1A-42A0-A2A4-0E2F4EA4D14E}" dt="2023-03-13T17:21:55.590" v="1088" actId="22"/>
          <ac:picMkLst>
            <pc:docMk/>
            <pc:sldMk cId="2914161232" sldId="750"/>
            <ac:picMk id="7" creationId="{B2F6817A-34FF-F3EA-0857-5F41036FE862}"/>
          </ac:picMkLst>
        </pc:picChg>
      </pc:sldChg>
      <pc:sldChg chg="addSp delSp modSp new mod delAnim modAnim">
        <pc:chgData name="Russell Pangborn" userId="926e7a0a90445740" providerId="LiveId" clId="{55212917-CC1A-42A0-A2A4-0E2F4EA4D14E}" dt="2023-03-13T17:25:50.453" v="1100"/>
        <pc:sldMkLst>
          <pc:docMk/>
          <pc:sldMk cId="3889482017" sldId="751"/>
        </pc:sldMkLst>
        <pc:spChg chg="mod">
          <ac:chgData name="Russell Pangborn" userId="926e7a0a90445740" providerId="LiveId" clId="{55212917-CC1A-42A0-A2A4-0E2F4EA4D14E}" dt="2023-03-13T17:23:09.933" v="1092"/>
          <ac:spMkLst>
            <pc:docMk/>
            <pc:sldMk cId="3889482017" sldId="751"/>
            <ac:spMk id="3" creationId="{AB139D71-6B91-406C-0B15-C5CC5CA53D64}"/>
          </ac:spMkLst>
        </pc:spChg>
        <pc:picChg chg="add del mod">
          <ac:chgData name="Russell Pangborn" userId="926e7a0a90445740" providerId="LiveId" clId="{55212917-CC1A-42A0-A2A4-0E2F4EA4D14E}" dt="2023-03-13T17:25:40.335" v="1097" actId="478"/>
          <ac:picMkLst>
            <pc:docMk/>
            <pc:sldMk cId="3889482017" sldId="751"/>
            <ac:picMk id="5" creationId="{6F312F38-C138-631B-39D6-DFED1F5817BB}"/>
          </ac:picMkLst>
        </pc:picChg>
        <pc:picChg chg="add mod">
          <ac:chgData name="Russell Pangborn" userId="926e7a0a90445740" providerId="LiveId" clId="{55212917-CC1A-42A0-A2A4-0E2F4EA4D14E}" dt="2023-03-13T17:25:46.962" v="1099" actId="1076"/>
          <ac:picMkLst>
            <pc:docMk/>
            <pc:sldMk cId="3889482017" sldId="751"/>
            <ac:picMk id="7" creationId="{0A179310-02A5-2AA0-6053-495945B8C1F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E7D0B59-E383-45F1-BE2E-5450678D0B38}" type="datetimeFigureOut">
              <a:rPr lang="en-US"/>
              <a:pPr>
                <a:defRPr/>
              </a:pPr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E1C8901-C533-4EC0-AE6A-978FE03FB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6F659F-9140-4031-B786-12DEEC25BC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67314 w 4917"/>
                <a:gd name="T3" fmla="*/ 0 h 1000"/>
                <a:gd name="T4" fmla="*/ 74952 w 4917"/>
                <a:gd name="T5" fmla="*/ 1552 h 1000"/>
                <a:gd name="T6" fmla="*/ 67330 w 4917"/>
                <a:gd name="T7" fmla="*/ 3101 h 1000"/>
                <a:gd name="T8" fmla="*/ 0 w 4917"/>
                <a:gd name="T9" fmla="*/ 310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78E475-FDCB-4435-A56F-BF8FC6110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99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10045-B241-4151-BDEA-29AFB0809C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27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D6682-DBE9-454D-93A6-C9C6C628F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17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186C8-C3A6-4547-B3A2-99C3FD924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3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E0F4F-C73A-4D1E-BC49-EBA6BDA00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E79B-965A-4AB0-B135-9B25718F1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4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23E06-9FE6-40B1-BC06-899A27421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15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8AE39-7B0C-4B34-BA14-00C8924C43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35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D6B20-5C38-4574-9FE6-432EF12DD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93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5AAB5-5406-4AE6-AD16-96E450DA5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09F87-AD4A-468B-8B02-F816C54AC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17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5506 w 7000"/>
                <a:gd name="T3" fmla="*/ 0 h 1000"/>
                <a:gd name="T4" fmla="*/ 5930 w 7000"/>
                <a:gd name="T5" fmla="*/ 61 h 1000"/>
                <a:gd name="T6" fmla="*/ 5507 w 7000"/>
                <a:gd name="T7" fmla="*/ 121 h 1000"/>
                <a:gd name="T8" fmla="*/ 0 w 7000"/>
                <a:gd name="T9" fmla="*/ 12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09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14CF623-28E7-4314-ADB9-7504973867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574571-67A1-4DA1-885A-78985EE8D514}" type="slidenum">
              <a:rPr lang="en-US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419600"/>
          </a:xfrm>
        </p:spPr>
        <p:txBody>
          <a:bodyPr/>
          <a:lstStyle/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/>
              <a:t>PL/SQL review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/>
              <a:t>Explicitly Raising an Exception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/>
              <a:t>Functions</a:t>
            </a:r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altLang="en-US"/>
              <a:t>Triggers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altLang="en-US"/>
          </a:p>
          <a:p>
            <a:pPr marL="514350" indent="-51435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  <a:defRPr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BB0A-CE03-2D9C-73C7-55675A5B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/>
              <a:t>Explicit Cursors in an PL/SQL procedure Review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EEAA-ED6F-11D1-4FAB-6994107C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1B67F-C7E5-989D-9880-FE0E7AD4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5" y="914400"/>
            <a:ext cx="6024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6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B3B2-5858-26AB-EDBC-8DC1AA4F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Range of 2,600,00 – 5,000,00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83A3-353F-6AF4-C22D-B519DE3C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Formatting </a:t>
            </a:r>
          </a:p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AED82-6DEB-A504-BEA8-3F4D0CEC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62200"/>
            <a:ext cx="73152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0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6391-4111-1D2B-0684-0F3AEF45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/>
              <a:t>Formatting &amp; Range of 2,600,00 – 5,000,00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98FB-EDED-869B-7811-8222EDA3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/>
              <a:t>SELECT INSNUM,</a:t>
            </a:r>
          </a:p>
          <a:p>
            <a:r>
              <a:rPr lang="en-CA" sz="2000"/>
              <a:t>       INSURENAME,</a:t>
            </a:r>
          </a:p>
          <a:p>
            <a:r>
              <a:rPr lang="en-CA" sz="2000"/>
              <a:t>       '(' ||</a:t>
            </a:r>
          </a:p>
          <a:p>
            <a:r>
              <a:rPr lang="en-CA" sz="2000"/>
              <a:t>       substr(insphone, 1, 3) || ') ' || </a:t>
            </a:r>
          </a:p>
          <a:p>
            <a:r>
              <a:rPr lang="en-CA" sz="2000"/>
              <a:t>       substr(insphone, 4, 3) || '-' || </a:t>
            </a:r>
          </a:p>
          <a:p>
            <a:r>
              <a:rPr lang="en-CA" sz="2000"/>
              <a:t>       substr(insphone, 7) as insphone,</a:t>
            </a:r>
          </a:p>
          <a:p>
            <a:r>
              <a:rPr lang="en-CA" sz="2000"/>
              <a:t>       TO_CHAR(MAXPAYOUT, 'fmL9G999G999D00') MAXPAYOUT   </a:t>
            </a:r>
          </a:p>
          <a:p>
            <a:r>
              <a:rPr lang="en-CA" sz="2000"/>
              <a:t>FROM INSURANCE4</a:t>
            </a:r>
          </a:p>
          <a:p>
            <a:r>
              <a:rPr lang="en-CA" sz="2000"/>
              <a:t>WHERE MAXPAYOUT BETWEEN 2600000 AND 5000000;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58342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2021-D00F-7345-470F-45522C65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869B-F64C-3EC2-5D67-05B13D29F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4C2EB-B9C0-C620-07E5-89395920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634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27DA-A325-24FF-F200-DA3F74F8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RAISE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997A-9DB8-288E-D33E-8FAA6B45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/>
              <a:t>Lab 5 had the following result</a:t>
            </a:r>
          </a:p>
          <a:p>
            <a:r>
              <a:rPr lang="en-CA" sz="1800"/>
              <a:t>EXECUTE INSPAYS2(666,70);</a:t>
            </a:r>
          </a:p>
          <a:p>
            <a:r>
              <a:rPr lang="en-US" sz="1800"/>
              <a:t>Insurance Co. TD Insurance 70% Rate Applied</a:t>
            </a:r>
          </a:p>
          <a:p>
            <a:r>
              <a:rPr lang="en-US" sz="1800"/>
              <a:t>3 Patient(s) updated</a:t>
            </a:r>
            <a:endParaRPr lang="en-CA" sz="1800"/>
          </a:p>
          <a:p>
            <a:r>
              <a:rPr lang="en-CA" sz="1800"/>
              <a:t>What if there was a law that insurance companies have to compensate a minimum of 25% of the claim</a:t>
            </a:r>
          </a:p>
          <a:p>
            <a:r>
              <a:rPr lang="en-CA" sz="1800"/>
              <a:t>This has already been implemented as an exception in INSPAYS2</a:t>
            </a:r>
          </a:p>
          <a:p>
            <a:r>
              <a:rPr lang="en-CA" sz="1800"/>
              <a:t>EXECUTE INSPAYS2(666,22)</a:t>
            </a:r>
          </a:p>
          <a:p>
            <a:r>
              <a:rPr lang="en-US" sz="1800"/>
              <a:t>Error report -</a:t>
            </a:r>
          </a:p>
          <a:p>
            <a:r>
              <a:rPr lang="en-US" sz="1800"/>
              <a:t>ORA-20001: </a:t>
            </a:r>
          </a:p>
          <a:p>
            <a:r>
              <a:rPr lang="en-US" sz="1800"/>
              <a:t>ORA-06512: at "RPANGBORN.INSPAYS2", line 12</a:t>
            </a:r>
          </a:p>
          <a:p>
            <a:r>
              <a:rPr lang="en-US" sz="1800"/>
              <a:t>ORA-06512: at line 1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338297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27DA-A325-24FF-F200-DA3F74F8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RAISE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997A-9DB8-288E-D33E-8FAA6B45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/>
              <a:t>This has also already been implemented as an exception in INSPAYS3</a:t>
            </a:r>
          </a:p>
          <a:p>
            <a:r>
              <a:rPr lang="en-CA" sz="1800"/>
              <a:t>With more information in the error reporting</a:t>
            </a:r>
          </a:p>
          <a:p>
            <a:r>
              <a:rPr lang="en-CA" sz="1800"/>
              <a:t>EXECUTE INSPAYS3(666,22)</a:t>
            </a:r>
          </a:p>
          <a:p>
            <a:r>
              <a:rPr lang="en-US" sz="1800"/>
              <a:t>Error report -</a:t>
            </a:r>
          </a:p>
          <a:p>
            <a:r>
              <a:rPr lang="en-US" sz="1800"/>
              <a:t>ORA-20001: Invalid Insurance Rate</a:t>
            </a:r>
          </a:p>
          <a:p>
            <a:r>
              <a:rPr lang="en-US" sz="1800"/>
              <a:t>ORA-06512: at "RPANGBORN.INSPAYS3", line 12</a:t>
            </a:r>
          </a:p>
          <a:p>
            <a:r>
              <a:rPr lang="en-US" sz="1800"/>
              <a:t>ORA-06512: at line 1</a:t>
            </a:r>
          </a:p>
          <a:p>
            <a:endParaRPr lang="en-US" sz="1800"/>
          </a:p>
          <a:p>
            <a:r>
              <a:rPr lang="en-CA" sz="1800"/>
              <a:t>The RAISE statement </a:t>
            </a:r>
            <a:r>
              <a:rPr lang="en-CA" sz="1800" b="1"/>
              <a:t>stops normal execution of a PL/SQL block or subprogram and transfers control to an exception handler</a:t>
            </a:r>
            <a:r>
              <a:rPr lang="en-CA" sz="1800"/>
              <a:t>.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708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27DA-A325-24FF-F200-DA3F74F8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RAISE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997A-9DB8-288E-D33E-8FAA6B45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To define a user defined exception we include</a:t>
            </a:r>
          </a:p>
          <a:p>
            <a:r>
              <a:rPr lang="en-CA" sz="1800"/>
              <a:t>invalid_rate EXCEPTION;</a:t>
            </a:r>
          </a:p>
          <a:p>
            <a:r>
              <a:rPr lang="en-CA" sz="1800"/>
              <a:t>A user defined exception must have an assigned error code.</a:t>
            </a:r>
          </a:p>
          <a:p>
            <a:r>
              <a:rPr lang="en-CA" sz="1800"/>
              <a:t>In this syntax, the error code is an integer that ranges from -20,999 to -20,000</a:t>
            </a:r>
          </a:p>
          <a:p>
            <a:r>
              <a:rPr lang="en-US" sz="1800"/>
              <a:t>PRAGMA exception_init( invalid_rate, -20001 );</a:t>
            </a:r>
          </a:p>
          <a:p>
            <a:r>
              <a:rPr lang="en-CA" sz="2000"/>
              <a:t>The PRAGMA keyword is used to signify that the remainder of the PL/SQL statement is a pragma, or directive to the compiler. </a:t>
            </a:r>
          </a:p>
          <a:p>
            <a:r>
              <a:rPr lang="en-CA" sz="2000"/>
              <a:t>Exception_init tells the compiler to associate a particular error number with an identifier you have declared as an exception in your program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32183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27DA-A325-24FF-F200-DA3F74F8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RAISE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997A-9DB8-288E-D33E-8FAA6B45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To raise the exception and stop processing the update</a:t>
            </a:r>
          </a:p>
          <a:p>
            <a:r>
              <a:rPr lang="en-US" sz="2000"/>
              <a:t>BEGIN</a:t>
            </a:r>
          </a:p>
          <a:p>
            <a:r>
              <a:rPr lang="en-US" sz="2000"/>
              <a:t>If percentpay &lt; 25 then</a:t>
            </a:r>
          </a:p>
          <a:p>
            <a:r>
              <a:rPr lang="en-US" sz="2000"/>
              <a:t>  raise invalid_rate;</a:t>
            </a:r>
          </a:p>
          <a:p>
            <a:r>
              <a:rPr lang="en-US" sz="2000"/>
              <a:t>END IF;</a:t>
            </a:r>
          </a:p>
          <a:p>
            <a:r>
              <a:rPr lang="en-US" sz="1200"/>
              <a:t>create or replace PROCEDURE INSPAYS2  </a:t>
            </a:r>
          </a:p>
          <a:p>
            <a:r>
              <a:rPr lang="en-US" sz="1200"/>
              <a:t>(</a:t>
            </a:r>
          </a:p>
          <a:p>
            <a:r>
              <a:rPr lang="en-US" sz="1200"/>
              <a:t>  PINSURE IN NUMBER,</a:t>
            </a:r>
          </a:p>
          <a:p>
            <a:r>
              <a:rPr lang="en-US" sz="1200"/>
              <a:t>  PERCENTPAY IN INTEGER</a:t>
            </a:r>
          </a:p>
          <a:p>
            <a:r>
              <a:rPr lang="en-US" sz="1200"/>
              <a:t>) AS </a:t>
            </a:r>
          </a:p>
          <a:p>
            <a:r>
              <a:rPr lang="en-US" sz="1200"/>
              <a:t>invalid_rate EXCEPTION;</a:t>
            </a:r>
          </a:p>
          <a:p>
            <a:r>
              <a:rPr lang="en-US" sz="1200"/>
              <a:t>PRAGMA exception_init( invalid_rate, -20001 );</a:t>
            </a:r>
          </a:p>
          <a:p>
            <a:r>
              <a:rPr lang="en-US" sz="1200"/>
              <a:t>namein CHAR (30);</a:t>
            </a:r>
          </a:p>
          <a:p>
            <a:r>
              <a:rPr lang="en-US" sz="1200"/>
              <a:t>rowsupdated number;</a:t>
            </a:r>
          </a:p>
          <a:p>
            <a:r>
              <a:rPr lang="en-US" sz="1200"/>
              <a:t>BEGIN</a:t>
            </a:r>
          </a:p>
          <a:p>
            <a:r>
              <a:rPr lang="en-US" sz="1200"/>
              <a:t>If percentpay &lt; 25 then</a:t>
            </a:r>
          </a:p>
          <a:p>
            <a:r>
              <a:rPr lang="en-US" sz="1200"/>
              <a:t>  raise invalid_rate;</a:t>
            </a:r>
          </a:p>
          <a:p>
            <a:r>
              <a:rPr lang="en-US" sz="1200"/>
              <a:t>END IF;</a:t>
            </a:r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38879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27DA-A325-24FF-F200-DA3F74F8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RAISE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997A-9DB8-288E-D33E-8FAA6B45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For INSPAYS3</a:t>
            </a:r>
          </a:p>
          <a:p>
            <a:r>
              <a:rPr lang="en-US" sz="2000"/>
              <a:t>We replace</a:t>
            </a:r>
          </a:p>
          <a:p>
            <a:r>
              <a:rPr lang="en-US" sz="2000"/>
              <a:t>raise invalid_rate;       with</a:t>
            </a:r>
          </a:p>
          <a:p>
            <a:r>
              <a:rPr lang="en-US" sz="2000"/>
              <a:t>raise_application_error(-20001, 'Invalid Insurance Rate’);</a:t>
            </a:r>
          </a:p>
          <a:p>
            <a:r>
              <a:rPr lang="en-US" sz="2000"/>
              <a:t>Giving us:</a:t>
            </a:r>
          </a:p>
          <a:p>
            <a:r>
              <a:rPr lang="en-US" sz="1600"/>
              <a:t>Error report -</a:t>
            </a:r>
          </a:p>
          <a:p>
            <a:r>
              <a:rPr lang="en-US" sz="1600"/>
              <a:t>ORA-20001: Invalid Insurance Rate</a:t>
            </a:r>
          </a:p>
          <a:p>
            <a:r>
              <a:rPr lang="en-US" sz="1600"/>
              <a:t>ORA-06512: at "RPANGBORN.INSPAYS3", line 12</a:t>
            </a:r>
          </a:p>
          <a:p>
            <a:r>
              <a:rPr lang="en-US" sz="1600"/>
              <a:t>ORA-06512: at line 1</a:t>
            </a:r>
          </a:p>
          <a:p>
            <a:r>
              <a:rPr lang="en-US" sz="1600"/>
              <a:t>Instead of:</a:t>
            </a:r>
          </a:p>
          <a:p>
            <a:r>
              <a:rPr lang="en-US" sz="1600"/>
              <a:t>Error report -</a:t>
            </a:r>
          </a:p>
          <a:p>
            <a:r>
              <a:rPr lang="en-US" sz="1600"/>
              <a:t>ORA-20001: </a:t>
            </a:r>
          </a:p>
          <a:p>
            <a:r>
              <a:rPr lang="en-US" sz="1600"/>
              <a:t>ORA-06512: at "RPANGBORN.INSPAYS2", line 12</a:t>
            </a:r>
          </a:p>
        </p:txBody>
      </p:sp>
    </p:spTree>
    <p:extLst>
      <p:ext uri="{BB962C8B-B14F-4D97-AF65-F5344CB8AC3E}">
        <p14:creationId xmlns:p14="http://schemas.microsoft.com/office/powerpoint/2010/main" val="77222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27DA-A325-24FF-F200-DA3F74F8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RAISE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997A-9DB8-288E-D33E-8FAA6B45D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A more controlled error handling with INSPAYS2</a:t>
            </a:r>
          </a:p>
          <a:p>
            <a:r>
              <a:rPr lang="en-US" sz="2000"/>
              <a:t>EXECUTE INSPAYS2(666,22);</a:t>
            </a:r>
          </a:p>
          <a:p>
            <a:r>
              <a:rPr lang="en-US" sz="2000"/>
              <a:t>Invalid rate, must be 25% or higher</a:t>
            </a:r>
          </a:p>
          <a:p>
            <a:r>
              <a:rPr lang="en-US" sz="2000"/>
              <a:t>PL/SQL procedure successfully completed.</a:t>
            </a:r>
            <a:endParaRPr lang="en-US" sz="1800"/>
          </a:p>
          <a:p>
            <a:r>
              <a:rPr lang="en-US" sz="1800"/>
              <a:t>At the bottom of your block of code</a:t>
            </a:r>
          </a:p>
          <a:p>
            <a:r>
              <a:rPr lang="en-US" sz="1800"/>
              <a:t>DBMS_OUTPUT.PUT_LINE (ROWSUPDATED || ' Patient(s) updated’); </a:t>
            </a:r>
          </a:p>
          <a:p>
            <a:r>
              <a:rPr lang="en-US" sz="2000"/>
              <a:t>EXCEPTION</a:t>
            </a:r>
          </a:p>
          <a:p>
            <a:r>
              <a:rPr lang="en-US" sz="2000"/>
              <a:t>WHEN INVALID_RATE</a:t>
            </a:r>
          </a:p>
          <a:p>
            <a:r>
              <a:rPr lang="en-US" sz="2000"/>
              <a:t>THEN</a:t>
            </a:r>
          </a:p>
          <a:p>
            <a:r>
              <a:rPr lang="en-US" sz="2000"/>
              <a:t>DBMS_OUTPUT.PUT_LINE ('Invalid rate, must be 25% or higher');</a:t>
            </a:r>
          </a:p>
          <a:p>
            <a:r>
              <a:rPr lang="en-US" sz="2000"/>
              <a:t>END;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7435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1C6E-4954-B0FC-05D7-B0654FCE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FCAA-2A57-3A75-5199-63C8941A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What are the different types of iteration statements?</a:t>
            </a:r>
          </a:p>
          <a:p>
            <a:r>
              <a:rPr lang="en-CA" sz="2400"/>
              <a:t>   Basic LOOP  </a:t>
            </a:r>
          </a:p>
          <a:p>
            <a:r>
              <a:rPr lang="en-CA" sz="2400"/>
              <a:t>   FOR LOOP  </a:t>
            </a:r>
          </a:p>
          <a:p>
            <a:r>
              <a:rPr lang="en-CA" sz="2400"/>
              <a:t>   Cursor FOR LOOP </a:t>
            </a:r>
          </a:p>
          <a:p>
            <a:r>
              <a:rPr lang="en-CA" sz="2400"/>
              <a:t>   WHILE LOOP</a:t>
            </a:r>
          </a:p>
          <a:p>
            <a:r>
              <a:rPr lang="en-US" sz="2400"/>
              <a:t>How can you leave a loop</a:t>
            </a:r>
          </a:p>
          <a:p>
            <a:r>
              <a:rPr lang="en-CA" sz="2400"/>
              <a:t>    EXIT </a:t>
            </a:r>
          </a:p>
          <a:p>
            <a:r>
              <a:rPr lang="en-CA" sz="2400"/>
              <a:t>    EXIT WHEN</a:t>
            </a:r>
          </a:p>
          <a:p>
            <a:r>
              <a:rPr lang="en-CA" sz="2400"/>
              <a:t>What does Continue or Continue When do?</a:t>
            </a:r>
          </a:p>
        </p:txBody>
      </p:sp>
    </p:spTree>
    <p:extLst>
      <p:ext uri="{BB962C8B-B14F-4D97-AF65-F5344CB8AC3E}">
        <p14:creationId xmlns:p14="http://schemas.microsoft.com/office/powerpoint/2010/main" val="25251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343A-CE92-6EF3-3ABD-CD7A6023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79D5C-2653-25A4-9482-F1F04DBC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Created with PL/SQL </a:t>
            </a:r>
            <a:r>
              <a:rPr lang="en-CA" sz="2800"/>
              <a:t>or Java </a:t>
            </a:r>
            <a:r>
              <a:rPr lang="en-CA" sz="2800" dirty="0"/>
              <a:t>WITH ORACLE</a:t>
            </a:r>
          </a:p>
          <a:p>
            <a:r>
              <a:rPr lang="en-CA" sz="2800" dirty="0"/>
              <a:t>Created with SQL/PL or RPGLE, C … programs with DB2</a:t>
            </a:r>
          </a:p>
          <a:p>
            <a:r>
              <a:rPr lang="en-CA" sz="2800" dirty="0"/>
              <a:t>UDF’s can appear in an SQL statement</a:t>
            </a:r>
          </a:p>
          <a:p>
            <a:r>
              <a:rPr lang="en-CA" sz="2800" dirty="0"/>
              <a:t>A UDF in a SELECT statement can be found:</a:t>
            </a:r>
          </a:p>
          <a:p>
            <a:r>
              <a:rPr lang="en-US" sz="2800" dirty="0"/>
              <a:t>   in the select list</a:t>
            </a:r>
            <a:endParaRPr lang="en-CA" sz="2800" dirty="0"/>
          </a:p>
          <a:p>
            <a:r>
              <a:rPr lang="en-CA" sz="2800" dirty="0"/>
              <a:t>   as the condition in a WHERE clause</a:t>
            </a:r>
          </a:p>
          <a:p>
            <a:r>
              <a:rPr lang="en-CA" sz="2800" dirty="0"/>
              <a:t>   in an ORDER BY clause</a:t>
            </a:r>
          </a:p>
          <a:p>
            <a:r>
              <a:rPr lang="en-CA" sz="2800" dirty="0"/>
              <a:t>   in a 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267974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343A-CE92-6EF3-3ABD-CD7A6023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79D5C-2653-25A4-9482-F1F04DBC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UDF’s can appear in other SQL statements</a:t>
            </a:r>
          </a:p>
          <a:p>
            <a:r>
              <a:rPr lang="en-CA" sz="2800" dirty="0"/>
              <a:t>A UDF in an INSERT statement can be found:</a:t>
            </a:r>
          </a:p>
          <a:p>
            <a:r>
              <a:rPr lang="en-US" sz="2800" dirty="0"/>
              <a:t>   in the VALUES clause</a:t>
            </a:r>
            <a:endParaRPr lang="en-CA" sz="2800" dirty="0"/>
          </a:p>
          <a:p>
            <a:r>
              <a:rPr lang="en-CA" sz="2800" dirty="0"/>
              <a:t>A UDF in an UPDATE statement can be found:</a:t>
            </a:r>
          </a:p>
          <a:p>
            <a:r>
              <a:rPr lang="en-CA" sz="2800" dirty="0"/>
              <a:t>   in the </a:t>
            </a:r>
            <a:r>
              <a:rPr lang="en-CA" sz="2800"/>
              <a:t>SET clause</a:t>
            </a:r>
          </a:p>
          <a:p>
            <a:r>
              <a:rPr lang="en-US" sz="2800"/>
              <a:t>A PL/SQL function is a stored piece of code that can be called from other functions/procedures or programs. A function returns a value using the RETURN clause.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236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5D06-D9E0-0979-9580-33B24E05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UDF in a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931B-ECF5-1DC4-2275-3874FA3A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B19EF-DB61-8B1C-A57E-A9429789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86" y="1177159"/>
            <a:ext cx="66960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1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9217-ACF3-7F96-0ECA-0A750BD8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UDF in a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5695-7183-F93A-9B60-EF3B6329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924800" cy="4419600"/>
          </a:xfrm>
        </p:spPr>
        <p:txBody>
          <a:bodyPr/>
          <a:lstStyle/>
          <a:p>
            <a:r>
              <a:rPr lang="en-US" sz="2000"/>
              <a:t>SELECT productname,msrp FROM products</a:t>
            </a:r>
          </a:p>
          <a:p>
            <a:r>
              <a:rPr lang="en-US" sz="2000"/>
              <a:t>WHERE msrp &gt;= (SELECT MAX(msrp) – 50 FROM products);</a:t>
            </a:r>
          </a:p>
          <a:p>
            <a:r>
              <a:rPr lang="en-US" sz="2400"/>
              <a:t>We can replace the sub select with a UDF</a:t>
            </a:r>
          </a:p>
          <a:p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F8FF3-D624-0FDB-C703-036F7CF3F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1991"/>
            <a:ext cx="7924800" cy="46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987E-4AD5-AE43-9EDF-CD289B10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Highest_msrp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B4958-6A1A-A6F1-CCEC-2D8E5DA67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079" y="1600200"/>
            <a:ext cx="7069841" cy="4419600"/>
          </a:xfrm>
        </p:spPr>
      </p:pic>
    </p:spTree>
    <p:extLst>
      <p:ext uri="{BB962C8B-B14F-4D97-AF65-F5344CB8AC3E}">
        <p14:creationId xmlns:p14="http://schemas.microsoft.com/office/powerpoint/2010/main" val="18409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F7CB-89A5-E1C0-2F3A-CDF591E0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UDF in an anonymous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D2B1A-A7B6-9F27-DDFB-B58112ED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The returning value of a function can be used in a conditional statement. </a:t>
            </a:r>
          </a:p>
          <a:p>
            <a:r>
              <a:rPr lang="en-US" sz="1800"/>
              <a:t>Results in: The new price is higher than the maximum price.</a:t>
            </a:r>
            <a:endParaRPr lang="en-CA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9928D-8A96-E61F-F55A-A518796E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6077"/>
            <a:ext cx="8015287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5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1083-322E-03B0-BEE9-CEB2E27F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 UDF with two input 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6827B-BF9A-4F56-FBCE-2825EEE2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38F7D8-57B1-79DE-AF88-883BC12F4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066800"/>
            <a:ext cx="578124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8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9217-ACF3-7F96-0ECA-0A750BD8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/>
              <a:t>A UDF used in Select, Where and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5695-7183-F93A-9B60-EF3B6329D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/>
              <a:t>SELECT firstname || ' ' || lastname as fullname,</a:t>
            </a:r>
          </a:p>
          <a:p>
            <a:r>
              <a:rPr lang="en-CA" sz="2400"/>
              <a:t>           charge,  insurepays,      </a:t>
            </a:r>
          </a:p>
          <a:p>
            <a:r>
              <a:rPr lang="en-CA" sz="2400"/>
              <a:t>           </a:t>
            </a:r>
            <a:r>
              <a:rPr lang="en-CA" sz="2400" b="1"/>
              <a:t>PATIENTOWES</a:t>
            </a:r>
            <a:r>
              <a:rPr lang="en-CA" sz="2400"/>
              <a:t>(charge,insurepays) as debt  </a:t>
            </a:r>
          </a:p>
          <a:p>
            <a:r>
              <a:rPr lang="en-CA" sz="2400"/>
              <a:t>FROM patient5</a:t>
            </a:r>
          </a:p>
          <a:p>
            <a:r>
              <a:rPr lang="en-CA" sz="2400"/>
              <a:t>WHERE </a:t>
            </a:r>
            <a:r>
              <a:rPr lang="en-CA" sz="2400" b="1"/>
              <a:t>PATIENTOWES</a:t>
            </a:r>
            <a:r>
              <a:rPr lang="en-CA" sz="2400"/>
              <a:t>(charge,insurepays) &gt; 5000</a:t>
            </a:r>
          </a:p>
          <a:p>
            <a:r>
              <a:rPr lang="en-CA" sz="2200"/>
              <a:t>ORDER BY </a:t>
            </a:r>
            <a:r>
              <a:rPr lang="en-CA" sz="2200" b="1"/>
              <a:t>PATIENTOWES</a:t>
            </a:r>
            <a:r>
              <a:rPr lang="en-CA" sz="2200"/>
              <a:t>(charge,insurepays)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BC261-AB73-C8BE-CE43-83EA90901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47637"/>
            <a:ext cx="72390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2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343A-CE92-6EF3-3ABD-CD7A6023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 UDF with two input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79D5C-2653-25A4-9482-F1F04DBC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create or replace FUNCTION PATIENTOWES </a:t>
            </a:r>
          </a:p>
          <a:p>
            <a:r>
              <a:rPr lang="en-US" sz="2000"/>
              <a:t>(</a:t>
            </a:r>
          </a:p>
          <a:p>
            <a:r>
              <a:rPr lang="en-US" sz="2000"/>
              <a:t>  CHARGE IN NUMBER,</a:t>
            </a:r>
          </a:p>
          <a:p>
            <a:r>
              <a:rPr lang="en-US" sz="2000"/>
              <a:t>  INSUREPAYS IN NUMBER</a:t>
            </a:r>
          </a:p>
          <a:p>
            <a:r>
              <a:rPr lang="en-US" sz="2000"/>
              <a:t>)</a:t>
            </a:r>
          </a:p>
          <a:p>
            <a:r>
              <a:rPr lang="en-US" sz="2000"/>
              <a:t>RETURN NUMBER AS </a:t>
            </a:r>
          </a:p>
          <a:p>
            <a:r>
              <a:rPr lang="en-US" sz="2000"/>
              <a:t>AMOUNTOWED NUMBER;</a:t>
            </a:r>
          </a:p>
          <a:p>
            <a:r>
              <a:rPr lang="en-US" sz="2000"/>
              <a:t>BEGIN</a:t>
            </a:r>
          </a:p>
          <a:p>
            <a:r>
              <a:rPr lang="en-US" sz="2000"/>
              <a:t>  AMOUNTOWED := CHARGE - INSUREPAYS;</a:t>
            </a:r>
          </a:p>
          <a:p>
            <a:r>
              <a:rPr lang="en-US" sz="2000"/>
              <a:t>  RETURN(AMOUNTOWED);</a:t>
            </a:r>
          </a:p>
          <a:p>
            <a:r>
              <a:rPr lang="en-US" sz="2000"/>
              <a:t>END;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79787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9217-ACF3-7F96-0ECA-0A750BD8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/>
              <a:t>UDF in an UPDATE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5695-7183-F93A-9B60-EF3B6329D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After the insurance decision, some patients still owe a lot of money. A decision may be made to lighten the burden for some patients at a certain threshold.</a:t>
            </a:r>
          </a:p>
          <a:p>
            <a:r>
              <a:rPr lang="en-US" sz="2000"/>
              <a:t>If their debt exceeds 10,000 it is reduced by 10% </a:t>
            </a:r>
          </a:p>
          <a:p>
            <a:r>
              <a:rPr lang="en-US" sz="2000"/>
              <a:t>create table patient5bk as (select * from patient5);</a:t>
            </a:r>
          </a:p>
          <a:p>
            <a:endParaRPr lang="en-CA" sz="240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2150F7D-BEFD-9A3F-5E05-A319C953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3429000"/>
            <a:ext cx="633032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2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B240-0FC2-0F78-8698-19714D62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13E0-1061-0502-9D1B-F632EE41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What are the two types of cursors: </a:t>
            </a:r>
          </a:p>
          <a:p>
            <a:r>
              <a:rPr lang="en-US" sz="2400"/>
              <a:t>    Implicit cursors </a:t>
            </a:r>
          </a:p>
          <a:p>
            <a:r>
              <a:rPr lang="en-US" sz="2400"/>
              <a:t>    Explicit cursors </a:t>
            </a:r>
          </a:p>
          <a:p>
            <a:r>
              <a:rPr lang="en-US" sz="2400"/>
              <a:t>What is an implicit cursor?</a:t>
            </a:r>
          </a:p>
          <a:p>
            <a:r>
              <a:rPr lang="en-US" sz="2400"/>
              <a:t>The implicit cursors are automatically created while a statement such as INSERT, UPDATE, DELETE, and SELECT are executed. </a:t>
            </a:r>
          </a:p>
          <a:p>
            <a:r>
              <a:rPr lang="en-US" sz="2400"/>
              <a:t>The implicit cursor attributes can be used to determine if any rows have been affected as a result of the execution of a SQL statement. </a:t>
            </a:r>
          </a:p>
          <a:p>
            <a:endParaRPr lang="en-US" sz="3200"/>
          </a:p>
          <a:p>
            <a:endParaRPr lang="en-US" sz="3200"/>
          </a:p>
          <a:p>
            <a:endParaRPr lang="en-CA" sz="3200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38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33FB-2CD9-6324-456B-04CC5C09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13E0-F977-99A8-2120-4562CA9A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DROP TABLE PATIENT5BK;</a:t>
            </a:r>
          </a:p>
          <a:p>
            <a:r>
              <a:rPr lang="en-US" sz="2000"/>
              <a:t>CREATE TABLE PATIENT5BK AS </a:t>
            </a:r>
          </a:p>
          <a:p>
            <a:r>
              <a:rPr lang="en-US" sz="2000"/>
              <a:t>    (SELECT * FROM PATIENT5);</a:t>
            </a:r>
          </a:p>
          <a:p>
            <a:r>
              <a:rPr lang="en-US" sz="2000"/>
              <a:t>SELECT * FROM PATIENT5BK</a:t>
            </a:r>
          </a:p>
          <a:p>
            <a:r>
              <a:rPr lang="en-US" sz="2000"/>
              <a:t>WHERE PATIENTOWES(CHARGE,INSUREPAYS) &gt; 10000;</a:t>
            </a:r>
            <a:endParaRPr lang="en-CA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6817A-34FF-F3EA-0857-5F41036FE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762000"/>
            <a:ext cx="72675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6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ACE7-881B-B854-67F0-A29AC766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9D71-6B91-406C-0B15-C5CC5CA5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/>
              <a:t>UPDATE PATIENT5BK</a:t>
            </a:r>
          </a:p>
          <a:p>
            <a:r>
              <a:rPr lang="en-CA" sz="2000"/>
              <a:t>SET CHARGE = CHARGE * .9</a:t>
            </a:r>
          </a:p>
          <a:p>
            <a:r>
              <a:rPr lang="en-CA" sz="2000"/>
              <a:t>WHERE PATIENTOWES(CHARGE,INSUREPAYS) &gt; 10000;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79310-02A5-2AA0-6053-495945B8C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667000"/>
            <a:ext cx="70866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8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6720-EFDF-7AA0-7C5B-17AD25F9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6E5C-56AA-4979-0492-B580B4A2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A trigger is a named PL/SQL block stored in the Oracle Database and executed automatically when a triggering event takes place. </a:t>
            </a:r>
          </a:p>
          <a:p>
            <a:r>
              <a:rPr lang="en-US" sz="1800"/>
              <a:t>A DML statement executed against a table can cause the trigger to fire</a:t>
            </a:r>
          </a:p>
          <a:p>
            <a:r>
              <a:rPr lang="en-US" sz="1800"/>
              <a:t>A trigger can be set to fire before or after an Update, Insert or Delete and is applied to a table depending what is considered needed for the situation.</a:t>
            </a:r>
          </a:p>
          <a:p>
            <a:r>
              <a:rPr lang="en-US" sz="1800"/>
              <a:t>Uses for a Trigger</a:t>
            </a:r>
          </a:p>
          <a:p>
            <a:r>
              <a:rPr lang="en-US" sz="1800"/>
              <a:t>      for a startup or shutdown of the Oracle Database</a:t>
            </a:r>
          </a:p>
          <a:p>
            <a:r>
              <a:rPr lang="en-US" sz="1800"/>
              <a:t>      for a user event like a log in or log out.</a:t>
            </a:r>
          </a:p>
          <a:p>
            <a:r>
              <a:rPr lang="en-US" sz="1800"/>
              <a:t>      Some situations where business rules are more complex then the </a:t>
            </a:r>
          </a:p>
          <a:p>
            <a:r>
              <a:rPr lang="en-US" sz="1800"/>
              <a:t>      traditional constraints of Unique, Not Null and Check.</a:t>
            </a:r>
          </a:p>
          <a:p>
            <a:r>
              <a:rPr lang="en-US" sz="1800"/>
              <a:t>      to prevent an invalid transaction</a:t>
            </a:r>
          </a:p>
          <a:p>
            <a:r>
              <a:rPr lang="en-US" sz="1800"/>
              <a:t>      to Gather statistical information on table access</a:t>
            </a:r>
          </a:p>
          <a:p>
            <a:r>
              <a:rPr lang="en-US" sz="1800"/>
              <a:t>      to Audit sensitive data</a:t>
            </a:r>
          </a:p>
          <a:p>
            <a:endParaRPr lang="en-US" sz="1800"/>
          </a:p>
          <a:p>
            <a:endParaRPr lang="en-US" sz="2400"/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414230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3086-9DC1-586D-2584-0DC88AF6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/>
              <a:t>How to Create a Trigger in Oracle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1D6E-8CCD-F01A-4086-C3411500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/>
              <a:t>CREATE [OR REPLACE] TRIGGER trigger_name</a:t>
            </a:r>
          </a:p>
          <a:p>
            <a:r>
              <a:rPr lang="en-CA" sz="1800"/>
              <a:t>{BEFORE | AFTER} triggering_event ON table_name</a:t>
            </a:r>
          </a:p>
          <a:p>
            <a:r>
              <a:rPr lang="en-CA" sz="1800"/>
              <a:t>[FOR EACH ROW]</a:t>
            </a:r>
          </a:p>
          <a:p>
            <a:r>
              <a:rPr lang="en-CA" sz="1800"/>
              <a:t>[FOLLOWS | PRECEDES another_trigger]</a:t>
            </a:r>
          </a:p>
          <a:p>
            <a:r>
              <a:rPr lang="en-CA" sz="1800"/>
              <a:t>[ENABLE / DISABLE]</a:t>
            </a:r>
          </a:p>
          <a:p>
            <a:r>
              <a:rPr lang="en-CA" sz="1800"/>
              <a:t>[WHEN condition]</a:t>
            </a:r>
          </a:p>
          <a:p>
            <a:r>
              <a:rPr lang="en-CA" sz="2000"/>
              <a:t>DECLARE</a:t>
            </a:r>
          </a:p>
          <a:p>
            <a:r>
              <a:rPr lang="en-CA" sz="1800"/>
              <a:t>   declaration_statement</a:t>
            </a:r>
          </a:p>
          <a:p>
            <a:r>
              <a:rPr lang="en-CA" sz="2000"/>
              <a:t>BEGIN</a:t>
            </a:r>
          </a:p>
          <a:p>
            <a:r>
              <a:rPr lang="en-CA" sz="2000"/>
              <a:t>   </a:t>
            </a:r>
            <a:r>
              <a:rPr lang="en-CA" sz="1800"/>
              <a:t>executable statements</a:t>
            </a:r>
          </a:p>
          <a:p>
            <a:r>
              <a:rPr lang="en-CA" sz="2000"/>
              <a:t>EXCEPTION</a:t>
            </a:r>
          </a:p>
          <a:p>
            <a:r>
              <a:rPr lang="en-CA" sz="1800"/>
              <a:t>   exeption_handling statements</a:t>
            </a:r>
          </a:p>
          <a:p>
            <a:r>
              <a:rPr lang="en-CA" sz="200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04280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6414-6289-AB1E-70FE-3C4E71BD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Table to store trigger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1682-B4B5-50B5-BE03-8B76299B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CREATE TABLE AUDITS (</a:t>
            </a:r>
          </a:p>
          <a:p>
            <a:r>
              <a:rPr lang="en-US" sz="2800"/>
              <a:t>   audit_id NUMBER GENERATED BY DEFAULT AS IDENTITY PRIMARY KEY,</a:t>
            </a:r>
          </a:p>
          <a:p>
            <a:r>
              <a:rPr lang="en-US" sz="2800"/>
              <a:t>   table_name           VARCHAR2(255),</a:t>
            </a:r>
          </a:p>
          <a:p>
            <a:r>
              <a:rPr lang="en-US" sz="2800"/>
              <a:t>   transaction_name VARCHAR2(10),</a:t>
            </a:r>
          </a:p>
          <a:p>
            <a:r>
              <a:rPr lang="en-US" sz="2800"/>
              <a:t>   by_user                 VARCHAR2(30),</a:t>
            </a:r>
          </a:p>
          <a:p>
            <a:r>
              <a:rPr lang="en-US" sz="2800"/>
              <a:t>   transaction_date   DATE</a:t>
            </a:r>
          </a:p>
          <a:p>
            <a:r>
              <a:rPr lang="en-US" sz="2800"/>
              <a:t>);</a:t>
            </a:r>
          </a:p>
          <a:p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34158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11FA-EFCD-0E61-300A-6744A517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8D1CC6-B7A6-ACB2-157F-88ACF951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432612"/>
            <a:ext cx="4010025" cy="5610225"/>
          </a:xfrm>
          <a:prstGeom prst="rect">
            <a:avLst/>
          </a:prstGeom>
        </p:spPr>
      </p:pic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2942EA-540C-8820-EA26-DEBBA63B1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5603" y="1447800"/>
            <a:ext cx="707313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5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D3F9-6CC0-9B59-B091-4401DFA6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USCUSTOMER TRIGGER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B1DC36-582D-DB57-8F9A-8CA0411C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 trigger is set up to make entries in an audit table for Updates or Deletes to the USCUSTOMER table</a:t>
            </a:r>
          </a:p>
          <a:p>
            <a:r>
              <a:rPr lang="en-CA"/>
              <a:t>It is currently empty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685DEE-971D-FADD-7580-136DEACFD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4000"/>
            <a:ext cx="7143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6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471A-6FCD-9973-F6C3-3D93715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8D08-6B5F-9E0E-C9C8-D7D30630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trigger fires when rows are deleted from the USCUSTOMER table</a:t>
            </a:r>
          </a:p>
        </p:txBody>
      </p:sp>
      <p:pic>
        <p:nvPicPr>
          <p:cNvPr id="5" name="Picture 4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AF06FA67-45E2-8DAD-1F1A-4C0180DD6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95600"/>
            <a:ext cx="5943600" cy="29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4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3813-36E8-357D-B645-6B52BC96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7D06-F0B4-5336-B593-9FD2F9141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2098"/>
            <a:ext cx="7924800" cy="4419600"/>
          </a:xfrm>
        </p:spPr>
        <p:txBody>
          <a:bodyPr/>
          <a:lstStyle/>
          <a:p>
            <a:r>
              <a:rPr lang="en-CA"/>
              <a:t>The audit table reflects the deletions that occurred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46232-B934-7322-D146-05FE8F83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2743200"/>
            <a:ext cx="9144000" cy="299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0073-779E-F72F-08C5-BDD4D765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CD04-8D0B-DD62-FC4E-547886C0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An update will also cause the trigger to fire</a:t>
            </a:r>
          </a:p>
          <a:p>
            <a:endParaRPr lang="en-CA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2BAD82C-35FC-7B5E-2419-298A4205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06" y="2209800"/>
            <a:ext cx="4572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0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44F2-0F2F-76F1-23FB-5D8815E3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8068-61A7-BBF4-3AF9-AF37E27A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/>
              <a:t>For an implicit cursor, what returns the number of rows affected by the execution of a DML statement or a SELECT statement </a:t>
            </a:r>
            <a:endParaRPr lang="en-CA"/>
          </a:p>
          <a:p>
            <a:r>
              <a:rPr lang="en-CA"/>
              <a:t>SQL%ROWCOUNT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17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B516-D6A1-2504-09E1-BCA02FCF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8BE26-58F6-CD4A-C0D6-2E3980AD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More entries are inserted into the audit table after the update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E8C4E-EEBD-7B00-2953-49F901859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45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BEED-84E5-22DF-08C8-F6A65C07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Trigger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4D1A9-5AC8-3A73-735A-7B6772CE5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149" y="1600200"/>
            <a:ext cx="5527702" cy="4419600"/>
          </a:xfrm>
        </p:spPr>
      </p:pic>
    </p:spTree>
    <p:extLst>
      <p:ext uri="{BB962C8B-B14F-4D97-AF65-F5344CB8AC3E}">
        <p14:creationId xmlns:p14="http://schemas.microsoft.com/office/powerpoint/2010/main" val="31906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E8D8-0036-B483-DCDC-38A46541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Trigger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14CDC-6CDA-27C3-0E9C-EAFB3BDD8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823" y="1600200"/>
            <a:ext cx="4086354" cy="4419600"/>
          </a:xfrm>
        </p:spPr>
      </p:pic>
    </p:spTree>
    <p:extLst>
      <p:ext uri="{BB962C8B-B14F-4D97-AF65-F5344CB8AC3E}">
        <p14:creationId xmlns:p14="http://schemas.microsoft.com/office/powerpoint/2010/main" val="128363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3D76-F905-279D-3E1D-209544AD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Trigger OLD vs NEW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A750-D41A-9C7D-478A-4DF2CCD4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CA" b="1"/>
              <a:t>INSERT</a:t>
            </a:r>
            <a:r>
              <a:rPr lang="en-CA"/>
              <a:t>- :old.value= NULL, :new.value= post insert value</a:t>
            </a:r>
          </a:p>
          <a:p>
            <a:pPr>
              <a:buFont typeface="+mj-lt"/>
              <a:buAutoNum type="arabicPeriod"/>
            </a:pPr>
            <a:r>
              <a:rPr lang="en-CA" b="1"/>
              <a:t>DELETE</a:t>
            </a:r>
            <a:r>
              <a:rPr lang="en-CA"/>
              <a:t>- :old.value= Pre Delete value, :new.value= null</a:t>
            </a:r>
          </a:p>
          <a:p>
            <a:pPr>
              <a:buFont typeface="+mj-lt"/>
              <a:buAutoNum type="arabicPeriod"/>
            </a:pPr>
            <a:r>
              <a:rPr lang="en-CA" b="1"/>
              <a:t>UPDATE</a:t>
            </a:r>
            <a:r>
              <a:rPr lang="en-CA"/>
              <a:t>- :old.value= Pre update value, :new.value= Post Update value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32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E707-789C-7155-3AF1-B8626CA6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218440"/>
            <a:ext cx="8015287" cy="914400"/>
          </a:xfrm>
        </p:spPr>
        <p:txBody>
          <a:bodyPr/>
          <a:lstStyle/>
          <a:p>
            <a:r>
              <a:rPr lang="en-CA"/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C79B-A2DD-5393-010F-591409E4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/>
              <a:t>Assignment 2 has been posted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6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4F3C-2806-B83B-986D-3F3FD9FF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F708-F8BB-5637-B742-A7C1A8794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How are %Type and %RowType used</a:t>
            </a:r>
          </a:p>
          <a:p>
            <a:r>
              <a:rPr lang="en-US" sz="2800"/>
              <a:t>you do not have to know the definition of a column in a table when setting up your variable or the definition of an entire row of columns when setting up multiple variables.</a:t>
            </a:r>
          </a:p>
          <a:p>
            <a:r>
              <a:rPr lang="en-US" sz="2800"/>
              <a:t>if the type definition for that column or a row of column changes, your code does not have to be updated – it will automatically pick up the new type definition </a:t>
            </a:r>
          </a:p>
          <a:p>
            <a:endParaRPr lang="en-CA" b="1"/>
          </a:p>
        </p:txBody>
      </p:sp>
    </p:spTree>
    <p:extLst>
      <p:ext uri="{BB962C8B-B14F-4D97-AF65-F5344CB8AC3E}">
        <p14:creationId xmlns:p14="http://schemas.microsoft.com/office/powerpoint/2010/main" val="5498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1D8C-6580-6EB4-0BA9-7544E339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97E7-C0F3-A00C-1073-9C0B2687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What are five steps involved when using an explicit cursor</a:t>
            </a:r>
          </a:p>
          <a:p>
            <a:r>
              <a:rPr lang="en-CA"/>
              <a:t>DECLARE the cursor</a:t>
            </a:r>
          </a:p>
          <a:p>
            <a:r>
              <a:rPr lang="en-CA"/>
              <a:t>OPEN the cursor</a:t>
            </a:r>
          </a:p>
          <a:p>
            <a:r>
              <a:rPr lang="en-CA"/>
              <a:t>FETCH rows from the cursor</a:t>
            </a:r>
          </a:p>
          <a:p>
            <a:r>
              <a:rPr lang="en-CA"/>
              <a:t>Do something with the fetched row</a:t>
            </a:r>
          </a:p>
          <a:p>
            <a:r>
              <a:rPr lang="en-CA"/>
              <a:t>CLOSE the cursor</a:t>
            </a:r>
          </a:p>
        </p:txBody>
      </p:sp>
    </p:spTree>
    <p:extLst>
      <p:ext uri="{BB962C8B-B14F-4D97-AF65-F5344CB8AC3E}">
        <p14:creationId xmlns:p14="http://schemas.microsoft.com/office/powerpoint/2010/main" val="8947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1D8C-6580-6EB4-0BA9-7544E339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97E7-C0F3-A00C-1073-9C0B2687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How do you Define a Cursor?</a:t>
            </a:r>
          </a:p>
          <a:p>
            <a:r>
              <a:rPr lang="en-US" sz="2800" b="1"/>
              <a:t>CURSOR</a:t>
            </a:r>
            <a:r>
              <a:rPr lang="en-US" sz="2800"/>
              <a:t> cursor_name </a:t>
            </a:r>
            <a:r>
              <a:rPr lang="en-US" sz="2800" b="1"/>
              <a:t>IS</a:t>
            </a:r>
            <a:r>
              <a:rPr lang="en-US" sz="2800"/>
              <a:t> select_statement;</a:t>
            </a:r>
          </a:p>
          <a:p>
            <a:r>
              <a:rPr lang="en-US" sz="2800"/>
              <a:t>OPEN cursor_name;</a:t>
            </a:r>
            <a:endParaRPr lang="en-CA"/>
          </a:p>
          <a:p>
            <a:r>
              <a:rPr lang="en-CA"/>
              <a:t>If you want to include parameters?</a:t>
            </a:r>
          </a:p>
          <a:p>
            <a:r>
              <a:rPr lang="en-US" sz="2100" b="1"/>
              <a:t>CURSOR</a:t>
            </a:r>
            <a:r>
              <a:rPr lang="en-US" sz="2100"/>
              <a:t> cursor_name (parm1 parm1type,parm2 parm2type)</a:t>
            </a:r>
          </a:p>
          <a:p>
            <a:r>
              <a:rPr lang="en-US" sz="2100" b="1"/>
              <a:t>IS</a:t>
            </a:r>
            <a:r>
              <a:rPr lang="en-US" sz="2100"/>
              <a:t> select_statement;</a:t>
            </a:r>
          </a:p>
          <a:p>
            <a:r>
              <a:rPr lang="en-US" sz="2400"/>
              <a:t>OPEN cursor_name(parm1value, parm2value);</a:t>
            </a:r>
            <a:endParaRPr lang="en-CA" sz="2400"/>
          </a:p>
          <a:p>
            <a:r>
              <a:rPr lang="en-CA" sz="2800"/>
              <a:t>How do you retrieve a row from your cursor?</a:t>
            </a:r>
          </a:p>
          <a:p>
            <a:r>
              <a:rPr lang="en-CA" sz="2800"/>
              <a:t>Fetch cursor_name into variable list</a:t>
            </a:r>
          </a:p>
        </p:txBody>
      </p:sp>
    </p:spTree>
    <p:extLst>
      <p:ext uri="{BB962C8B-B14F-4D97-AF65-F5344CB8AC3E}">
        <p14:creationId xmlns:p14="http://schemas.microsoft.com/office/powerpoint/2010/main" val="37198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1D8C-6580-6EB4-0BA9-7544E339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PL/SQL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97E7-C0F3-A00C-1073-9C0B2687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/>
              <a:t>How do you employ a cursor without explicitly stating the open, close and fetch?</a:t>
            </a:r>
          </a:p>
          <a:p>
            <a:r>
              <a:rPr lang="en-US" sz="2800"/>
              <a:t>For VQ in cursor_name </a:t>
            </a:r>
          </a:p>
          <a:p>
            <a:r>
              <a:rPr lang="en-US" sz="2800"/>
              <a:t>LOOP</a:t>
            </a:r>
          </a:p>
          <a:p>
            <a:r>
              <a:rPr lang="en-US" sz="2800"/>
              <a:t>    </a:t>
            </a:r>
            <a:r>
              <a:rPr lang="en-US" sz="2400"/>
              <a:t>DBMS_OUTPUT.PUT_LINE(vq.col1, vq.col2)</a:t>
            </a:r>
          </a:p>
          <a:p>
            <a:r>
              <a:rPr lang="en-US" sz="240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47939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8F9F-2934-3AA0-2316-8FF5F434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INSURANCE4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F51B-D754-9B2F-67F3-6BEEEB1B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93FDA-AFDD-D7E6-0D7D-6A2CCF7C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80" y="1447800"/>
            <a:ext cx="63722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77562</TotalTime>
  <Words>1769</Words>
  <Application>Microsoft Office PowerPoint</Application>
  <PresentationFormat>On-screen Show (4:3)</PresentationFormat>
  <Paragraphs>254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Black</vt:lpstr>
      <vt:lpstr>Times New Roman</vt:lpstr>
      <vt:lpstr>Wingdings</vt:lpstr>
      <vt:lpstr>Radial</vt:lpstr>
      <vt:lpstr>Topics</vt:lpstr>
      <vt:lpstr>PL/SQL Review</vt:lpstr>
      <vt:lpstr>PL/SQL Review</vt:lpstr>
      <vt:lpstr>PL/SQL Review</vt:lpstr>
      <vt:lpstr>PL/SQL Review</vt:lpstr>
      <vt:lpstr>PL/SQL Review</vt:lpstr>
      <vt:lpstr>PL/SQL Review</vt:lpstr>
      <vt:lpstr>PL/SQL Review</vt:lpstr>
      <vt:lpstr>INSURANCE4</vt:lpstr>
      <vt:lpstr>Explicit Cursors in an PL/SQL procedure Review exercise</vt:lpstr>
      <vt:lpstr>Range of 2,600,00 – 5,000,00</vt:lpstr>
      <vt:lpstr>Formatting &amp; Range of 2,600,00 – 5,000,00</vt:lpstr>
      <vt:lpstr>Solution</vt:lpstr>
      <vt:lpstr>RAISE EXCEPTION</vt:lpstr>
      <vt:lpstr>RAISE EXCEPTION</vt:lpstr>
      <vt:lpstr>RAISE EXCEPTION</vt:lpstr>
      <vt:lpstr>RAISE EXCEPTION</vt:lpstr>
      <vt:lpstr>RAISE EXCEPTION</vt:lpstr>
      <vt:lpstr>RAISE EXCEPTION</vt:lpstr>
      <vt:lpstr>USER DEFINED FUNCTIONS</vt:lpstr>
      <vt:lpstr>USER DEFINED FUNCTIONS</vt:lpstr>
      <vt:lpstr>UDF in a SELECT STATEMENT</vt:lpstr>
      <vt:lpstr>UDF in a SELECT STATEMENT</vt:lpstr>
      <vt:lpstr>Highest_msrp</vt:lpstr>
      <vt:lpstr>UDF in an anonymous block</vt:lpstr>
      <vt:lpstr>A UDF with two input parameters</vt:lpstr>
      <vt:lpstr>A UDF used in Select, Where and Order By</vt:lpstr>
      <vt:lpstr>A UDF with two input parameters</vt:lpstr>
      <vt:lpstr>UDF in an UPDATE STATEMENT</vt:lpstr>
      <vt:lpstr>PowerPoint Presentation</vt:lpstr>
      <vt:lpstr>PowerPoint Presentation</vt:lpstr>
      <vt:lpstr>Triggers</vt:lpstr>
      <vt:lpstr>How to Create a Trigger in Oracle</vt:lpstr>
      <vt:lpstr>Table to store trigger events</vt:lpstr>
      <vt:lpstr>PowerPoint Presentation</vt:lpstr>
      <vt:lpstr>USCUSTOMER TRIGGER</vt:lpstr>
      <vt:lpstr>PowerPoint Presentation</vt:lpstr>
      <vt:lpstr>PowerPoint Presentation</vt:lpstr>
      <vt:lpstr>PowerPoint Presentation</vt:lpstr>
      <vt:lpstr>PowerPoint Presentation</vt:lpstr>
      <vt:lpstr>The Trigger</vt:lpstr>
      <vt:lpstr>The Trigger (continued)</vt:lpstr>
      <vt:lpstr>Trigger OLD vs NEW </vt:lpstr>
      <vt:lpstr>Assignment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SYS466</dc:title>
  <dc:creator>Russell.Pangborn@senecac.on.ca</dc:creator>
  <cp:lastModifiedBy>Russell Pangborn</cp:lastModifiedBy>
  <cp:revision>119</cp:revision>
  <cp:lastPrinted>2022-10-03T11:46:39Z</cp:lastPrinted>
  <dcterms:created xsi:type="dcterms:W3CDTF">2002-08-28T01:39:57Z</dcterms:created>
  <dcterms:modified xsi:type="dcterms:W3CDTF">2023-03-14T19:08:16Z</dcterms:modified>
</cp:coreProperties>
</file>