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BAC446-C47E-4892-A0E2-069E1B1006CF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98896B6-B64D-4D24-B856-9A67DE2CD6E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06327"/>
            <a:ext cx="8305800" cy="884274"/>
          </a:xfrm>
        </p:spPr>
        <p:txBody>
          <a:bodyPr/>
          <a:lstStyle/>
          <a:p>
            <a:r>
              <a:rPr lang="en-US" dirty="0" smtClean="0"/>
              <a:t>CSC 212 – CLASS EXERCISES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53819"/>
              </p:ext>
            </p:extLst>
          </p:nvPr>
        </p:nvGraphicFramePr>
        <p:xfrm>
          <a:off x="2203767" y="1828800"/>
          <a:ext cx="4660265" cy="2663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801"/>
                <a:gridCol w="2320464"/>
              </a:tblGrid>
              <a:tr h="70866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Quantity of granite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Discount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3340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≥ 25 tunes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5% of total price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54330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≥ 50 tunes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10% of total price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54330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≥100 tunes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15% of total price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54330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≥150 tunes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20% of total price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54330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≥200 tunes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25% of total price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54330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≥300 tunes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 of total price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11430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1.	As a manager of a quarry industry, you are required to give a </a:t>
            </a:r>
            <a:r>
              <a:rPr lang="en-US" sz="2000" dirty="0" smtClean="0"/>
              <a:t>	discount </a:t>
            </a:r>
            <a:r>
              <a:rPr lang="en-US" sz="2000" dirty="0"/>
              <a:t>on the quantity of granite demanded by buyer as follow:</a:t>
            </a:r>
          </a:p>
          <a:p>
            <a:pPr algn="just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6482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Each tune of granite cost #1000. Write a C++ application that accepts the number of tunes ordered and prints out the total cost of the order in the following style.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5294531"/>
            <a:ext cx="3709988" cy="125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1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Below is a typical INVOICE prototype:</a:t>
            </a:r>
          </a:p>
          <a:p>
            <a:pPr marL="338328" lvl="1" indent="0" algn="just">
              <a:buNone/>
            </a:pPr>
            <a:r>
              <a:rPr lang="en-US" b="1" u="sng" dirty="0"/>
              <a:t>INVOICE for Client #0</a:t>
            </a:r>
            <a:endParaRPr lang="en-US" dirty="0"/>
          </a:p>
          <a:p>
            <a:pPr marL="338328" lvl="1" indent="0" algn="just">
              <a:buNone/>
            </a:pPr>
            <a:r>
              <a:rPr lang="en-US" b="1" dirty="0"/>
              <a:t>Price/Unit:	97.00</a:t>
            </a:r>
            <a:endParaRPr lang="en-US" dirty="0"/>
          </a:p>
          <a:p>
            <a:pPr marL="338328" lvl="1" indent="0" algn="just">
              <a:buNone/>
            </a:pPr>
            <a:r>
              <a:rPr lang="en-US" b="1" dirty="0" err="1"/>
              <a:t>Qty</a:t>
            </a:r>
            <a:r>
              <a:rPr lang="en-US" b="1" dirty="0"/>
              <a:t> Purchased: 7</a:t>
            </a:r>
            <a:endParaRPr lang="en-US" dirty="0"/>
          </a:p>
          <a:p>
            <a:pPr marL="338328" lvl="1" indent="0" algn="just">
              <a:buNone/>
            </a:pPr>
            <a:r>
              <a:rPr lang="en-US" b="1" dirty="0"/>
              <a:t>Total Price:	679.00</a:t>
            </a:r>
            <a:endParaRPr lang="en-US" dirty="0"/>
          </a:p>
          <a:p>
            <a:pPr marL="338328" lvl="1" indent="0" algn="just">
              <a:buNone/>
            </a:pPr>
            <a:r>
              <a:rPr lang="en-US" b="1" dirty="0"/>
              <a:t>Discount:	33.95 (i.e. 5%)</a:t>
            </a:r>
            <a:endParaRPr lang="en-US" dirty="0"/>
          </a:p>
          <a:p>
            <a:pPr marL="338328" lvl="1" indent="0" algn="just">
              <a:buNone/>
            </a:pPr>
            <a:r>
              <a:rPr lang="en-US" b="1" dirty="0"/>
              <a:t>Amount Payable: 645.05 (i.e. Total Price - Discount)</a:t>
            </a:r>
            <a:endParaRPr lang="en-US" dirty="0"/>
          </a:p>
          <a:p>
            <a:pPr algn="just"/>
            <a:r>
              <a:rPr lang="en-US" dirty="0"/>
              <a:t>Assuming you were patronized by 8 clients within a day, having the under-listed data and programming with C++, compute and generate a screen invoice report for each.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US" dirty="0" smtClean="0"/>
              <a:t>Q2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6096000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endParaRPr lang="en-US" b="1" u="sng" dirty="0"/>
          </a:p>
          <a:p>
            <a:pPr marL="36576" indent="0">
              <a:buNone/>
            </a:pPr>
            <a:endParaRPr lang="en-US" b="1" u="sng" dirty="0" smtClean="0"/>
          </a:p>
          <a:p>
            <a:pPr marL="36576" indent="0">
              <a:buNone/>
            </a:pPr>
            <a:endParaRPr lang="en-US" b="1" u="sng" dirty="0"/>
          </a:p>
          <a:p>
            <a:pPr marL="36576" indent="0">
              <a:buNone/>
            </a:pPr>
            <a:endParaRPr lang="en-US" b="1" u="sng" dirty="0" smtClean="0"/>
          </a:p>
          <a:p>
            <a:pPr marL="36576" indent="0">
              <a:buNone/>
            </a:pPr>
            <a:endParaRPr lang="en-US" b="1" u="sng" dirty="0"/>
          </a:p>
          <a:p>
            <a:pPr marL="36576" indent="0">
              <a:buNone/>
            </a:pPr>
            <a:endParaRPr lang="en-US" b="1" u="sng" dirty="0" smtClean="0"/>
          </a:p>
          <a:p>
            <a:pPr marL="36576" indent="0">
              <a:buNone/>
            </a:pPr>
            <a:endParaRPr lang="en-US" b="1" u="sng" dirty="0" smtClean="0"/>
          </a:p>
          <a:p>
            <a:r>
              <a:rPr lang="en-US" b="1" u="sng" dirty="0" smtClean="0"/>
              <a:t>NB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The Discount is calculated such that:</a:t>
            </a:r>
          </a:p>
          <a:p>
            <a:pPr marL="621792" lvl="2" indent="0">
              <a:buNone/>
            </a:pPr>
            <a:r>
              <a:rPr lang="en-GB" dirty="0"/>
              <a:t>5%	- for quantity between 1-20</a:t>
            </a:r>
            <a:endParaRPr lang="en-US" dirty="0"/>
          </a:p>
          <a:p>
            <a:pPr marL="621792" lvl="2" indent="0">
              <a:buNone/>
            </a:pPr>
            <a:r>
              <a:rPr lang="en-GB" dirty="0"/>
              <a:t>10%	- for quantity between 21-40</a:t>
            </a:r>
            <a:endParaRPr lang="en-US" dirty="0"/>
          </a:p>
          <a:p>
            <a:pPr marL="621792" lvl="2" indent="0">
              <a:buNone/>
            </a:pPr>
            <a:r>
              <a:rPr lang="en-GB" dirty="0"/>
              <a:t>15%	- for quantity between 41-60</a:t>
            </a:r>
            <a:endParaRPr lang="en-US" dirty="0"/>
          </a:p>
          <a:p>
            <a:pPr marL="621792" lvl="2" indent="0">
              <a:buNone/>
            </a:pPr>
            <a:r>
              <a:rPr lang="en-GB" dirty="0"/>
              <a:t>20%	- for quantity between 61-80</a:t>
            </a:r>
            <a:endParaRPr lang="en-US" dirty="0"/>
          </a:p>
          <a:p>
            <a:pPr marL="621792" lvl="2" indent="0">
              <a:buNone/>
            </a:pPr>
            <a:r>
              <a:rPr lang="en-US" dirty="0"/>
              <a:t>25%	- for quantity between 81-above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86942"/>
              </p:ext>
            </p:extLst>
          </p:nvPr>
        </p:nvGraphicFramePr>
        <p:xfrm>
          <a:off x="609601" y="990600"/>
          <a:ext cx="8000999" cy="2971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396"/>
                <a:gridCol w="1791528"/>
                <a:gridCol w="1652380"/>
                <a:gridCol w="1652380"/>
                <a:gridCol w="1826315"/>
              </a:tblGrid>
              <a:tr h="810491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Client #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Qty Purchased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Discount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 Payable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70164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70164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70164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70164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70164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70164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70164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70164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4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49530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Using Switch-Case, write and run a program that simulates a simple calculator. It reads two integers and a character. If the character is </a:t>
            </a:r>
            <a:r>
              <a:rPr lang="en-US" sz="3600" b="1" dirty="0"/>
              <a:t>+</a:t>
            </a:r>
            <a:r>
              <a:rPr lang="en-US" sz="3600" dirty="0"/>
              <a:t>, the sum is processed and printed, if </a:t>
            </a:r>
            <a:r>
              <a:rPr lang="en-US" sz="3600" b="1" dirty="0"/>
              <a:t>-</a:t>
            </a:r>
            <a:r>
              <a:rPr lang="en-US" sz="3600" dirty="0"/>
              <a:t>, the difference is processed and printed, if </a:t>
            </a:r>
            <a:r>
              <a:rPr lang="en-US" sz="3600" b="1" dirty="0"/>
              <a:t>*</a:t>
            </a:r>
            <a:r>
              <a:rPr lang="en-US" sz="3600" dirty="0"/>
              <a:t>, the product is processed and printed, if </a:t>
            </a:r>
            <a:r>
              <a:rPr lang="en-US" sz="3600" b="1" dirty="0"/>
              <a:t>/</a:t>
            </a:r>
            <a:r>
              <a:rPr lang="en-US" sz="3600" dirty="0"/>
              <a:t>, the quotient is processed and printed, and if </a:t>
            </a:r>
            <a:r>
              <a:rPr lang="en-US" sz="3600" b="1" dirty="0"/>
              <a:t>%</a:t>
            </a:r>
            <a:r>
              <a:rPr lang="en-US" sz="3600" dirty="0"/>
              <a:t>, the remainder is processed and printed. 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99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838200"/>
          </a:xfrm>
        </p:spPr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562600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In the realm of politics, selection of candidates in the primaries requires some criteria. Taking the case of an ‘</a:t>
            </a:r>
            <a:r>
              <a:rPr lang="en-US" sz="4400" dirty="0" err="1"/>
              <a:t>unlabelled</a:t>
            </a:r>
            <a:r>
              <a:rPr lang="en-US" sz="4400" dirty="0"/>
              <a:t>’ political party with 9 candidates jostling for the party’s candidacy, having the under-listed criteria:</a:t>
            </a:r>
          </a:p>
          <a:p>
            <a:pPr algn="just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153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838200"/>
          </a:xfrm>
        </p:spPr>
        <p:txBody>
          <a:bodyPr/>
          <a:lstStyle/>
          <a:p>
            <a:r>
              <a:rPr lang="en-US" dirty="0" smtClean="0"/>
              <a:t>Q4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6096000"/>
          </a:xfrm>
        </p:spPr>
        <p:txBody>
          <a:bodyPr>
            <a:normAutofit/>
          </a:bodyPr>
          <a:lstStyle/>
          <a:p>
            <a:pPr algn="just"/>
            <a:endParaRPr lang="en-US" b="1" u="sng" dirty="0" smtClean="0"/>
          </a:p>
          <a:p>
            <a:pPr algn="just"/>
            <a:endParaRPr lang="en-US" b="1" u="sng" dirty="0"/>
          </a:p>
          <a:p>
            <a:pPr algn="just"/>
            <a:endParaRPr lang="en-US" b="1" u="sng" dirty="0" smtClean="0"/>
          </a:p>
          <a:p>
            <a:pPr algn="just"/>
            <a:endParaRPr lang="en-US" b="1" u="sng" dirty="0"/>
          </a:p>
          <a:p>
            <a:pPr algn="just"/>
            <a:endParaRPr lang="en-US" b="1" u="sng" dirty="0" smtClean="0"/>
          </a:p>
          <a:p>
            <a:pPr algn="just"/>
            <a:r>
              <a:rPr lang="en-US" b="1" u="sng" dirty="0" smtClean="0"/>
              <a:t>Selection </a:t>
            </a:r>
            <a:r>
              <a:rPr lang="en-US" b="1" u="sng" dirty="0"/>
              <a:t>Criteria</a:t>
            </a:r>
            <a:endParaRPr lang="en-US" dirty="0"/>
          </a:p>
          <a:p>
            <a:pPr lvl="1" algn="just"/>
            <a:r>
              <a:rPr lang="en-GB" dirty="0"/>
              <a:t>Candidate must have paid the party’s fee of N1,000,000</a:t>
            </a:r>
            <a:endParaRPr lang="en-US" dirty="0"/>
          </a:p>
          <a:p>
            <a:pPr lvl="1" algn="just"/>
            <a:r>
              <a:rPr lang="en-GB" dirty="0"/>
              <a:t>Candidate must have </a:t>
            </a:r>
            <a:r>
              <a:rPr lang="en-GB" dirty="0" smtClean="0"/>
              <a:t>at least </a:t>
            </a:r>
            <a:r>
              <a:rPr lang="en-GB" dirty="0"/>
              <a:t>10years experience in politics</a:t>
            </a:r>
            <a:endParaRPr lang="en-US" dirty="0"/>
          </a:p>
          <a:p>
            <a:pPr lvl="1" algn="just"/>
            <a:r>
              <a:rPr lang="en-GB" dirty="0"/>
              <a:t>Candidate must have occupied/tasted </a:t>
            </a:r>
            <a:r>
              <a:rPr lang="en-GB" dirty="0" smtClean="0"/>
              <a:t>at least </a:t>
            </a:r>
            <a:r>
              <a:rPr lang="en-GB" dirty="0"/>
              <a:t>2 offices</a:t>
            </a: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23645"/>
              </p:ext>
            </p:extLst>
          </p:nvPr>
        </p:nvGraphicFramePr>
        <p:xfrm>
          <a:off x="457200" y="914400"/>
          <a:ext cx="8382001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972"/>
                <a:gridCol w="1799701"/>
                <a:gridCol w="1799701"/>
                <a:gridCol w="1799701"/>
                <a:gridCol w="2045926"/>
              </a:tblGrid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S/N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Candidate ID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Party Fee Paid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Political Years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of Office Held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675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800000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598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265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555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877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6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Q4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6019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With the information given </a:t>
            </a:r>
            <a:r>
              <a:rPr lang="en-US" dirty="0" smtClean="0"/>
              <a:t>in the previous slide, </a:t>
            </a:r>
            <a:r>
              <a:rPr lang="en-US" dirty="0"/>
              <a:t>employ the use of C++ and code such that QUALIFIED and UNQUALIFIED Candidates are outputted to the screen under different headings but on the same screen page. For instance:</a:t>
            </a:r>
          </a:p>
          <a:p>
            <a:pPr algn="just"/>
            <a:r>
              <a:rPr lang="en-US" b="1" dirty="0"/>
              <a:t>The Unqualified Candidates are:</a:t>
            </a:r>
            <a:endParaRPr lang="en-US" dirty="0"/>
          </a:p>
          <a:p>
            <a:pPr lvl="1" algn="just"/>
            <a:r>
              <a:rPr lang="en-US" dirty="0"/>
              <a:t>	Candidates with ID # 301</a:t>
            </a:r>
          </a:p>
          <a:p>
            <a:pPr lvl="1" algn="just"/>
            <a:r>
              <a:rPr lang="en-US" dirty="0"/>
              <a:t>	Candidates with ID # 307</a:t>
            </a:r>
          </a:p>
          <a:p>
            <a:pPr lvl="1" algn="just"/>
            <a:r>
              <a:rPr lang="en-US" dirty="0"/>
              <a:t>	Candidates with ID # 419</a:t>
            </a:r>
          </a:p>
          <a:p>
            <a:pPr lvl="1" algn="just"/>
            <a:r>
              <a:rPr lang="en-US" dirty="0"/>
              <a:t>	Candidates with ID # 593</a:t>
            </a:r>
          </a:p>
          <a:p>
            <a:pPr lvl="1" algn="just"/>
            <a:r>
              <a:rPr lang="en-US" dirty="0"/>
              <a:t>	Candidates with ID # 666</a:t>
            </a:r>
          </a:p>
          <a:p>
            <a:pPr algn="just"/>
            <a:r>
              <a:rPr lang="en-US" b="1" dirty="0"/>
              <a:t>While the Qualified Candidates are:</a:t>
            </a:r>
            <a:endParaRPr lang="en-US" dirty="0"/>
          </a:p>
          <a:p>
            <a:pPr lvl="1" algn="just"/>
            <a:r>
              <a:rPr lang="en-US" dirty="0"/>
              <a:t>	Candidates with ID # 438</a:t>
            </a:r>
          </a:p>
          <a:p>
            <a:pPr lvl="1" algn="just"/>
            <a:r>
              <a:rPr lang="en-US" dirty="0"/>
              <a:t>	Candidates with ID # 777</a:t>
            </a:r>
          </a:p>
          <a:p>
            <a:pPr lvl="1" algn="just"/>
            <a:r>
              <a:rPr lang="en-US" dirty="0"/>
              <a:t>	Candidates with ID # 539</a:t>
            </a:r>
          </a:p>
          <a:p>
            <a:pPr lvl="1" algn="just"/>
            <a:r>
              <a:rPr lang="en-US" dirty="0"/>
              <a:t>	Candidates with ID # 361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867400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Create a program that will calculate the area, circumference, or the diameter of a circle. Use switch to determine which calculation will be needed for the input you’ve provided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70659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</TotalTime>
  <Words>466</Words>
  <Application>Microsoft Office PowerPoint</Application>
  <PresentationFormat>On-screen Show (4:3)</PresentationFormat>
  <Paragraphs>165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CSC 212 – CLASS EXERCISES</vt:lpstr>
      <vt:lpstr>Q2</vt:lpstr>
      <vt:lpstr>Q2 Cont’d</vt:lpstr>
      <vt:lpstr>Q3</vt:lpstr>
      <vt:lpstr>Q4</vt:lpstr>
      <vt:lpstr>Q4 Cont’d</vt:lpstr>
      <vt:lpstr>Q4 Cont’d</vt:lpstr>
      <vt:lpstr>Q5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AJAYI</dc:creator>
  <cp:lastModifiedBy>The AJAYI</cp:lastModifiedBy>
  <cp:revision>11</cp:revision>
  <dcterms:created xsi:type="dcterms:W3CDTF">2015-09-23T01:59:59Z</dcterms:created>
  <dcterms:modified xsi:type="dcterms:W3CDTF">2015-09-23T02:36:52Z</dcterms:modified>
</cp:coreProperties>
</file>