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f83fd50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f83fd50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f83fd50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f83fd50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f83fd50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f83fd50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f83fd50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f83fd50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31675" y="2159425"/>
            <a:ext cx="44352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620"/>
              <a:t>Api retournant des données à propos de pokémon</a:t>
            </a:r>
            <a:endParaRPr b="1" sz="162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17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783" y="1701325"/>
            <a:ext cx="4435218" cy="34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92975" y="3255325"/>
            <a:ext cx="211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Nom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Statistique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Attaque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Sprite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Type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273525" y="0"/>
            <a:ext cx="476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Page d’accueil de l’application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425050" y="1511425"/>
            <a:ext cx="43239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Je peux </a:t>
            </a:r>
            <a:r>
              <a:rPr lang="en">
                <a:solidFill>
                  <a:schemeClr val="lt1"/>
                </a:solidFill>
              </a:rPr>
              <a:t>sélectionner</a:t>
            </a:r>
            <a:r>
              <a:rPr lang="en">
                <a:solidFill>
                  <a:schemeClr val="lt1"/>
                </a:solidFill>
              </a:rPr>
              <a:t> un </a:t>
            </a:r>
            <a:r>
              <a:rPr lang="en">
                <a:solidFill>
                  <a:schemeClr val="lt1"/>
                </a:solidFill>
              </a:rPr>
              <a:t>pokémon</a:t>
            </a:r>
            <a:r>
              <a:rPr lang="en">
                <a:solidFill>
                  <a:schemeClr val="lt1"/>
                </a:solidFill>
              </a:rPr>
              <a:t> en particulier via un bouton déroulant la liste </a:t>
            </a:r>
            <a:r>
              <a:rPr lang="en">
                <a:solidFill>
                  <a:schemeClr val="lt1"/>
                </a:solidFill>
              </a:rPr>
              <a:t>complète</a:t>
            </a:r>
            <a:r>
              <a:rPr lang="en">
                <a:solidFill>
                  <a:schemeClr val="lt1"/>
                </a:solidFill>
              </a:rPr>
              <a:t> des noms de mes </a:t>
            </a:r>
            <a:r>
              <a:rPr lang="en">
                <a:solidFill>
                  <a:schemeClr val="lt1"/>
                </a:solidFill>
              </a:rPr>
              <a:t>pokémons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J’ai accès à un tableau contenant une liste non exhaustive des premiers pokémons ainsi que leur sprites, noms, types, statistiques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 bouton me permettant d’afficher la liste complète des pokémons de 1ere generation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Je peux accéder à une page individuelle en cliquant sur le nom ou un page affichant la liste des pokémons possédant le même type que mon pokemon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131000" y="1200975"/>
            <a:ext cx="488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Page individuelle pour chaques </a:t>
            </a:r>
            <a:r>
              <a:rPr b="1" lang="en" sz="2000">
                <a:solidFill>
                  <a:schemeClr val="lt1"/>
                </a:solidFill>
              </a:rPr>
              <a:t>pokémons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413450" y="2192025"/>
            <a:ext cx="4324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Je peux afficher le sprite “shiny” du </a:t>
            </a:r>
            <a:r>
              <a:rPr lang="en" sz="1600">
                <a:solidFill>
                  <a:schemeClr val="lt1"/>
                </a:solidFill>
              </a:rPr>
              <a:t>pokémon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sélectionné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J’ai </a:t>
            </a:r>
            <a:r>
              <a:rPr lang="en" sz="1600">
                <a:solidFill>
                  <a:schemeClr val="lt1"/>
                </a:solidFill>
              </a:rPr>
              <a:t>accès</a:t>
            </a:r>
            <a:r>
              <a:rPr lang="en" sz="1600">
                <a:solidFill>
                  <a:schemeClr val="lt1"/>
                </a:solidFill>
              </a:rPr>
              <a:t> à une description de mon pokemon (si elle est disponible)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J’ai </a:t>
            </a:r>
            <a:r>
              <a:rPr lang="en" sz="1600">
                <a:solidFill>
                  <a:schemeClr val="lt1"/>
                </a:solidFill>
              </a:rPr>
              <a:t>accès</a:t>
            </a:r>
            <a:r>
              <a:rPr lang="en" sz="1600">
                <a:solidFill>
                  <a:schemeClr val="lt1"/>
                </a:solidFill>
              </a:rPr>
              <a:t> un à tableau contenant les attaques et leur </a:t>
            </a:r>
            <a:r>
              <a:rPr lang="en" sz="1600">
                <a:solidFill>
                  <a:schemeClr val="lt1"/>
                </a:solidFill>
              </a:rPr>
              <a:t>descriptions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3" y="0"/>
            <a:ext cx="9124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754900" y="1732825"/>
            <a:ext cx="417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Page de types de pokemons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645100" y="2438550"/>
            <a:ext cx="439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J’ai </a:t>
            </a:r>
            <a:r>
              <a:rPr lang="en" sz="1600">
                <a:solidFill>
                  <a:schemeClr val="lt1"/>
                </a:solidFill>
              </a:rPr>
              <a:t>accès</a:t>
            </a:r>
            <a:r>
              <a:rPr lang="en" sz="1600">
                <a:solidFill>
                  <a:schemeClr val="lt1"/>
                </a:solidFill>
              </a:rPr>
              <a:t> à un tableau m’indiquant les </a:t>
            </a:r>
            <a:r>
              <a:rPr lang="en" sz="1600">
                <a:solidFill>
                  <a:schemeClr val="lt1"/>
                </a:solidFill>
              </a:rPr>
              <a:t>résistances</a:t>
            </a:r>
            <a:r>
              <a:rPr lang="en" sz="1600">
                <a:solidFill>
                  <a:schemeClr val="lt1"/>
                </a:solidFill>
              </a:rPr>
              <a:t>, faiblesses et immunités du type que j’ai choisi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J’ai </a:t>
            </a:r>
            <a:r>
              <a:rPr lang="en" sz="1600">
                <a:solidFill>
                  <a:schemeClr val="lt1"/>
                </a:solidFill>
              </a:rPr>
              <a:t>accès</a:t>
            </a:r>
            <a:r>
              <a:rPr lang="en" sz="1600">
                <a:solidFill>
                  <a:schemeClr val="lt1"/>
                </a:solidFill>
              </a:rPr>
              <a:t> à un tableau contenant la liste des </a:t>
            </a:r>
            <a:r>
              <a:rPr lang="en" sz="1600">
                <a:solidFill>
                  <a:schemeClr val="lt1"/>
                </a:solidFill>
              </a:rPr>
              <a:t>pokémons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possédant</a:t>
            </a:r>
            <a:r>
              <a:rPr lang="en" sz="1600">
                <a:solidFill>
                  <a:schemeClr val="lt1"/>
                </a:solidFill>
              </a:rPr>
              <a:t> le type que j’ai </a:t>
            </a:r>
            <a:r>
              <a:rPr lang="en" sz="1600">
                <a:solidFill>
                  <a:schemeClr val="lt1"/>
                </a:solidFill>
              </a:rPr>
              <a:t>sélectionné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89" y="0"/>
            <a:ext cx="5241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716350" y="311100"/>
            <a:ext cx="30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Fonction qui m’a plu</a:t>
            </a:r>
            <a:endParaRPr b="1" sz="2000"/>
          </a:p>
        </p:txBody>
      </p:sp>
      <p:sp>
        <p:nvSpPr>
          <p:cNvPr id="85" name="Google Shape;85;p17"/>
          <p:cNvSpPr txBox="1"/>
          <p:nvPr/>
        </p:nvSpPr>
        <p:spPr>
          <a:xfrm>
            <a:off x="5567250" y="1108900"/>
            <a:ext cx="3346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Fonction servant à afficher la liste </a:t>
            </a:r>
            <a:r>
              <a:rPr lang="en" sz="1600"/>
              <a:t>complète</a:t>
            </a:r>
            <a:r>
              <a:rPr lang="en" sz="1600"/>
              <a:t> des </a:t>
            </a:r>
            <a:r>
              <a:rPr lang="en" sz="1600"/>
              <a:t>pokémons</a:t>
            </a:r>
            <a:r>
              <a:rPr lang="en" sz="1600"/>
              <a:t> lors du clic du bouton “show more”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J’ajoute un event listener sur mon bouton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D'abord</a:t>
            </a:r>
            <a:r>
              <a:rPr lang="en" sz="1600"/>
              <a:t> je supprime mon 1er tableau n’affichant que le liste non exhaustive de mes </a:t>
            </a:r>
            <a:r>
              <a:rPr lang="en" sz="1600"/>
              <a:t>pokémons</a:t>
            </a:r>
            <a:r>
              <a:rPr lang="en" sz="1600"/>
              <a:t>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Je refait une </a:t>
            </a:r>
            <a:r>
              <a:rPr lang="en" sz="1600"/>
              <a:t>requête</a:t>
            </a:r>
            <a:r>
              <a:rPr lang="en" sz="1600"/>
              <a:t> pour enfin afficher la liste </a:t>
            </a:r>
            <a:r>
              <a:rPr lang="en" sz="1600"/>
              <a:t>complète</a:t>
            </a:r>
            <a:r>
              <a:rPr lang="en" sz="1600"/>
              <a:t> des </a:t>
            </a:r>
            <a:r>
              <a:rPr lang="en" sz="1600"/>
              <a:t>pokémons</a:t>
            </a:r>
            <a:r>
              <a:rPr lang="en" sz="1600"/>
              <a:t> de 1ere </a:t>
            </a:r>
            <a:r>
              <a:rPr lang="en" sz="1600"/>
              <a:t>génération</a:t>
            </a:r>
            <a:r>
              <a:rPr lang="en" sz="1600"/>
              <a:t> dans un nouveau tableau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