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79" autoAdjust="0"/>
    <p:restoredTop sz="94660"/>
  </p:normalViewPr>
  <p:slideViewPr>
    <p:cSldViewPr snapToGrid="0">
      <p:cViewPr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5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8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1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3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3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72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08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9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0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2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9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4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5DFC6F-6E09-414B-A4E7-26D6DB3C214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6668E68-AE3A-43FD-91DB-4EF9259A0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8497" y="1741715"/>
            <a:ext cx="8825658" cy="1787438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smtClean="0"/>
              <a:t>NSY103 linux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152872" y="5104786"/>
            <a:ext cx="34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Auditeur : </a:t>
            </a:r>
            <a:r>
              <a:rPr lang="fr-FR" dirty="0" err="1" smtClean="0"/>
              <a:t>Rachik</a:t>
            </a:r>
            <a:r>
              <a:rPr lang="fr-FR" dirty="0" smtClean="0"/>
              <a:t> FETTACHE</a:t>
            </a:r>
          </a:p>
          <a:p>
            <a:endParaRPr lang="fr-FR" dirty="0"/>
          </a:p>
          <a:p>
            <a:pPr algn="ctr"/>
            <a:r>
              <a:rPr lang="fr-FR" dirty="0" smtClean="0"/>
              <a:t>2018 - 2019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0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Option --pendu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1068" y="2671232"/>
            <a:ext cx="5489045" cy="986368"/>
          </a:xfrm>
        </p:spPr>
        <p:txBody>
          <a:bodyPr>
            <a:normAutofit lnSpcReduction="10000"/>
          </a:bodyPr>
          <a:lstStyle/>
          <a:p>
            <a:pPr lvl="0"/>
            <a:r>
              <a:rPr lang="fr-FR" u="sng" dirty="0" smtClean="0"/>
              <a:t>Contexte</a:t>
            </a:r>
            <a:r>
              <a:rPr lang="fr-FR" dirty="0" smtClean="0"/>
              <a:t> : </a:t>
            </a:r>
          </a:p>
          <a:p>
            <a:pPr marL="0" lvl="0" indent="0">
              <a:buNone/>
            </a:pPr>
            <a:r>
              <a:rPr lang="fr-FR" dirty="0" smtClean="0"/>
              <a:t>le deuxième paramètre </a:t>
            </a:r>
            <a:r>
              <a:rPr lang="fr-FR" dirty="0"/>
              <a:t>est </a:t>
            </a:r>
            <a:r>
              <a:rPr lang="fr-FR" b="1" dirty="0"/>
              <a:t>- -</a:t>
            </a:r>
            <a:r>
              <a:rPr lang="fr-FR" b="1" dirty="0" smtClean="0"/>
              <a:t>pendu </a:t>
            </a:r>
            <a:r>
              <a:rPr lang="fr-FR" dirty="0" smtClean="0"/>
              <a:t>: On </a:t>
            </a:r>
            <a:r>
              <a:rPr lang="fr-FR" dirty="0"/>
              <a:t>lance le script externe </a:t>
            </a:r>
            <a:r>
              <a:rPr lang="fr-FR" b="1" dirty="0" smtClean="0"/>
              <a:t>pendu.sh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8009466" y="4812971"/>
            <a:ext cx="3962401" cy="1164493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/>
              <a:t>Dans le Fichier </a:t>
            </a:r>
            <a:r>
              <a:rPr lang="fr-FR" b="1" dirty="0" smtClean="0"/>
              <a:t>pendu.sh</a:t>
            </a:r>
            <a:r>
              <a:rPr lang="fr-FR" dirty="0" smtClean="0"/>
              <a:t> :</a:t>
            </a:r>
          </a:p>
          <a:p>
            <a:pPr marL="0" lvl="0" indent="0" algn="ctr">
              <a:buNone/>
            </a:pPr>
            <a:r>
              <a:rPr lang="fr-FR" dirty="0" smtClean="0"/>
              <a:t>On </a:t>
            </a:r>
            <a:r>
              <a:rPr lang="fr-FR" dirty="0"/>
              <a:t>lance la fonction </a:t>
            </a:r>
            <a:r>
              <a:rPr lang="fr-FR" dirty="0" err="1" smtClean="0"/>
              <a:t>jouerPendu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998839" y="2620433"/>
            <a:ext cx="5813473" cy="91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068" y="4677507"/>
            <a:ext cx="7315200" cy="145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9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</a:t>
            </a:r>
            <a:r>
              <a:rPr lang="fr-FR" dirty="0" err="1" smtClean="0"/>
              <a:t>jouerPendu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163827" y="2603500"/>
            <a:ext cx="6766199" cy="4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423335" y="3445933"/>
            <a:ext cx="4453464" cy="1634067"/>
          </a:xfrm>
        </p:spPr>
        <p:txBody>
          <a:bodyPr/>
          <a:lstStyle/>
          <a:p>
            <a:r>
              <a:rPr lang="fr-FR" dirty="0" smtClean="0"/>
              <a:t> Fonction  </a:t>
            </a:r>
            <a:r>
              <a:rPr lang="fr-FR" dirty="0" err="1" smtClean="0"/>
              <a:t>jouerPendu</a:t>
            </a:r>
            <a:r>
              <a:rPr lang="fr-FR" dirty="0" smtClean="0"/>
              <a:t>():</a:t>
            </a:r>
          </a:p>
          <a:p>
            <a:r>
              <a:rPr lang="fr-FR" dirty="0"/>
              <a:t> </a:t>
            </a:r>
            <a:r>
              <a:rPr lang="fr-FR" b="1" dirty="0" smtClean="0"/>
              <a:t>Récupérer une ligne du dictionnaire et transformation en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0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</a:t>
            </a:r>
            <a:r>
              <a:rPr lang="fr-FR" dirty="0" err="1" smtClean="0"/>
              <a:t>jouerPendu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26" y="2603499"/>
            <a:ext cx="4575174" cy="681567"/>
          </a:xfrm>
        </p:spPr>
        <p:txBody>
          <a:bodyPr/>
          <a:lstStyle/>
          <a:p>
            <a:pPr lvl="0" algn="ctr"/>
            <a:r>
              <a:rPr lang="fr-FR" dirty="0" smtClean="0"/>
              <a:t> Fonction comparer </a:t>
            </a:r>
            <a:r>
              <a:rPr lang="fr-FR" dirty="0"/>
              <a:t>le mot </a:t>
            </a:r>
            <a:r>
              <a:rPr lang="fr-FR" dirty="0" smtClean="0"/>
              <a:t>à </a:t>
            </a:r>
            <a:r>
              <a:rPr lang="fr-FR" dirty="0"/>
              <a:t>trouver et le </a:t>
            </a:r>
            <a:r>
              <a:rPr lang="fr-FR" dirty="0" smtClean="0"/>
              <a:t>pendu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83093" y="4207933"/>
            <a:ext cx="4929840" cy="169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163734" y="2603498"/>
            <a:ext cx="5808133" cy="681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fr-FR" dirty="0" smtClean="0"/>
              <a:t> Afficher le </a:t>
            </a:r>
            <a:r>
              <a:rPr lang="fr-FR" dirty="0"/>
              <a:t>mot sous forme « ----- » et indiquer </a:t>
            </a:r>
            <a:endParaRPr lang="fr-FR" dirty="0" smtClean="0"/>
          </a:p>
          <a:p>
            <a:pPr marL="0" lvl="0" indent="0" algn="ctr">
              <a:buNone/>
            </a:pPr>
            <a:r>
              <a:rPr lang="fr-FR" dirty="0" smtClean="0"/>
              <a:t>le </a:t>
            </a:r>
            <a:r>
              <a:rPr lang="fr-FR" dirty="0"/>
              <a:t>nombre de </a:t>
            </a:r>
            <a:r>
              <a:rPr lang="fr-FR" dirty="0" smtClean="0"/>
              <a:t>tentatives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708587" y="4201010"/>
            <a:ext cx="6263280" cy="65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6687787" y="5678833"/>
            <a:ext cx="4304880" cy="350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necteur droit avec flèche 13"/>
          <p:cNvCxnSpPr>
            <a:stCxn id="3" idx="2"/>
          </p:cNvCxnSpPr>
          <p:nvPr/>
        </p:nvCxnSpPr>
        <p:spPr>
          <a:xfrm flipH="1">
            <a:off x="2644726" y="3285066"/>
            <a:ext cx="3287" cy="7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9067800" y="3285066"/>
            <a:ext cx="3288" cy="6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089" y="2772833"/>
            <a:ext cx="4534645" cy="300143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 La </a:t>
            </a:r>
            <a:r>
              <a:rPr lang="fr-FR" dirty="0"/>
              <a:t>Partie peut </a:t>
            </a:r>
            <a:r>
              <a:rPr lang="fr-FR" dirty="0" smtClean="0"/>
              <a:t>débuter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L’utilisateur </a:t>
            </a:r>
            <a:r>
              <a:rPr lang="fr-FR" dirty="0"/>
              <a:t>entre la lettre 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vérifier </a:t>
            </a:r>
            <a:r>
              <a:rPr lang="fr-FR" dirty="0"/>
              <a:t>la présence de la </a:t>
            </a:r>
            <a:r>
              <a:rPr lang="fr-FR" dirty="0" smtClean="0"/>
              <a:t>lettre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comparaison </a:t>
            </a:r>
            <a:r>
              <a:rPr lang="fr-FR" dirty="0"/>
              <a:t>du pendu et mot </a:t>
            </a:r>
            <a:r>
              <a:rPr lang="fr-FR" dirty="0" smtClean="0"/>
              <a:t>à trouver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diminuer </a:t>
            </a:r>
            <a:r>
              <a:rPr lang="fr-FR" dirty="0"/>
              <a:t>le nombres de </a:t>
            </a:r>
            <a:r>
              <a:rPr lang="fr-FR" dirty="0" smtClean="0"/>
              <a:t>tentatives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afficher </a:t>
            </a:r>
            <a:r>
              <a:rPr lang="fr-FR" dirty="0"/>
              <a:t>le </a:t>
            </a:r>
            <a:r>
              <a:rPr lang="fr-FR" dirty="0" smtClean="0"/>
              <a:t>pendu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160907" y="2412655"/>
            <a:ext cx="6692426" cy="4259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</a:t>
            </a:r>
            <a:r>
              <a:rPr lang="fr-FR" dirty="0" err="1" smtClean="0"/>
              <a:t>jouerPendu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8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Quelques </a:t>
            </a:r>
            <a:r>
              <a:rPr lang="fr-FR" dirty="0" smtClean="0"/>
              <a:t>exemples de résultats obtenus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5088" y="2518835"/>
            <a:ext cx="2942912" cy="533160"/>
          </a:xfrm>
        </p:spPr>
        <p:txBody>
          <a:bodyPr/>
          <a:lstStyle/>
          <a:p>
            <a:r>
              <a:rPr lang="fr-FR" dirty="0" smtClean="0"/>
              <a:t>Lettre absente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99353" y="3483554"/>
            <a:ext cx="3704914" cy="68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420280" y="3483554"/>
            <a:ext cx="3704914" cy="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994971" y="2501905"/>
            <a:ext cx="2513596" cy="5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Lettre présente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492128" y="5227335"/>
            <a:ext cx="6352869" cy="974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avec flèche 10"/>
          <p:cNvCxnSpPr/>
          <p:nvPr/>
        </p:nvCxnSpPr>
        <p:spPr>
          <a:xfrm>
            <a:off x="2433711" y="2964725"/>
            <a:ext cx="0" cy="43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9242474" y="2914164"/>
            <a:ext cx="1" cy="48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216669" y="5537662"/>
            <a:ext cx="2942914" cy="5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Le mot a été trouvé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502075" y="5434883"/>
            <a:ext cx="1660769" cy="63593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26609" y="4854917"/>
            <a:ext cx="11901268" cy="1827237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joueur a perdu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18117" y="2672862"/>
            <a:ext cx="6766559" cy="122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40149" y="4853355"/>
            <a:ext cx="5964700" cy="809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7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956" y="5082786"/>
            <a:ext cx="8825657" cy="566738"/>
          </a:xfrm>
        </p:spPr>
        <p:txBody>
          <a:bodyPr>
            <a:noAutofit/>
          </a:bodyPr>
          <a:lstStyle/>
          <a:p>
            <a:pPr algn="ctr"/>
            <a:r>
              <a:rPr lang="fr-FR" sz="5400" b="1" i="1" dirty="0" smtClean="0"/>
              <a:t>Merci de votre attention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844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527300"/>
            <a:ext cx="4640934" cy="1855958"/>
          </a:xfrm>
        </p:spPr>
        <p:txBody>
          <a:bodyPr>
            <a:normAutofit lnSpcReduction="10000"/>
          </a:bodyPr>
          <a:lstStyle/>
          <a:p>
            <a:pPr algn="just">
              <a:buSzPct val="45000"/>
              <a:buFont typeface="StarSymbol"/>
              <a:buChar char="●"/>
            </a:pPr>
            <a:r>
              <a:rPr lang="fr-FR" u="sng" dirty="0" smtClean="0"/>
              <a:t>Premier paramètre </a:t>
            </a:r>
            <a:r>
              <a:rPr lang="fr-FR" dirty="0" smtClean="0"/>
              <a:t>: à </a:t>
            </a:r>
            <a:r>
              <a:rPr lang="fr-FR" dirty="0"/>
              <a:t>partir d'un fichier dictionnaire dico.txt (en majuscule</a:t>
            </a:r>
            <a:r>
              <a:rPr lang="fr-FR" dirty="0" smtClean="0"/>
              <a:t>)</a:t>
            </a:r>
          </a:p>
          <a:p>
            <a:pPr marL="0" indent="0" algn="just">
              <a:buSzPct val="45000"/>
              <a:buNone/>
            </a:pPr>
            <a:endParaRPr lang="fr-FR" dirty="0"/>
          </a:p>
          <a:p>
            <a:pPr lvl="0" algn="just">
              <a:buSzPct val="45000"/>
              <a:buFont typeface="StarSymbol"/>
              <a:buChar char="●"/>
            </a:pPr>
            <a:r>
              <a:rPr lang="fr-FR" dirty="0" smtClean="0"/>
              <a:t>Statistiques </a:t>
            </a:r>
            <a:r>
              <a:rPr lang="fr-FR" dirty="0"/>
              <a:t>sur l'utilisation des lettres dans une </a:t>
            </a:r>
            <a:r>
              <a:rPr lang="fr-FR" dirty="0" smtClean="0"/>
              <a:t>langue</a:t>
            </a:r>
            <a:endParaRPr lang="fr-FR" dirty="0"/>
          </a:p>
          <a:p>
            <a:pPr lvl="0" algn="just">
              <a:buSzPct val="45000"/>
              <a:buFont typeface="StarSymbol"/>
              <a:buChar char="●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2846953" y="4459458"/>
            <a:ext cx="503999" cy="100799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6952" y="5678160"/>
            <a:ext cx="3384000" cy="792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Mangal" pitchFamily="2"/>
              </a:rPr>
              <a:t>Faire un classement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Mangal" pitchFamily="2"/>
              </a:rPr>
              <a:t>sur l'utilisation des lettres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267450" y="2318401"/>
            <a:ext cx="5448299" cy="428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0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5081" y="2445236"/>
            <a:ext cx="7348965" cy="703580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99284C"/>
              </a:buClr>
              <a:buSzPct val="75000"/>
              <a:buNone/>
            </a:pPr>
            <a:r>
              <a:rPr lang="fr-FR" u="sng" dirty="0" smtClean="0"/>
              <a:t>Deuxième </a:t>
            </a:r>
            <a:r>
              <a:rPr lang="fr-FR" u="sng" dirty="0" smtClean="0"/>
              <a:t>paramètre </a:t>
            </a:r>
            <a:r>
              <a:rPr lang="fr-FR" dirty="0" smtClean="0"/>
              <a:t>: </a:t>
            </a:r>
            <a:r>
              <a:rPr lang="fr-FR" dirty="0" smtClean="0"/>
              <a:t>Utiliser </a:t>
            </a:r>
            <a:r>
              <a:rPr lang="fr-FR" dirty="0"/>
              <a:t>une option choisie </a:t>
            </a:r>
            <a:endParaRPr lang="fr-FR" dirty="0" smtClean="0"/>
          </a:p>
          <a:p>
            <a:pPr marL="0" lvl="0" indent="0">
              <a:buClr>
                <a:srgbClr val="99284C"/>
              </a:buClr>
              <a:buSzPct val="75000"/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43969" y="5638456"/>
            <a:ext cx="3909871" cy="93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895771" y="5559239"/>
            <a:ext cx="4042058" cy="11958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040914" y="4406760"/>
            <a:ext cx="3896915" cy="57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9284C"/>
              </a:buClr>
              <a:buSzPct val="75000"/>
              <a:buFont typeface="Wingdings 3" charset="2"/>
              <a:buNone/>
            </a:pPr>
            <a:r>
              <a:rPr lang="fr-FR" dirty="0" smtClean="0"/>
              <a:t> </a:t>
            </a:r>
            <a:r>
              <a:rPr lang="fr-FR" sz="1700" dirty="0" smtClean="0"/>
              <a:t>l'option </a:t>
            </a:r>
            <a:r>
              <a:rPr lang="fr-FR" sz="1700" b="1" dirty="0" smtClean="0">
                <a:solidFill>
                  <a:srgbClr val="FF3333"/>
                </a:solidFill>
              </a:rPr>
              <a:t>- -pendu</a:t>
            </a:r>
            <a:r>
              <a:rPr lang="fr-FR" sz="1700" dirty="0" smtClean="0"/>
              <a:t> pour jouer au pendu</a:t>
            </a:r>
          </a:p>
          <a:p>
            <a:pPr algn="ctr"/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3969" y="4364006"/>
            <a:ext cx="3909871" cy="745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9284C"/>
              </a:buClr>
              <a:buSzPct val="75000"/>
              <a:buNone/>
            </a:pPr>
            <a:r>
              <a:rPr lang="fr-FR" dirty="0" smtClean="0"/>
              <a:t>l'option </a:t>
            </a:r>
            <a:r>
              <a:rPr lang="fr-FR" b="1" dirty="0" smtClean="0">
                <a:solidFill>
                  <a:srgbClr val="FF3333"/>
                </a:solidFill>
              </a:rPr>
              <a:t>- -recherche</a:t>
            </a:r>
            <a:r>
              <a:rPr lang="fr-FR" dirty="0" smtClean="0"/>
              <a:t> pour effectuer une recherche d'un mot dans le dico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6339561" y="2909570"/>
            <a:ext cx="2" cy="45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098904" y="3365132"/>
            <a:ext cx="4240660" cy="8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339563" y="3361620"/>
            <a:ext cx="3965580" cy="82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724850" y="4404723"/>
            <a:ext cx="2641600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/>
              <a:t>L’option est inconnue</a:t>
            </a:r>
            <a:endParaRPr lang="fr-FR" sz="17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6339561" y="3361025"/>
            <a:ext cx="1" cy="71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</p:cNvCxnSpPr>
          <p:nvPr/>
        </p:nvCxnSpPr>
        <p:spPr>
          <a:xfrm flipH="1">
            <a:off x="2098904" y="5109296"/>
            <a:ext cx="1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9916366" y="5109296"/>
            <a:ext cx="0" cy="34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023429" y="4985880"/>
            <a:ext cx="0" cy="47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586514" y="6008914"/>
            <a:ext cx="277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Erreur option inconnue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147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Aide utilisateur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600" y="2209801"/>
            <a:ext cx="11264899" cy="1028700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rgbClr val="1C1C1C"/>
                </a:solidFill>
                <a:latin typeface="Times New Roman" pitchFamily="18"/>
              </a:rPr>
              <a:t>Explications</a:t>
            </a:r>
            <a:r>
              <a:rPr lang="fr-FR" dirty="0">
                <a:solidFill>
                  <a:srgbClr val="1C1C1C"/>
                </a:solidFill>
                <a:latin typeface="Times New Roman" pitchFamily="18"/>
              </a:rPr>
              <a:t> </a:t>
            </a:r>
            <a:r>
              <a:rPr lang="fr-FR" dirty="0" smtClean="0">
                <a:solidFill>
                  <a:srgbClr val="1C1C1C"/>
                </a:solidFill>
                <a:latin typeface="Times New Roman" pitchFamily="18"/>
              </a:rPr>
              <a:t>: Création </a:t>
            </a:r>
            <a:r>
              <a:rPr lang="fr-FR" dirty="0">
                <a:solidFill>
                  <a:srgbClr val="1C1C1C"/>
                </a:solidFill>
                <a:latin typeface="Times New Roman" pitchFamily="18"/>
              </a:rPr>
              <a:t>de fonctions pour aider l'utilisateur : aide() et </a:t>
            </a:r>
            <a:r>
              <a:rPr lang="fr-FR" dirty="0" err="1">
                <a:solidFill>
                  <a:srgbClr val="1C1C1C"/>
                </a:solidFill>
                <a:latin typeface="Times New Roman" pitchFamily="18"/>
              </a:rPr>
              <a:t>consulterAide</a:t>
            </a:r>
            <a:r>
              <a:rPr lang="fr-FR" dirty="0" smtClean="0">
                <a:solidFill>
                  <a:srgbClr val="1C1C1C"/>
                </a:solidFill>
                <a:latin typeface="Times New Roman" pitchFamily="18"/>
              </a:rPr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475751" y="3118534"/>
            <a:ext cx="8440615" cy="35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 smtClean="0"/>
              <a:t>Trop de paramètres 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675616" y="4191000"/>
            <a:ext cx="7777486" cy="1219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82600" y="2768601"/>
            <a:ext cx="11264899" cy="10287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1C1C1C"/>
                </a:solidFill>
                <a:latin typeface="Times New Roman" pitchFamily="18"/>
              </a:rPr>
              <a:t>Si </a:t>
            </a:r>
            <a:r>
              <a:rPr lang="fr-FR" dirty="0">
                <a:solidFill>
                  <a:srgbClr val="1C1C1C"/>
                </a:solidFill>
                <a:latin typeface="Times New Roman" pitchFamily="18"/>
              </a:rPr>
              <a:t>le premier paramètre est erroné, ou s’il y a trop de paramètres dans la ligne de commande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1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17872" cy="706964"/>
          </a:xfrm>
        </p:spPr>
        <p:txBody>
          <a:bodyPr/>
          <a:lstStyle/>
          <a:p>
            <a:r>
              <a:rPr lang="fr-FR" dirty="0" smtClean="0"/>
              <a:t>Vérification : validité du premier paramètre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76250" y="2343150"/>
            <a:ext cx="113157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premier paramètre est valid</a:t>
            </a:r>
            <a:r>
              <a:rPr lang="fr-FR" dirty="0"/>
              <a:t>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23332" y="2383896"/>
            <a:ext cx="11277601" cy="613305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fr-FR" dirty="0" smtClean="0"/>
              <a:t>Création </a:t>
            </a:r>
            <a:r>
              <a:rPr lang="fr-FR" dirty="0"/>
              <a:t>du fichier </a:t>
            </a:r>
            <a:r>
              <a:rPr lang="fr-FR" dirty="0" smtClean="0"/>
              <a:t>statistiques, récupération </a:t>
            </a:r>
            <a:r>
              <a:rPr lang="fr-FR" dirty="0"/>
              <a:t>de l'apparition d'une lettre dans un </a:t>
            </a:r>
            <a:r>
              <a:rPr lang="fr-FR" dirty="0" smtClean="0"/>
              <a:t>mot, tri et suppression du </a:t>
            </a:r>
            <a:r>
              <a:rPr lang="fr-FR" dirty="0"/>
              <a:t>fichier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371600" y="2997200"/>
            <a:ext cx="9499600" cy="360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Option - -recherche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41867" y="2946400"/>
            <a:ext cx="4385733" cy="2099733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u="sng" dirty="0" smtClean="0"/>
              <a:t>Rappel du </a:t>
            </a:r>
            <a:r>
              <a:rPr lang="fr-FR" u="sng" dirty="0"/>
              <a:t>contexte :</a:t>
            </a:r>
          </a:p>
          <a:p>
            <a:pPr marL="0" lvl="0" indent="0" algn="just">
              <a:buNone/>
            </a:pPr>
            <a:endParaRPr lang="fr-FR" dirty="0"/>
          </a:p>
          <a:p>
            <a:pPr marL="0" lvl="0" indent="0" algn="just">
              <a:buNone/>
            </a:pPr>
            <a:r>
              <a:rPr lang="fr-FR" dirty="0"/>
              <a:t>L'utilisateur a renseigné le paramètre </a:t>
            </a:r>
            <a:r>
              <a:rPr lang="fr-FR" b="1" dirty="0"/>
              <a:t>- -recherche </a:t>
            </a:r>
            <a:r>
              <a:rPr lang="fr-FR" dirty="0"/>
              <a:t>en deuxième argument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063068" y="2603499"/>
            <a:ext cx="6942666" cy="28998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4"/>
          <p:cNvSpPr txBox="1">
            <a:spLocks/>
          </p:cNvSpPr>
          <p:nvPr/>
        </p:nvSpPr>
        <p:spPr>
          <a:xfrm>
            <a:off x="541867" y="3471168"/>
            <a:ext cx="3962401" cy="1164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5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recherche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76400" y="2404533"/>
            <a:ext cx="8737599" cy="403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8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248</Words>
  <Application>Microsoft Office PowerPoint</Application>
  <PresentationFormat>Grand écran</PresentationFormat>
  <Paragraphs>55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Microsoft YaHei</vt:lpstr>
      <vt:lpstr>Arial</vt:lpstr>
      <vt:lpstr>Century Gothic</vt:lpstr>
      <vt:lpstr>Courier New</vt:lpstr>
      <vt:lpstr>Mangal</vt:lpstr>
      <vt:lpstr>StarSymbol</vt:lpstr>
      <vt:lpstr>Times New Roman</vt:lpstr>
      <vt:lpstr>Wingdings 3</vt:lpstr>
      <vt:lpstr>Direction Ion</vt:lpstr>
      <vt:lpstr>Projet NSY103 linux</vt:lpstr>
      <vt:lpstr>Les objectifs</vt:lpstr>
      <vt:lpstr>Les objectifs</vt:lpstr>
      <vt:lpstr>Aide utilisateur </vt:lpstr>
      <vt:lpstr>Trop de paramètres </vt:lpstr>
      <vt:lpstr>Vérification : validité du premier paramètre</vt:lpstr>
      <vt:lpstr>Le premier paramètre est valide</vt:lpstr>
      <vt:lpstr>Option - -recherche</vt:lpstr>
      <vt:lpstr>Fonction recherche</vt:lpstr>
      <vt:lpstr>Option --pendu</vt:lpstr>
      <vt:lpstr>Fonction jouerPendu()</vt:lpstr>
      <vt:lpstr>Fonction jouerPendu()</vt:lpstr>
      <vt:lpstr>Fonction jouerPendu()</vt:lpstr>
      <vt:lpstr>Quelques exemples de résultats obtenus</vt:lpstr>
      <vt:lpstr>Le joueur a perdu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28</cp:revision>
  <dcterms:created xsi:type="dcterms:W3CDTF">2019-02-10T18:41:35Z</dcterms:created>
  <dcterms:modified xsi:type="dcterms:W3CDTF">2019-02-11T16:27:17Z</dcterms:modified>
</cp:coreProperties>
</file>