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425da9c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425da9c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425da9c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425da9c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425da9c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425da9c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425da9c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425da9c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425da9c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425da9c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425da9c0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425da9c0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84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Интернет магазин на Strapi и Vue</a:t>
            </a:r>
            <a:endParaRPr sz="1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34575" y="546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63700" y="3000200"/>
            <a:ext cx="40803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Сделал проект: Круглов Егор Александрович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Vue + Nuxt</a:t>
            </a:r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backend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Strapi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827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и применение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5192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Сейчас очень актуально создание сайтов. Они используются нами каждый день. Начиная от просмотра Journal, до просмотра Youtube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Strapi?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Strapi представляет собой фреймворк для управления контентом, работающий на Node.js. Это open source-проект, полностью бесплатный. Система разворачивается локально на собственном сервере компании, что обеспечивает безопасность данных.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Vue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Vue (произносится /vjuː/, примерно как view) — это прогрессивный фреймворк </a:t>
            </a: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для создания пользовательских интерфейсов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В отличие от фреймворков-монолитов, Vue создан пригодным для постепенного внедрения. Его ядро в первую очередь решает задачи уровня представления (view), что упрощает интеграцию с другими библиотеками и существующими проектами.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Nuxt?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Nuxt.js — это минималистичный фреймворк для создания приложений на Vue.js.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37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Предоставляет возможность разработчику выбрать между серверным рендерингом (Universal SSR), одностраничным приложением (SPA) или статически-сгенерированным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Готовая структура проекта — по умолчанию Nuxt содержит в себе логическую структуру папок со встроенным механизмом маршрутизаторов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Vuetify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Vuetify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это семантическая структура компонентов для Vue. Он направлен на предоставление многоразовых компонентов, которые делают создание вашего приложения легким.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Компоненты </a:t>
            </a: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Vuetify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содержат легко запоминающийся семантический дизайн, который вместо запоминания разметки и сложных классов дает вам типы, которые говорят о свойствах, имеющих простые и понятные имена.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