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24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2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6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30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34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notesSlides/notesSlide35.xml" ContentType="application/vnd.openxmlformats-officedocument.presentationml.notesSlide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notesSlides/notesSlide36.xml" ContentType="application/vnd.openxmlformats-officedocument.presentationml.notesSlide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notesSlides/notesSlide37.xml" ContentType="application/vnd.openxmlformats-officedocument.presentationml.notesSlide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notesSlides/notesSlide38.xml" ContentType="application/vnd.openxmlformats-officedocument.presentationml.notesSlide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568" r:id="rId1"/>
  </p:sldMasterIdLst>
  <p:notesMasterIdLst>
    <p:notesMasterId r:id="rId50"/>
  </p:notesMasterIdLst>
  <p:handoutMasterIdLst>
    <p:handoutMasterId r:id="rId51"/>
  </p:handoutMasterIdLst>
  <p:sldIdLst>
    <p:sldId id="477" r:id="rId2"/>
    <p:sldId id="389" r:id="rId3"/>
    <p:sldId id="390" r:id="rId4"/>
    <p:sldId id="391" r:id="rId5"/>
    <p:sldId id="392" r:id="rId6"/>
    <p:sldId id="350" r:id="rId7"/>
    <p:sldId id="393" r:id="rId8"/>
    <p:sldId id="351" r:id="rId9"/>
    <p:sldId id="394" r:id="rId10"/>
    <p:sldId id="354" r:id="rId11"/>
    <p:sldId id="395" r:id="rId12"/>
    <p:sldId id="396" r:id="rId13"/>
    <p:sldId id="469" r:id="rId14"/>
    <p:sldId id="461" r:id="rId15"/>
    <p:sldId id="481" r:id="rId16"/>
    <p:sldId id="482" r:id="rId17"/>
    <p:sldId id="483" r:id="rId18"/>
    <p:sldId id="484" r:id="rId19"/>
    <p:sldId id="485" r:id="rId20"/>
    <p:sldId id="462" r:id="rId21"/>
    <p:sldId id="398" r:id="rId22"/>
    <p:sldId id="361" r:id="rId23"/>
    <p:sldId id="399" r:id="rId24"/>
    <p:sldId id="362" r:id="rId25"/>
    <p:sldId id="425" r:id="rId26"/>
    <p:sldId id="463" r:id="rId27"/>
    <p:sldId id="486" r:id="rId28"/>
    <p:sldId id="487" r:id="rId29"/>
    <p:sldId id="437" r:id="rId30"/>
    <p:sldId id="488" r:id="rId31"/>
    <p:sldId id="489" r:id="rId32"/>
    <p:sldId id="403" r:id="rId33"/>
    <p:sldId id="441" r:id="rId34"/>
    <p:sldId id="442" r:id="rId35"/>
    <p:sldId id="443" r:id="rId36"/>
    <p:sldId id="444" r:id="rId37"/>
    <p:sldId id="445" r:id="rId38"/>
    <p:sldId id="446" r:id="rId39"/>
    <p:sldId id="447" r:id="rId40"/>
    <p:sldId id="449" r:id="rId41"/>
    <p:sldId id="459" r:id="rId42"/>
    <p:sldId id="464" r:id="rId43"/>
    <p:sldId id="465" r:id="rId44"/>
    <p:sldId id="471" r:id="rId45"/>
    <p:sldId id="454" r:id="rId46"/>
    <p:sldId id="473" r:id="rId47"/>
    <p:sldId id="456" r:id="rId48"/>
    <p:sldId id="45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2">
          <p15:clr>
            <a:srgbClr val="A4A3A4"/>
          </p15:clr>
        </p15:guide>
        <p15:guide id="2" orient="horz" pos="864">
          <p15:clr>
            <a:srgbClr val="A4A3A4"/>
          </p15:clr>
        </p15:guide>
        <p15:guide id="3" pos="2880">
          <p15:clr>
            <a:srgbClr val="A4A3A4"/>
          </p15:clr>
        </p15:guide>
        <p15:guide id="4">
          <p15:clr>
            <a:srgbClr val="A4A3A4"/>
          </p15:clr>
        </p15:guide>
        <p15:guide id="5" pos="5472">
          <p15:clr>
            <a:srgbClr val="A4A3A4"/>
          </p15:clr>
        </p15:guide>
        <p15:guide id="6" pos="28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CEDF"/>
    <a:srgbClr val="F8BE1A"/>
    <a:srgbClr val="59BBDE"/>
    <a:srgbClr val="AA1949"/>
    <a:srgbClr val="6D111B"/>
    <a:srgbClr val="162210"/>
    <a:srgbClr val="78B75C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850" y="48"/>
      </p:cViewPr>
      <p:guideLst>
        <p:guide orient="horz" pos="672"/>
        <p:guide orient="horz" pos="864"/>
        <p:guide pos="2880"/>
        <p:guide/>
        <p:guide pos="5472"/>
        <p:guide pos="288"/>
      </p:guideLst>
    </p:cSldViewPr>
  </p:slideViewPr>
  <p:outlineViewPr>
    <p:cViewPr>
      <p:scale>
        <a:sx n="33" d="100"/>
        <a:sy n="33" d="100"/>
      </p:scale>
      <p:origin x="0" y="359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6.svg"/></Relationships>
</file>

<file path=ppt/diagrams/_rels/data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ata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5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4" Type="http://schemas.openxmlformats.org/officeDocument/2006/relationships/image" Target="../media/image44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6.svg"/></Relationships>
</file>

<file path=ppt/diagrams/_rels/drawing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svg"/></Relationships>
</file>

<file path=ppt/diagrams/_rels/drawing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65.svg"/><Relationship Id="rId1" Type="http://schemas.openxmlformats.org/officeDocument/2006/relationships/image" Target="../media/image64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5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43E457-AB51-436F-9BD9-2E32F17A5C2A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3D91ACB-4854-47A4-BD4C-67E17B6A8BC2}">
      <dgm:prSet/>
      <dgm:spPr/>
      <dgm:t>
        <a:bodyPr/>
        <a:lstStyle/>
        <a:p>
          <a:r>
            <a:rPr lang="en-US"/>
            <a:t>Internet</a:t>
          </a:r>
        </a:p>
      </dgm:t>
    </dgm:pt>
    <dgm:pt modelId="{1AE0F628-A23F-4A91-8B56-6B0525ABC438}" type="parTrans" cxnId="{74D829FE-64BB-43F1-B712-91BF758AAA83}">
      <dgm:prSet/>
      <dgm:spPr/>
      <dgm:t>
        <a:bodyPr/>
        <a:lstStyle/>
        <a:p>
          <a:endParaRPr lang="en-US"/>
        </a:p>
      </dgm:t>
    </dgm:pt>
    <dgm:pt modelId="{06C666D7-E264-4265-97E6-716E2519E9C9}" type="sibTrans" cxnId="{74D829FE-64BB-43F1-B712-91BF758AAA83}">
      <dgm:prSet/>
      <dgm:spPr/>
      <dgm:t>
        <a:bodyPr/>
        <a:lstStyle/>
        <a:p>
          <a:endParaRPr lang="en-US"/>
        </a:p>
      </dgm:t>
    </dgm:pt>
    <dgm:pt modelId="{9657FAAE-A861-44BD-8BCF-314F5504FE22}">
      <dgm:prSet/>
      <dgm:spPr/>
      <dgm:t>
        <a:bodyPr/>
        <a:lstStyle/>
        <a:p>
          <a:r>
            <a:rPr lang="en-US"/>
            <a:t>Interconnected network of thousands of networks and millions of computers</a:t>
          </a:r>
        </a:p>
      </dgm:t>
    </dgm:pt>
    <dgm:pt modelId="{FA24DDA8-4019-4102-94E5-C99E6BDA5E04}" type="parTrans" cxnId="{355F8E7F-CCDA-459B-B374-15B28697A4D9}">
      <dgm:prSet/>
      <dgm:spPr/>
      <dgm:t>
        <a:bodyPr/>
        <a:lstStyle/>
        <a:p>
          <a:endParaRPr lang="en-US"/>
        </a:p>
      </dgm:t>
    </dgm:pt>
    <dgm:pt modelId="{3CF78B59-0BB2-4944-BB2C-11578D108901}" type="sibTrans" cxnId="{355F8E7F-CCDA-459B-B374-15B28697A4D9}">
      <dgm:prSet/>
      <dgm:spPr/>
      <dgm:t>
        <a:bodyPr/>
        <a:lstStyle/>
        <a:p>
          <a:endParaRPr lang="en-US"/>
        </a:p>
      </dgm:t>
    </dgm:pt>
    <dgm:pt modelId="{4D0A4C37-EB8F-4ECC-B70D-B2DD36693C47}">
      <dgm:prSet/>
      <dgm:spPr/>
      <dgm:t>
        <a:bodyPr/>
        <a:lstStyle/>
        <a:p>
          <a:r>
            <a:rPr lang="en-US"/>
            <a:t>Links businesses, educational institutions, government agencies, and individuals</a:t>
          </a:r>
        </a:p>
      </dgm:t>
    </dgm:pt>
    <dgm:pt modelId="{12A56609-E0D4-45D6-A44F-7AE0B461C9E8}" type="parTrans" cxnId="{2700E52D-50E2-468A-AB52-489177D46460}">
      <dgm:prSet/>
      <dgm:spPr/>
      <dgm:t>
        <a:bodyPr/>
        <a:lstStyle/>
        <a:p>
          <a:endParaRPr lang="en-US"/>
        </a:p>
      </dgm:t>
    </dgm:pt>
    <dgm:pt modelId="{6970C3E6-7234-4E49-97AE-3056AEEB063C}" type="sibTrans" cxnId="{2700E52D-50E2-468A-AB52-489177D46460}">
      <dgm:prSet/>
      <dgm:spPr/>
      <dgm:t>
        <a:bodyPr/>
        <a:lstStyle/>
        <a:p>
          <a:endParaRPr lang="en-US"/>
        </a:p>
      </dgm:t>
    </dgm:pt>
    <dgm:pt modelId="{DC4EEE40-BE14-4122-ACEA-4FC7EFC6DC7A}">
      <dgm:prSet/>
      <dgm:spPr/>
      <dgm:t>
        <a:bodyPr/>
        <a:lstStyle/>
        <a:p>
          <a:r>
            <a:rPr lang="en-US"/>
            <a:t>World Wide Web (Web)</a:t>
          </a:r>
        </a:p>
      </dgm:t>
    </dgm:pt>
    <dgm:pt modelId="{4DF0888A-E2FA-437C-9CEA-AA63FFBBE9FC}" type="parTrans" cxnId="{02741464-66F6-4AEC-91FB-4438ABE8F4E4}">
      <dgm:prSet/>
      <dgm:spPr/>
      <dgm:t>
        <a:bodyPr/>
        <a:lstStyle/>
        <a:p>
          <a:endParaRPr lang="en-US"/>
        </a:p>
      </dgm:t>
    </dgm:pt>
    <dgm:pt modelId="{51F22770-F274-4191-812C-2801340EA333}" type="sibTrans" cxnId="{02741464-66F6-4AEC-91FB-4438ABE8F4E4}">
      <dgm:prSet/>
      <dgm:spPr/>
      <dgm:t>
        <a:bodyPr/>
        <a:lstStyle/>
        <a:p>
          <a:endParaRPr lang="en-US"/>
        </a:p>
      </dgm:t>
    </dgm:pt>
    <dgm:pt modelId="{B73C5DD8-5327-476D-BFC4-EB3603861CCA}">
      <dgm:prSet/>
      <dgm:spPr/>
      <dgm:t>
        <a:bodyPr/>
        <a:lstStyle/>
        <a:p>
          <a:r>
            <a:rPr lang="en-US"/>
            <a:t>One of the Internet</a:t>
          </a:r>
          <a:r>
            <a:rPr lang="ja-JP"/>
            <a:t>’</a:t>
          </a:r>
          <a:r>
            <a:rPr lang="en-US"/>
            <a:t>s most popular services</a:t>
          </a:r>
        </a:p>
      </dgm:t>
    </dgm:pt>
    <dgm:pt modelId="{F61F0AEE-22FD-49C2-9F96-7F7E219183D5}" type="parTrans" cxnId="{A59D32D8-DFF1-469C-9F23-AED7921600FF}">
      <dgm:prSet/>
      <dgm:spPr/>
      <dgm:t>
        <a:bodyPr/>
        <a:lstStyle/>
        <a:p>
          <a:endParaRPr lang="en-US"/>
        </a:p>
      </dgm:t>
    </dgm:pt>
    <dgm:pt modelId="{BD469202-8A12-445E-A43E-EDE8F16952D5}" type="sibTrans" cxnId="{A59D32D8-DFF1-469C-9F23-AED7921600FF}">
      <dgm:prSet/>
      <dgm:spPr/>
      <dgm:t>
        <a:bodyPr/>
        <a:lstStyle/>
        <a:p>
          <a:endParaRPr lang="en-US"/>
        </a:p>
      </dgm:t>
    </dgm:pt>
    <dgm:pt modelId="{1214BC7C-C7A0-4559-91DB-4D2AA13C8C95}">
      <dgm:prSet/>
      <dgm:spPr/>
      <dgm:t>
        <a:bodyPr/>
        <a:lstStyle/>
        <a:p>
          <a:r>
            <a:rPr lang="en-US"/>
            <a:t>Provides access to billions, possibly trillions, of Web pages</a:t>
          </a:r>
        </a:p>
      </dgm:t>
    </dgm:pt>
    <dgm:pt modelId="{854E07C8-8A30-430B-A041-40370D5DF3E0}" type="parTrans" cxnId="{85F78080-7C26-46C9-86B5-04BD0702AA93}">
      <dgm:prSet/>
      <dgm:spPr/>
      <dgm:t>
        <a:bodyPr/>
        <a:lstStyle/>
        <a:p>
          <a:endParaRPr lang="en-US"/>
        </a:p>
      </dgm:t>
    </dgm:pt>
    <dgm:pt modelId="{1726C6BB-C630-41FB-88EA-295E19DABE32}" type="sibTrans" cxnId="{85F78080-7C26-46C9-86B5-04BD0702AA93}">
      <dgm:prSet/>
      <dgm:spPr/>
      <dgm:t>
        <a:bodyPr/>
        <a:lstStyle/>
        <a:p>
          <a:endParaRPr lang="en-US"/>
        </a:p>
      </dgm:t>
    </dgm:pt>
    <dgm:pt modelId="{4D7EC823-2B63-4684-9CD5-9792770C6F2B}" type="pres">
      <dgm:prSet presAssocID="{8943E457-AB51-436F-9BD9-2E32F17A5C2A}" presName="linear" presStyleCnt="0">
        <dgm:presLayoutVars>
          <dgm:dir/>
          <dgm:animLvl val="lvl"/>
          <dgm:resizeHandles val="exact"/>
        </dgm:presLayoutVars>
      </dgm:prSet>
      <dgm:spPr/>
    </dgm:pt>
    <dgm:pt modelId="{F611E5BE-677D-40E5-939D-E8C607F3EF99}" type="pres">
      <dgm:prSet presAssocID="{E3D91ACB-4854-47A4-BD4C-67E17B6A8BC2}" presName="parentLin" presStyleCnt="0"/>
      <dgm:spPr/>
    </dgm:pt>
    <dgm:pt modelId="{0A38CDF1-9707-4AB7-A9F5-621907378748}" type="pres">
      <dgm:prSet presAssocID="{E3D91ACB-4854-47A4-BD4C-67E17B6A8BC2}" presName="parentLeftMargin" presStyleLbl="node1" presStyleIdx="0" presStyleCnt="2"/>
      <dgm:spPr/>
    </dgm:pt>
    <dgm:pt modelId="{972EF865-B32C-43E5-AE21-54956645B6D1}" type="pres">
      <dgm:prSet presAssocID="{E3D91ACB-4854-47A4-BD4C-67E17B6A8BC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BF25EFF-0C87-4336-B001-A4DDE9461C62}" type="pres">
      <dgm:prSet presAssocID="{E3D91ACB-4854-47A4-BD4C-67E17B6A8BC2}" presName="negativeSpace" presStyleCnt="0"/>
      <dgm:spPr/>
    </dgm:pt>
    <dgm:pt modelId="{D5B8E318-835E-4B9D-8C26-172AD4473744}" type="pres">
      <dgm:prSet presAssocID="{E3D91ACB-4854-47A4-BD4C-67E17B6A8BC2}" presName="childText" presStyleLbl="conFgAcc1" presStyleIdx="0" presStyleCnt="2">
        <dgm:presLayoutVars>
          <dgm:bulletEnabled val="1"/>
        </dgm:presLayoutVars>
      </dgm:prSet>
      <dgm:spPr/>
    </dgm:pt>
    <dgm:pt modelId="{9360E065-CDDD-4530-BECD-029ADC683A8C}" type="pres">
      <dgm:prSet presAssocID="{06C666D7-E264-4265-97E6-716E2519E9C9}" presName="spaceBetweenRectangles" presStyleCnt="0"/>
      <dgm:spPr/>
    </dgm:pt>
    <dgm:pt modelId="{4DC01D1B-5974-4EBC-BBDC-850C51043C41}" type="pres">
      <dgm:prSet presAssocID="{DC4EEE40-BE14-4122-ACEA-4FC7EFC6DC7A}" presName="parentLin" presStyleCnt="0"/>
      <dgm:spPr/>
    </dgm:pt>
    <dgm:pt modelId="{72C2C28E-1081-4D17-A4B1-28FAE73457BF}" type="pres">
      <dgm:prSet presAssocID="{DC4EEE40-BE14-4122-ACEA-4FC7EFC6DC7A}" presName="parentLeftMargin" presStyleLbl="node1" presStyleIdx="0" presStyleCnt="2"/>
      <dgm:spPr/>
    </dgm:pt>
    <dgm:pt modelId="{E55DD9CF-A21E-4C7F-BFC4-2F4CBC285E04}" type="pres">
      <dgm:prSet presAssocID="{DC4EEE40-BE14-4122-ACEA-4FC7EFC6DC7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8E91F7D-7EAD-4E78-8A71-71EA3E0062B7}" type="pres">
      <dgm:prSet presAssocID="{DC4EEE40-BE14-4122-ACEA-4FC7EFC6DC7A}" presName="negativeSpace" presStyleCnt="0"/>
      <dgm:spPr/>
    </dgm:pt>
    <dgm:pt modelId="{632E72A9-9386-43CF-B96E-AFB230DB60DB}" type="pres">
      <dgm:prSet presAssocID="{DC4EEE40-BE14-4122-ACEA-4FC7EFC6DC7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700E52D-50E2-468A-AB52-489177D46460}" srcId="{E3D91ACB-4854-47A4-BD4C-67E17B6A8BC2}" destId="{4D0A4C37-EB8F-4ECC-B70D-B2DD36693C47}" srcOrd="1" destOrd="0" parTransId="{12A56609-E0D4-45D6-A44F-7AE0B461C9E8}" sibTransId="{6970C3E6-7234-4E49-97AE-3056AEEB063C}"/>
    <dgm:cxn modelId="{CC4DA632-A627-4208-8C97-3FE74907279F}" type="presOf" srcId="{1214BC7C-C7A0-4559-91DB-4D2AA13C8C95}" destId="{632E72A9-9386-43CF-B96E-AFB230DB60DB}" srcOrd="0" destOrd="1" presId="urn:microsoft.com/office/officeart/2005/8/layout/list1"/>
    <dgm:cxn modelId="{02741464-66F6-4AEC-91FB-4438ABE8F4E4}" srcId="{8943E457-AB51-436F-9BD9-2E32F17A5C2A}" destId="{DC4EEE40-BE14-4122-ACEA-4FC7EFC6DC7A}" srcOrd="1" destOrd="0" parTransId="{4DF0888A-E2FA-437C-9CEA-AA63FFBBE9FC}" sibTransId="{51F22770-F274-4191-812C-2801340EA333}"/>
    <dgm:cxn modelId="{80080950-04BE-4CB3-8681-0E422BCEDDE3}" type="presOf" srcId="{8943E457-AB51-436F-9BD9-2E32F17A5C2A}" destId="{4D7EC823-2B63-4684-9CD5-9792770C6F2B}" srcOrd="0" destOrd="0" presId="urn:microsoft.com/office/officeart/2005/8/layout/list1"/>
    <dgm:cxn modelId="{BD53D351-9D55-4373-BDA0-8C7064F8EF82}" type="presOf" srcId="{E3D91ACB-4854-47A4-BD4C-67E17B6A8BC2}" destId="{0A38CDF1-9707-4AB7-A9F5-621907378748}" srcOrd="0" destOrd="0" presId="urn:microsoft.com/office/officeart/2005/8/layout/list1"/>
    <dgm:cxn modelId="{03439A52-F939-497B-93C9-4DC3EC8E5D93}" type="presOf" srcId="{E3D91ACB-4854-47A4-BD4C-67E17B6A8BC2}" destId="{972EF865-B32C-43E5-AE21-54956645B6D1}" srcOrd="1" destOrd="0" presId="urn:microsoft.com/office/officeart/2005/8/layout/list1"/>
    <dgm:cxn modelId="{355F8E7F-CCDA-459B-B374-15B28697A4D9}" srcId="{E3D91ACB-4854-47A4-BD4C-67E17B6A8BC2}" destId="{9657FAAE-A861-44BD-8BCF-314F5504FE22}" srcOrd="0" destOrd="0" parTransId="{FA24DDA8-4019-4102-94E5-C99E6BDA5E04}" sibTransId="{3CF78B59-0BB2-4944-BB2C-11578D108901}"/>
    <dgm:cxn modelId="{85F78080-7C26-46C9-86B5-04BD0702AA93}" srcId="{DC4EEE40-BE14-4122-ACEA-4FC7EFC6DC7A}" destId="{1214BC7C-C7A0-4559-91DB-4D2AA13C8C95}" srcOrd="1" destOrd="0" parTransId="{854E07C8-8A30-430B-A041-40370D5DF3E0}" sibTransId="{1726C6BB-C630-41FB-88EA-295E19DABE32}"/>
    <dgm:cxn modelId="{D5F09BA4-1EBE-4D06-A4FE-DEEF657B5362}" type="presOf" srcId="{DC4EEE40-BE14-4122-ACEA-4FC7EFC6DC7A}" destId="{72C2C28E-1081-4D17-A4B1-28FAE73457BF}" srcOrd="0" destOrd="0" presId="urn:microsoft.com/office/officeart/2005/8/layout/list1"/>
    <dgm:cxn modelId="{211AE0C6-1904-43AB-9816-282A0942945B}" type="presOf" srcId="{B73C5DD8-5327-476D-BFC4-EB3603861CCA}" destId="{632E72A9-9386-43CF-B96E-AFB230DB60DB}" srcOrd="0" destOrd="0" presId="urn:microsoft.com/office/officeart/2005/8/layout/list1"/>
    <dgm:cxn modelId="{E2B8C0CC-840A-4633-88FC-B8A06579BEC5}" type="presOf" srcId="{DC4EEE40-BE14-4122-ACEA-4FC7EFC6DC7A}" destId="{E55DD9CF-A21E-4C7F-BFC4-2F4CBC285E04}" srcOrd="1" destOrd="0" presId="urn:microsoft.com/office/officeart/2005/8/layout/list1"/>
    <dgm:cxn modelId="{A59D32D8-DFF1-469C-9F23-AED7921600FF}" srcId="{DC4EEE40-BE14-4122-ACEA-4FC7EFC6DC7A}" destId="{B73C5DD8-5327-476D-BFC4-EB3603861CCA}" srcOrd="0" destOrd="0" parTransId="{F61F0AEE-22FD-49C2-9F96-7F7E219183D5}" sibTransId="{BD469202-8A12-445E-A43E-EDE8F16952D5}"/>
    <dgm:cxn modelId="{C2094EDC-931C-488D-AC33-3921E029E959}" type="presOf" srcId="{4D0A4C37-EB8F-4ECC-B70D-B2DD36693C47}" destId="{D5B8E318-835E-4B9D-8C26-172AD4473744}" srcOrd="0" destOrd="1" presId="urn:microsoft.com/office/officeart/2005/8/layout/list1"/>
    <dgm:cxn modelId="{B7C63BED-AE87-4F5F-9E92-9B2B2B2AD88C}" type="presOf" srcId="{9657FAAE-A861-44BD-8BCF-314F5504FE22}" destId="{D5B8E318-835E-4B9D-8C26-172AD4473744}" srcOrd="0" destOrd="0" presId="urn:microsoft.com/office/officeart/2005/8/layout/list1"/>
    <dgm:cxn modelId="{74D829FE-64BB-43F1-B712-91BF758AAA83}" srcId="{8943E457-AB51-436F-9BD9-2E32F17A5C2A}" destId="{E3D91ACB-4854-47A4-BD4C-67E17B6A8BC2}" srcOrd="0" destOrd="0" parTransId="{1AE0F628-A23F-4A91-8B56-6B0525ABC438}" sibTransId="{06C666D7-E264-4265-97E6-716E2519E9C9}"/>
    <dgm:cxn modelId="{B28ADDC8-627E-4037-A4DC-5AA582E60787}" type="presParOf" srcId="{4D7EC823-2B63-4684-9CD5-9792770C6F2B}" destId="{F611E5BE-677D-40E5-939D-E8C607F3EF99}" srcOrd="0" destOrd="0" presId="urn:microsoft.com/office/officeart/2005/8/layout/list1"/>
    <dgm:cxn modelId="{1360E9C2-AFAD-469B-8240-A572804D8899}" type="presParOf" srcId="{F611E5BE-677D-40E5-939D-E8C607F3EF99}" destId="{0A38CDF1-9707-4AB7-A9F5-621907378748}" srcOrd="0" destOrd="0" presId="urn:microsoft.com/office/officeart/2005/8/layout/list1"/>
    <dgm:cxn modelId="{69934683-5521-446C-8CF4-168A74F48E6E}" type="presParOf" srcId="{F611E5BE-677D-40E5-939D-E8C607F3EF99}" destId="{972EF865-B32C-43E5-AE21-54956645B6D1}" srcOrd="1" destOrd="0" presId="urn:microsoft.com/office/officeart/2005/8/layout/list1"/>
    <dgm:cxn modelId="{E8A0B564-AAFF-4CFB-9ABF-54F3713FBC41}" type="presParOf" srcId="{4D7EC823-2B63-4684-9CD5-9792770C6F2B}" destId="{FBF25EFF-0C87-4336-B001-A4DDE9461C62}" srcOrd="1" destOrd="0" presId="urn:microsoft.com/office/officeart/2005/8/layout/list1"/>
    <dgm:cxn modelId="{C141052C-E259-448A-92B0-3DEC1286B0EE}" type="presParOf" srcId="{4D7EC823-2B63-4684-9CD5-9792770C6F2B}" destId="{D5B8E318-835E-4B9D-8C26-172AD4473744}" srcOrd="2" destOrd="0" presId="urn:microsoft.com/office/officeart/2005/8/layout/list1"/>
    <dgm:cxn modelId="{D7CBB37C-05F6-4685-8842-0B294DD587C3}" type="presParOf" srcId="{4D7EC823-2B63-4684-9CD5-9792770C6F2B}" destId="{9360E065-CDDD-4530-BECD-029ADC683A8C}" srcOrd="3" destOrd="0" presId="urn:microsoft.com/office/officeart/2005/8/layout/list1"/>
    <dgm:cxn modelId="{DB024C85-912B-42CF-A683-E445EFC823C5}" type="presParOf" srcId="{4D7EC823-2B63-4684-9CD5-9792770C6F2B}" destId="{4DC01D1B-5974-4EBC-BBDC-850C51043C41}" srcOrd="4" destOrd="0" presId="urn:microsoft.com/office/officeart/2005/8/layout/list1"/>
    <dgm:cxn modelId="{FE59F8B5-2270-4DFD-81EB-66BA8D36712F}" type="presParOf" srcId="{4DC01D1B-5974-4EBC-BBDC-850C51043C41}" destId="{72C2C28E-1081-4D17-A4B1-28FAE73457BF}" srcOrd="0" destOrd="0" presId="urn:microsoft.com/office/officeart/2005/8/layout/list1"/>
    <dgm:cxn modelId="{31EC063D-33C4-4B72-AAC5-8A8856281FAF}" type="presParOf" srcId="{4DC01D1B-5974-4EBC-BBDC-850C51043C41}" destId="{E55DD9CF-A21E-4C7F-BFC4-2F4CBC285E04}" srcOrd="1" destOrd="0" presId="urn:microsoft.com/office/officeart/2005/8/layout/list1"/>
    <dgm:cxn modelId="{5669BE71-3468-4330-A033-E15759FEBC85}" type="presParOf" srcId="{4D7EC823-2B63-4684-9CD5-9792770C6F2B}" destId="{98E91F7D-7EAD-4E78-8A71-71EA3E0062B7}" srcOrd="5" destOrd="0" presId="urn:microsoft.com/office/officeart/2005/8/layout/list1"/>
    <dgm:cxn modelId="{5D62D416-20F1-42D7-8F3D-90B9E21BCC34}" type="presParOf" srcId="{4D7EC823-2B63-4684-9CD5-9792770C6F2B}" destId="{632E72A9-9386-43CF-B96E-AFB230DB60D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5F3DBE7-03EA-45FB-8022-636871CAA5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3DEF9CA-AADB-43BB-88B1-C3380864F965}">
      <dgm:prSet/>
      <dgm:spPr/>
      <dgm:t>
        <a:bodyPr/>
        <a:lstStyle/>
        <a:p>
          <a:r>
            <a:rPr lang="en-GB" b="1"/>
            <a:t>Public cloud (</a:t>
          </a:r>
          <a:r>
            <a:rPr lang="en-GB"/>
            <a:t>on-demand computing)</a:t>
          </a:r>
          <a:r>
            <a:rPr lang="en-GB" b="1"/>
            <a:t>: </a:t>
          </a:r>
          <a:endParaRPr lang="en-US"/>
        </a:p>
      </dgm:t>
    </dgm:pt>
    <dgm:pt modelId="{74A0DCB2-58A3-48B3-9984-18D7E845717E}" type="parTrans" cxnId="{1CC6FD13-E77B-4FC7-8CC4-110681EF44E0}">
      <dgm:prSet/>
      <dgm:spPr/>
      <dgm:t>
        <a:bodyPr/>
        <a:lstStyle/>
        <a:p>
          <a:endParaRPr lang="en-US"/>
        </a:p>
      </dgm:t>
    </dgm:pt>
    <dgm:pt modelId="{C8B474BE-FC2C-455D-A4D6-97DBDE32A419}" type="sibTrans" cxnId="{1CC6FD13-E77B-4FC7-8CC4-110681EF44E0}">
      <dgm:prSet/>
      <dgm:spPr/>
      <dgm:t>
        <a:bodyPr/>
        <a:lstStyle/>
        <a:p>
          <a:endParaRPr lang="en-US"/>
        </a:p>
      </dgm:t>
    </dgm:pt>
    <dgm:pt modelId="{2690AEC6-59A7-4844-B8D3-58CB0E05255A}">
      <dgm:prSet/>
      <dgm:spPr/>
      <dgm:t>
        <a:bodyPr/>
        <a:lstStyle/>
        <a:p>
          <a:r>
            <a:rPr lang="en-GB"/>
            <a:t>owned and maintained by a CSP, such as Amazon Web Services, Microsoft, Google, and IBM, and made available to multiple customers, who pay only for the resources they use. </a:t>
          </a:r>
          <a:endParaRPr lang="en-US"/>
        </a:p>
      </dgm:t>
    </dgm:pt>
    <dgm:pt modelId="{25872630-73C1-470D-B008-A85C23D9DD9C}" type="parTrans" cxnId="{AF9C716D-6174-4556-ADB6-607F6B8FB9D3}">
      <dgm:prSet/>
      <dgm:spPr/>
      <dgm:t>
        <a:bodyPr/>
        <a:lstStyle/>
        <a:p>
          <a:endParaRPr lang="en-US"/>
        </a:p>
      </dgm:t>
    </dgm:pt>
    <dgm:pt modelId="{B7364097-7C76-480C-A914-1F495D501948}" type="sibTrans" cxnId="{AF9C716D-6174-4556-ADB6-607F6B8FB9D3}">
      <dgm:prSet/>
      <dgm:spPr/>
      <dgm:t>
        <a:bodyPr/>
        <a:lstStyle/>
        <a:p>
          <a:endParaRPr lang="en-US"/>
        </a:p>
      </dgm:t>
    </dgm:pt>
    <dgm:pt modelId="{772C53BD-74F2-4E96-9A52-EF996442A5B0}">
      <dgm:prSet/>
      <dgm:spPr/>
      <dgm:t>
        <a:bodyPr/>
        <a:lstStyle/>
        <a:p>
          <a:r>
            <a:rPr lang="en-GB"/>
            <a:t>offers relatively secure enterprise-class reliability at significant cost savings. </a:t>
          </a:r>
          <a:endParaRPr lang="en-US"/>
        </a:p>
      </dgm:t>
    </dgm:pt>
    <dgm:pt modelId="{FC0F52C9-DBEA-4E0A-B417-5C91973D7EC5}" type="parTrans" cxnId="{CB6A856F-FBA5-4F93-B303-F2B9C3689E0B}">
      <dgm:prSet/>
      <dgm:spPr/>
      <dgm:t>
        <a:bodyPr/>
        <a:lstStyle/>
        <a:p>
          <a:endParaRPr lang="en-US"/>
        </a:p>
      </dgm:t>
    </dgm:pt>
    <dgm:pt modelId="{118DACF6-192C-4890-9AF5-E4E02621EB1E}" type="sibTrans" cxnId="{CB6A856F-FBA5-4F93-B303-F2B9C3689E0B}">
      <dgm:prSet/>
      <dgm:spPr/>
      <dgm:t>
        <a:bodyPr/>
        <a:lstStyle/>
        <a:p>
          <a:endParaRPr lang="en-US"/>
        </a:p>
      </dgm:t>
    </dgm:pt>
    <dgm:pt modelId="{CFCA3A6D-211D-41A2-85FF-0DE9EBBF47A2}">
      <dgm:prSet/>
      <dgm:spPr/>
      <dgm:t>
        <a:bodyPr/>
        <a:lstStyle/>
        <a:p>
          <a:r>
            <a:rPr lang="en-GB"/>
            <a:t>Payment - utility computing or billed on a monthly or annual subscription basis. </a:t>
          </a:r>
          <a:endParaRPr lang="en-US"/>
        </a:p>
      </dgm:t>
    </dgm:pt>
    <dgm:pt modelId="{CA20601B-B949-4060-858E-E10711C8361D}" type="parTrans" cxnId="{3E10243F-0821-48ED-BD28-E43C42185CAA}">
      <dgm:prSet/>
      <dgm:spPr/>
      <dgm:t>
        <a:bodyPr/>
        <a:lstStyle/>
        <a:p>
          <a:endParaRPr lang="en-US"/>
        </a:p>
      </dgm:t>
    </dgm:pt>
    <dgm:pt modelId="{108394FC-C904-4BC0-9CEA-AF36AA0D4401}" type="sibTrans" cxnId="{3E10243F-0821-48ED-BD28-E43C42185CAA}">
      <dgm:prSet/>
      <dgm:spPr/>
      <dgm:t>
        <a:bodyPr/>
        <a:lstStyle/>
        <a:p>
          <a:endParaRPr lang="en-US"/>
        </a:p>
      </dgm:t>
    </dgm:pt>
    <dgm:pt modelId="{ED9C424E-C668-4C21-A98A-3F3BC6CF9419}">
      <dgm:prSet/>
      <dgm:spPr/>
      <dgm:t>
        <a:bodyPr/>
        <a:lstStyle/>
        <a:p>
          <a:r>
            <a:rPr lang="en-GB"/>
            <a:t>ideal for small and medium-sized businesses; for applications requiring high performance, scalability, and availability; for new application development and testing; and for companies that have occasional large computing projects. </a:t>
          </a:r>
          <a:endParaRPr lang="en-US"/>
        </a:p>
      </dgm:t>
    </dgm:pt>
    <dgm:pt modelId="{4F9DC2DD-AB02-4ACF-A674-17BFD8B85E1E}" type="parTrans" cxnId="{C59036FF-9985-4603-93F4-71CD0563961F}">
      <dgm:prSet/>
      <dgm:spPr/>
      <dgm:t>
        <a:bodyPr/>
        <a:lstStyle/>
        <a:p>
          <a:endParaRPr lang="en-US"/>
        </a:p>
      </dgm:t>
    </dgm:pt>
    <dgm:pt modelId="{AD972F6E-EB0C-4F2F-95E2-8470D9E80AC5}" type="sibTrans" cxnId="{C59036FF-9985-4603-93F4-71CD0563961F}">
      <dgm:prSet/>
      <dgm:spPr/>
      <dgm:t>
        <a:bodyPr/>
        <a:lstStyle/>
        <a:p>
          <a:endParaRPr lang="en-US"/>
        </a:p>
      </dgm:t>
    </dgm:pt>
    <dgm:pt modelId="{5D7587CA-C6D6-4607-9AEB-D202EFD6385A}">
      <dgm:prSet/>
      <dgm:spPr/>
      <dgm:t>
        <a:bodyPr/>
        <a:lstStyle/>
        <a:p>
          <a:r>
            <a:rPr lang="en-GB" b="1"/>
            <a:t>Private cloud</a:t>
          </a:r>
          <a:r>
            <a:rPr lang="en-GB"/>
            <a:t> </a:t>
          </a:r>
          <a:endParaRPr lang="en-US"/>
        </a:p>
      </dgm:t>
    </dgm:pt>
    <dgm:pt modelId="{255F4D4F-6F61-4E0A-B6FF-DC3AD8326D5D}" type="parTrans" cxnId="{7E9C6FA1-1912-49D1-8A9C-91D8135AAEAF}">
      <dgm:prSet/>
      <dgm:spPr/>
      <dgm:t>
        <a:bodyPr/>
        <a:lstStyle/>
        <a:p>
          <a:endParaRPr lang="en-US"/>
        </a:p>
      </dgm:t>
    </dgm:pt>
    <dgm:pt modelId="{B2173351-C4EF-4875-B4E0-93E238BBF7FC}" type="sibTrans" cxnId="{7E9C6FA1-1912-49D1-8A9C-91D8135AAEAF}">
      <dgm:prSet/>
      <dgm:spPr/>
      <dgm:t>
        <a:bodyPr/>
        <a:lstStyle/>
        <a:p>
          <a:endParaRPr lang="en-US"/>
        </a:p>
      </dgm:t>
    </dgm:pt>
    <dgm:pt modelId="{A2B1365F-C3F5-42CF-9903-D791213E24D5}">
      <dgm:prSet/>
      <dgm:spPr/>
      <dgm:t>
        <a:bodyPr/>
        <a:lstStyle/>
        <a:p>
          <a:r>
            <a:rPr lang="en-GB"/>
            <a:t>operated solely for the benefit of a single tenant</a:t>
          </a:r>
          <a:endParaRPr lang="en-US"/>
        </a:p>
      </dgm:t>
    </dgm:pt>
    <dgm:pt modelId="{2B760419-E556-41A3-B4AB-106766C44D66}" type="parTrans" cxnId="{F264F5BC-F244-4FF0-897C-F0829A9B266A}">
      <dgm:prSet/>
      <dgm:spPr/>
      <dgm:t>
        <a:bodyPr/>
        <a:lstStyle/>
        <a:p>
          <a:endParaRPr lang="en-US"/>
        </a:p>
      </dgm:t>
    </dgm:pt>
    <dgm:pt modelId="{9394B022-1B01-458F-B8A4-EBC8EB53B747}" type="sibTrans" cxnId="{F264F5BC-F244-4FF0-897C-F0829A9B266A}">
      <dgm:prSet/>
      <dgm:spPr/>
      <dgm:t>
        <a:bodyPr/>
        <a:lstStyle/>
        <a:p>
          <a:endParaRPr lang="en-US"/>
        </a:p>
      </dgm:t>
    </dgm:pt>
    <dgm:pt modelId="{C5322485-51C7-48CE-819F-DA6BC5D58246}">
      <dgm:prSet/>
      <dgm:spPr/>
      <dgm:t>
        <a:bodyPr/>
        <a:lstStyle/>
        <a:p>
          <a:r>
            <a:rPr lang="en-GB"/>
            <a:t>managed by the organization or a third party and hosted either internally or externally. </a:t>
          </a:r>
          <a:endParaRPr lang="en-US"/>
        </a:p>
      </dgm:t>
    </dgm:pt>
    <dgm:pt modelId="{63E373E8-A413-4EF8-8440-A5D59F80AF33}" type="parTrans" cxnId="{A862A534-24DF-4221-A3BC-573B72A26856}">
      <dgm:prSet/>
      <dgm:spPr/>
      <dgm:t>
        <a:bodyPr/>
        <a:lstStyle/>
        <a:p>
          <a:endParaRPr lang="en-US"/>
        </a:p>
      </dgm:t>
    </dgm:pt>
    <dgm:pt modelId="{6D91074A-F420-4922-B01B-E9D74DD82C4C}" type="sibTrans" cxnId="{A862A534-24DF-4221-A3BC-573B72A26856}">
      <dgm:prSet/>
      <dgm:spPr/>
      <dgm:t>
        <a:bodyPr/>
        <a:lstStyle/>
        <a:p>
          <a:endParaRPr lang="en-US"/>
        </a:p>
      </dgm:t>
    </dgm:pt>
    <dgm:pt modelId="{9726185C-E779-433D-958A-E54295ADEDA2}">
      <dgm:prSet/>
      <dgm:spPr/>
      <dgm:t>
        <a:bodyPr/>
        <a:lstStyle/>
        <a:p>
          <a:r>
            <a:rPr lang="en-GB"/>
            <a:t>Attractive for companies with strict security, licensing, regulatory use such cloud</a:t>
          </a:r>
          <a:endParaRPr lang="en-US"/>
        </a:p>
      </dgm:t>
    </dgm:pt>
    <dgm:pt modelId="{C0E36D9F-1A08-4D62-9476-55FBB2B1262B}" type="parTrans" cxnId="{A7DAA2B6-B024-4F7F-970B-0F870F0C9783}">
      <dgm:prSet/>
      <dgm:spPr/>
      <dgm:t>
        <a:bodyPr/>
        <a:lstStyle/>
        <a:p>
          <a:endParaRPr lang="en-US"/>
        </a:p>
      </dgm:t>
    </dgm:pt>
    <dgm:pt modelId="{80A9D528-49E0-4E82-A44D-E2361689F6A2}" type="sibTrans" cxnId="{A7DAA2B6-B024-4F7F-970B-0F870F0C9783}">
      <dgm:prSet/>
      <dgm:spPr/>
      <dgm:t>
        <a:bodyPr/>
        <a:lstStyle/>
        <a:p>
          <a:endParaRPr lang="en-US"/>
        </a:p>
      </dgm:t>
    </dgm:pt>
    <dgm:pt modelId="{A68E92AC-3464-4C45-B31B-E20A11DC22A0}">
      <dgm:prSet/>
      <dgm:spPr/>
      <dgm:t>
        <a:bodyPr/>
        <a:lstStyle/>
        <a:p>
          <a:r>
            <a:rPr lang="en-GB" b="1"/>
            <a:t>Hybrid cloud</a:t>
          </a:r>
          <a:endParaRPr lang="en-US"/>
        </a:p>
      </dgm:t>
    </dgm:pt>
    <dgm:pt modelId="{EE65DD81-1D15-4A5E-92DB-28FE5591254E}" type="parTrans" cxnId="{76F570AA-585E-4C72-87B9-F3729C348723}">
      <dgm:prSet/>
      <dgm:spPr/>
      <dgm:t>
        <a:bodyPr/>
        <a:lstStyle/>
        <a:p>
          <a:endParaRPr lang="en-US"/>
        </a:p>
      </dgm:t>
    </dgm:pt>
    <dgm:pt modelId="{DBACAF61-1489-4FE2-883F-FCE830A643AE}" type="sibTrans" cxnId="{76F570AA-585E-4C72-87B9-F3729C348723}">
      <dgm:prSet/>
      <dgm:spPr/>
      <dgm:t>
        <a:bodyPr/>
        <a:lstStyle/>
        <a:p>
          <a:endParaRPr lang="en-US"/>
        </a:p>
      </dgm:t>
    </dgm:pt>
    <dgm:pt modelId="{ED36BA2F-D11D-4034-81D9-28CEC6F04101}">
      <dgm:prSet/>
      <dgm:spPr/>
      <dgm:t>
        <a:bodyPr/>
        <a:lstStyle/>
        <a:p>
          <a:r>
            <a:rPr lang="en-GB"/>
            <a:t>Used by large firms in which they use their own infrastructure for their most essential core activities and adopt public cloud computing for less-critical systems or for additional processing capacity during peak business periods.</a:t>
          </a:r>
          <a:endParaRPr lang="en-US"/>
        </a:p>
      </dgm:t>
    </dgm:pt>
    <dgm:pt modelId="{992E490D-AABC-4304-BB11-4027934FDBD7}" type="parTrans" cxnId="{A0FE7BF5-861C-4AB5-8EFE-23073C25D874}">
      <dgm:prSet/>
      <dgm:spPr/>
      <dgm:t>
        <a:bodyPr/>
        <a:lstStyle/>
        <a:p>
          <a:endParaRPr lang="en-US"/>
        </a:p>
      </dgm:t>
    </dgm:pt>
    <dgm:pt modelId="{29579BD4-BB7E-405B-BF12-67526DA38790}" type="sibTrans" cxnId="{A0FE7BF5-861C-4AB5-8EFE-23073C25D874}">
      <dgm:prSet/>
      <dgm:spPr/>
      <dgm:t>
        <a:bodyPr/>
        <a:lstStyle/>
        <a:p>
          <a:endParaRPr lang="en-US"/>
        </a:p>
      </dgm:t>
    </dgm:pt>
    <dgm:pt modelId="{E900E75F-EC6F-47E4-B0BB-0303123D8D89}" type="pres">
      <dgm:prSet presAssocID="{65F3DBE7-03EA-45FB-8022-636871CAA543}" presName="linear" presStyleCnt="0">
        <dgm:presLayoutVars>
          <dgm:dir/>
          <dgm:animLvl val="lvl"/>
          <dgm:resizeHandles val="exact"/>
        </dgm:presLayoutVars>
      </dgm:prSet>
      <dgm:spPr/>
    </dgm:pt>
    <dgm:pt modelId="{41B4ECF3-F583-4D02-BA3B-BE13C601B3F8}" type="pres">
      <dgm:prSet presAssocID="{F3DEF9CA-AADB-43BB-88B1-C3380864F965}" presName="parentLin" presStyleCnt="0"/>
      <dgm:spPr/>
    </dgm:pt>
    <dgm:pt modelId="{EB4E37D0-0DE4-42C4-903C-E8F2D1293C03}" type="pres">
      <dgm:prSet presAssocID="{F3DEF9CA-AADB-43BB-88B1-C3380864F965}" presName="parentLeftMargin" presStyleLbl="node1" presStyleIdx="0" presStyleCnt="3"/>
      <dgm:spPr/>
    </dgm:pt>
    <dgm:pt modelId="{A7534D38-A8A7-4F30-AD01-2F3D90398660}" type="pres">
      <dgm:prSet presAssocID="{F3DEF9CA-AADB-43BB-88B1-C3380864F96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7F2673F-1E91-4415-BF43-9A530E5D631F}" type="pres">
      <dgm:prSet presAssocID="{F3DEF9CA-AADB-43BB-88B1-C3380864F965}" presName="negativeSpace" presStyleCnt="0"/>
      <dgm:spPr/>
    </dgm:pt>
    <dgm:pt modelId="{256C5408-D649-4E12-AC0E-929EEF1CF6B1}" type="pres">
      <dgm:prSet presAssocID="{F3DEF9CA-AADB-43BB-88B1-C3380864F965}" presName="childText" presStyleLbl="conFgAcc1" presStyleIdx="0" presStyleCnt="3">
        <dgm:presLayoutVars>
          <dgm:bulletEnabled val="1"/>
        </dgm:presLayoutVars>
      </dgm:prSet>
      <dgm:spPr/>
    </dgm:pt>
    <dgm:pt modelId="{06F45FEE-3867-4BA4-B1F9-13DE284D0FB2}" type="pres">
      <dgm:prSet presAssocID="{C8B474BE-FC2C-455D-A4D6-97DBDE32A419}" presName="spaceBetweenRectangles" presStyleCnt="0"/>
      <dgm:spPr/>
    </dgm:pt>
    <dgm:pt modelId="{25E00650-2451-41CF-90F3-D1B8BDAF62B5}" type="pres">
      <dgm:prSet presAssocID="{5D7587CA-C6D6-4607-9AEB-D202EFD6385A}" presName="parentLin" presStyleCnt="0"/>
      <dgm:spPr/>
    </dgm:pt>
    <dgm:pt modelId="{18E769D4-AC24-4E83-BBEF-3F4707ECDFBD}" type="pres">
      <dgm:prSet presAssocID="{5D7587CA-C6D6-4607-9AEB-D202EFD6385A}" presName="parentLeftMargin" presStyleLbl="node1" presStyleIdx="0" presStyleCnt="3"/>
      <dgm:spPr/>
    </dgm:pt>
    <dgm:pt modelId="{C0392F51-2EB1-46AF-BC1E-8C7289AA2CAE}" type="pres">
      <dgm:prSet presAssocID="{5D7587CA-C6D6-4607-9AEB-D202EFD6385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8BBC34-EDE5-4EE3-8626-7838AB85BFB8}" type="pres">
      <dgm:prSet presAssocID="{5D7587CA-C6D6-4607-9AEB-D202EFD6385A}" presName="negativeSpace" presStyleCnt="0"/>
      <dgm:spPr/>
    </dgm:pt>
    <dgm:pt modelId="{8C4FB2BE-4206-403B-85B5-A1679461DF97}" type="pres">
      <dgm:prSet presAssocID="{5D7587CA-C6D6-4607-9AEB-D202EFD6385A}" presName="childText" presStyleLbl="conFgAcc1" presStyleIdx="1" presStyleCnt="3">
        <dgm:presLayoutVars>
          <dgm:bulletEnabled val="1"/>
        </dgm:presLayoutVars>
      </dgm:prSet>
      <dgm:spPr/>
    </dgm:pt>
    <dgm:pt modelId="{647262A7-5037-4EED-A4CA-4DEE165C46AA}" type="pres">
      <dgm:prSet presAssocID="{B2173351-C4EF-4875-B4E0-93E238BBF7FC}" presName="spaceBetweenRectangles" presStyleCnt="0"/>
      <dgm:spPr/>
    </dgm:pt>
    <dgm:pt modelId="{29F7DFD3-6BA7-4B64-BBF7-F1C0F54A1DFE}" type="pres">
      <dgm:prSet presAssocID="{A68E92AC-3464-4C45-B31B-E20A11DC22A0}" presName="parentLin" presStyleCnt="0"/>
      <dgm:spPr/>
    </dgm:pt>
    <dgm:pt modelId="{D4E373ED-0910-42C1-AD85-BED632B687DC}" type="pres">
      <dgm:prSet presAssocID="{A68E92AC-3464-4C45-B31B-E20A11DC22A0}" presName="parentLeftMargin" presStyleLbl="node1" presStyleIdx="1" presStyleCnt="3"/>
      <dgm:spPr/>
    </dgm:pt>
    <dgm:pt modelId="{1C2F4157-0122-4162-963C-1512D44EC2D2}" type="pres">
      <dgm:prSet presAssocID="{A68E92AC-3464-4C45-B31B-E20A11DC22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1A8B7A5-D747-4200-87B1-816C076B7E74}" type="pres">
      <dgm:prSet presAssocID="{A68E92AC-3464-4C45-B31B-E20A11DC22A0}" presName="negativeSpace" presStyleCnt="0"/>
      <dgm:spPr/>
    </dgm:pt>
    <dgm:pt modelId="{D6B91F57-139D-4F3A-A854-20CC0EA51AE9}" type="pres">
      <dgm:prSet presAssocID="{A68E92AC-3464-4C45-B31B-E20A11DC22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8272E04-9536-4700-9546-22C331CDE8F8}" type="presOf" srcId="{772C53BD-74F2-4E96-9A52-EF996442A5B0}" destId="{256C5408-D649-4E12-AC0E-929EEF1CF6B1}" srcOrd="0" destOrd="1" presId="urn:microsoft.com/office/officeart/2005/8/layout/list1"/>
    <dgm:cxn modelId="{1CC6FD13-E77B-4FC7-8CC4-110681EF44E0}" srcId="{65F3DBE7-03EA-45FB-8022-636871CAA543}" destId="{F3DEF9CA-AADB-43BB-88B1-C3380864F965}" srcOrd="0" destOrd="0" parTransId="{74A0DCB2-58A3-48B3-9984-18D7E845717E}" sibTransId="{C8B474BE-FC2C-455D-A4D6-97DBDE32A419}"/>
    <dgm:cxn modelId="{51C8BF15-33AC-43E0-9FE9-7122A1DE9DBD}" type="presOf" srcId="{C5322485-51C7-48CE-819F-DA6BC5D58246}" destId="{8C4FB2BE-4206-403B-85B5-A1679461DF97}" srcOrd="0" destOrd="1" presId="urn:microsoft.com/office/officeart/2005/8/layout/list1"/>
    <dgm:cxn modelId="{CA91AE1F-E152-4248-8432-F0FC2864FF9B}" type="presOf" srcId="{F3DEF9CA-AADB-43BB-88B1-C3380864F965}" destId="{A7534D38-A8A7-4F30-AD01-2F3D90398660}" srcOrd="1" destOrd="0" presId="urn:microsoft.com/office/officeart/2005/8/layout/list1"/>
    <dgm:cxn modelId="{0A332B28-A332-4A42-8F65-C7F9B5554D2F}" type="presOf" srcId="{9726185C-E779-433D-958A-E54295ADEDA2}" destId="{8C4FB2BE-4206-403B-85B5-A1679461DF97}" srcOrd="0" destOrd="2" presId="urn:microsoft.com/office/officeart/2005/8/layout/list1"/>
    <dgm:cxn modelId="{A862A534-24DF-4221-A3BC-573B72A26856}" srcId="{5D7587CA-C6D6-4607-9AEB-D202EFD6385A}" destId="{C5322485-51C7-48CE-819F-DA6BC5D58246}" srcOrd="1" destOrd="0" parTransId="{63E373E8-A413-4EF8-8440-A5D59F80AF33}" sibTransId="{6D91074A-F420-4922-B01B-E9D74DD82C4C}"/>
    <dgm:cxn modelId="{3E10243F-0821-48ED-BD28-E43C42185CAA}" srcId="{F3DEF9CA-AADB-43BB-88B1-C3380864F965}" destId="{CFCA3A6D-211D-41A2-85FF-0DE9EBBF47A2}" srcOrd="2" destOrd="0" parTransId="{CA20601B-B949-4060-858E-E10711C8361D}" sibTransId="{108394FC-C904-4BC0-9CEA-AF36AA0D4401}"/>
    <dgm:cxn modelId="{E86D1766-D7AE-4A18-9607-6B559972A65B}" type="presOf" srcId="{5D7587CA-C6D6-4607-9AEB-D202EFD6385A}" destId="{C0392F51-2EB1-46AF-BC1E-8C7289AA2CAE}" srcOrd="1" destOrd="0" presId="urn:microsoft.com/office/officeart/2005/8/layout/list1"/>
    <dgm:cxn modelId="{AF9C716D-6174-4556-ADB6-607F6B8FB9D3}" srcId="{F3DEF9CA-AADB-43BB-88B1-C3380864F965}" destId="{2690AEC6-59A7-4844-B8D3-58CB0E05255A}" srcOrd="0" destOrd="0" parTransId="{25872630-73C1-470D-B008-A85C23D9DD9C}" sibTransId="{B7364097-7C76-480C-A914-1F495D501948}"/>
    <dgm:cxn modelId="{CB6A856F-FBA5-4F93-B303-F2B9C3689E0B}" srcId="{F3DEF9CA-AADB-43BB-88B1-C3380864F965}" destId="{772C53BD-74F2-4E96-9A52-EF996442A5B0}" srcOrd="1" destOrd="0" parTransId="{FC0F52C9-DBEA-4E0A-B417-5C91973D7EC5}" sibTransId="{118DACF6-192C-4890-9AF5-E4E02621EB1E}"/>
    <dgm:cxn modelId="{CB906954-30BD-4D99-A293-6ECFB048724D}" type="presOf" srcId="{65F3DBE7-03EA-45FB-8022-636871CAA543}" destId="{E900E75F-EC6F-47E4-B0BB-0303123D8D89}" srcOrd="0" destOrd="0" presId="urn:microsoft.com/office/officeart/2005/8/layout/list1"/>
    <dgm:cxn modelId="{D18A2F89-BECE-47E9-A04B-D4AE907051AB}" type="presOf" srcId="{A68E92AC-3464-4C45-B31B-E20A11DC22A0}" destId="{1C2F4157-0122-4162-963C-1512D44EC2D2}" srcOrd="1" destOrd="0" presId="urn:microsoft.com/office/officeart/2005/8/layout/list1"/>
    <dgm:cxn modelId="{ED247D8A-1304-4B12-A03F-4A3409BB2413}" type="presOf" srcId="{ED9C424E-C668-4C21-A98A-3F3BC6CF9419}" destId="{256C5408-D649-4E12-AC0E-929EEF1CF6B1}" srcOrd="0" destOrd="3" presId="urn:microsoft.com/office/officeart/2005/8/layout/list1"/>
    <dgm:cxn modelId="{4047989C-5ED6-428F-9377-E45880D0D1A5}" type="presOf" srcId="{5D7587CA-C6D6-4607-9AEB-D202EFD6385A}" destId="{18E769D4-AC24-4E83-BBEF-3F4707ECDFBD}" srcOrd="0" destOrd="0" presId="urn:microsoft.com/office/officeart/2005/8/layout/list1"/>
    <dgm:cxn modelId="{7E9C6FA1-1912-49D1-8A9C-91D8135AAEAF}" srcId="{65F3DBE7-03EA-45FB-8022-636871CAA543}" destId="{5D7587CA-C6D6-4607-9AEB-D202EFD6385A}" srcOrd="1" destOrd="0" parTransId="{255F4D4F-6F61-4E0A-B6FF-DC3AD8326D5D}" sibTransId="{B2173351-C4EF-4875-B4E0-93E238BBF7FC}"/>
    <dgm:cxn modelId="{872E0FAA-CBF3-433E-9A9A-17906E6EFE73}" type="presOf" srcId="{F3DEF9CA-AADB-43BB-88B1-C3380864F965}" destId="{EB4E37D0-0DE4-42C4-903C-E8F2D1293C03}" srcOrd="0" destOrd="0" presId="urn:microsoft.com/office/officeart/2005/8/layout/list1"/>
    <dgm:cxn modelId="{76F570AA-585E-4C72-87B9-F3729C348723}" srcId="{65F3DBE7-03EA-45FB-8022-636871CAA543}" destId="{A68E92AC-3464-4C45-B31B-E20A11DC22A0}" srcOrd="2" destOrd="0" parTransId="{EE65DD81-1D15-4A5E-92DB-28FE5591254E}" sibTransId="{DBACAF61-1489-4FE2-883F-FCE830A643AE}"/>
    <dgm:cxn modelId="{490B5BB4-C0AD-44AB-964E-84BF2183505E}" type="presOf" srcId="{CFCA3A6D-211D-41A2-85FF-0DE9EBBF47A2}" destId="{256C5408-D649-4E12-AC0E-929EEF1CF6B1}" srcOrd="0" destOrd="2" presId="urn:microsoft.com/office/officeart/2005/8/layout/list1"/>
    <dgm:cxn modelId="{A7DAA2B6-B024-4F7F-970B-0F870F0C9783}" srcId="{5D7587CA-C6D6-4607-9AEB-D202EFD6385A}" destId="{9726185C-E779-433D-958A-E54295ADEDA2}" srcOrd="2" destOrd="0" parTransId="{C0E36D9F-1A08-4D62-9476-55FBB2B1262B}" sibTransId="{80A9D528-49E0-4E82-A44D-E2361689F6A2}"/>
    <dgm:cxn modelId="{BDD366BC-9A9C-4FE9-A22E-8452313960BC}" type="presOf" srcId="{2690AEC6-59A7-4844-B8D3-58CB0E05255A}" destId="{256C5408-D649-4E12-AC0E-929EEF1CF6B1}" srcOrd="0" destOrd="0" presId="urn:microsoft.com/office/officeart/2005/8/layout/list1"/>
    <dgm:cxn modelId="{F264F5BC-F244-4FF0-897C-F0829A9B266A}" srcId="{5D7587CA-C6D6-4607-9AEB-D202EFD6385A}" destId="{A2B1365F-C3F5-42CF-9903-D791213E24D5}" srcOrd="0" destOrd="0" parTransId="{2B760419-E556-41A3-B4AB-106766C44D66}" sibTransId="{9394B022-1B01-458F-B8A4-EBC8EB53B747}"/>
    <dgm:cxn modelId="{B2E413C4-E2C9-4EB0-9687-14A06FEC9F50}" type="presOf" srcId="{A2B1365F-C3F5-42CF-9903-D791213E24D5}" destId="{8C4FB2BE-4206-403B-85B5-A1679461DF97}" srcOrd="0" destOrd="0" presId="urn:microsoft.com/office/officeart/2005/8/layout/list1"/>
    <dgm:cxn modelId="{93AD59E7-5F20-4C86-B27B-C05C5DEFBF6B}" type="presOf" srcId="{A68E92AC-3464-4C45-B31B-E20A11DC22A0}" destId="{D4E373ED-0910-42C1-AD85-BED632B687DC}" srcOrd="0" destOrd="0" presId="urn:microsoft.com/office/officeart/2005/8/layout/list1"/>
    <dgm:cxn modelId="{3A4DBFED-FEF4-4383-842D-A045F0B1332E}" type="presOf" srcId="{ED36BA2F-D11D-4034-81D9-28CEC6F04101}" destId="{D6B91F57-139D-4F3A-A854-20CC0EA51AE9}" srcOrd="0" destOrd="0" presId="urn:microsoft.com/office/officeart/2005/8/layout/list1"/>
    <dgm:cxn modelId="{A0FE7BF5-861C-4AB5-8EFE-23073C25D874}" srcId="{A68E92AC-3464-4C45-B31B-E20A11DC22A0}" destId="{ED36BA2F-D11D-4034-81D9-28CEC6F04101}" srcOrd="0" destOrd="0" parTransId="{992E490D-AABC-4304-BB11-4027934FDBD7}" sibTransId="{29579BD4-BB7E-405B-BF12-67526DA38790}"/>
    <dgm:cxn modelId="{C59036FF-9985-4603-93F4-71CD0563961F}" srcId="{F3DEF9CA-AADB-43BB-88B1-C3380864F965}" destId="{ED9C424E-C668-4C21-A98A-3F3BC6CF9419}" srcOrd="3" destOrd="0" parTransId="{4F9DC2DD-AB02-4ACF-A674-17BFD8B85E1E}" sibTransId="{AD972F6E-EB0C-4F2F-95E2-8470D9E80AC5}"/>
    <dgm:cxn modelId="{AC906744-51BF-4352-9585-6512790C80EA}" type="presParOf" srcId="{E900E75F-EC6F-47E4-B0BB-0303123D8D89}" destId="{41B4ECF3-F583-4D02-BA3B-BE13C601B3F8}" srcOrd="0" destOrd="0" presId="urn:microsoft.com/office/officeart/2005/8/layout/list1"/>
    <dgm:cxn modelId="{53D15E66-3469-4D31-B2D8-7BE789120167}" type="presParOf" srcId="{41B4ECF3-F583-4D02-BA3B-BE13C601B3F8}" destId="{EB4E37D0-0DE4-42C4-903C-E8F2D1293C03}" srcOrd="0" destOrd="0" presId="urn:microsoft.com/office/officeart/2005/8/layout/list1"/>
    <dgm:cxn modelId="{9DF99851-26E0-4035-8FCA-CD26B1D83497}" type="presParOf" srcId="{41B4ECF3-F583-4D02-BA3B-BE13C601B3F8}" destId="{A7534D38-A8A7-4F30-AD01-2F3D90398660}" srcOrd="1" destOrd="0" presId="urn:microsoft.com/office/officeart/2005/8/layout/list1"/>
    <dgm:cxn modelId="{8C9DBFF9-CA4A-4503-A1F0-BD5BA91A8156}" type="presParOf" srcId="{E900E75F-EC6F-47E4-B0BB-0303123D8D89}" destId="{77F2673F-1E91-4415-BF43-9A530E5D631F}" srcOrd="1" destOrd="0" presId="urn:microsoft.com/office/officeart/2005/8/layout/list1"/>
    <dgm:cxn modelId="{BBC43672-D9B8-4B60-96C1-347B61D159F4}" type="presParOf" srcId="{E900E75F-EC6F-47E4-B0BB-0303123D8D89}" destId="{256C5408-D649-4E12-AC0E-929EEF1CF6B1}" srcOrd="2" destOrd="0" presId="urn:microsoft.com/office/officeart/2005/8/layout/list1"/>
    <dgm:cxn modelId="{1814C422-7F67-4D7E-A757-CA3100401840}" type="presParOf" srcId="{E900E75F-EC6F-47E4-B0BB-0303123D8D89}" destId="{06F45FEE-3867-4BA4-B1F9-13DE284D0FB2}" srcOrd="3" destOrd="0" presId="urn:microsoft.com/office/officeart/2005/8/layout/list1"/>
    <dgm:cxn modelId="{371939FE-EE65-4DC0-8700-A0CE3245BC37}" type="presParOf" srcId="{E900E75F-EC6F-47E4-B0BB-0303123D8D89}" destId="{25E00650-2451-41CF-90F3-D1B8BDAF62B5}" srcOrd="4" destOrd="0" presId="urn:microsoft.com/office/officeart/2005/8/layout/list1"/>
    <dgm:cxn modelId="{B8113529-76B4-4843-B835-7D9EF875AB76}" type="presParOf" srcId="{25E00650-2451-41CF-90F3-D1B8BDAF62B5}" destId="{18E769D4-AC24-4E83-BBEF-3F4707ECDFBD}" srcOrd="0" destOrd="0" presId="urn:microsoft.com/office/officeart/2005/8/layout/list1"/>
    <dgm:cxn modelId="{9212630E-A8F7-4BA5-9069-00105B4489A5}" type="presParOf" srcId="{25E00650-2451-41CF-90F3-D1B8BDAF62B5}" destId="{C0392F51-2EB1-46AF-BC1E-8C7289AA2CAE}" srcOrd="1" destOrd="0" presId="urn:microsoft.com/office/officeart/2005/8/layout/list1"/>
    <dgm:cxn modelId="{D848D23C-8AC2-4B21-AD06-8EFCC0484E28}" type="presParOf" srcId="{E900E75F-EC6F-47E4-B0BB-0303123D8D89}" destId="{A58BBC34-EDE5-4EE3-8626-7838AB85BFB8}" srcOrd="5" destOrd="0" presId="urn:microsoft.com/office/officeart/2005/8/layout/list1"/>
    <dgm:cxn modelId="{7FD936AA-84D3-454D-A327-D87E727BEAC3}" type="presParOf" srcId="{E900E75F-EC6F-47E4-B0BB-0303123D8D89}" destId="{8C4FB2BE-4206-403B-85B5-A1679461DF97}" srcOrd="6" destOrd="0" presId="urn:microsoft.com/office/officeart/2005/8/layout/list1"/>
    <dgm:cxn modelId="{59316887-198A-48E4-AE5F-2800902AA744}" type="presParOf" srcId="{E900E75F-EC6F-47E4-B0BB-0303123D8D89}" destId="{647262A7-5037-4EED-A4CA-4DEE165C46AA}" srcOrd="7" destOrd="0" presId="urn:microsoft.com/office/officeart/2005/8/layout/list1"/>
    <dgm:cxn modelId="{518D35B2-144C-4F1B-8F47-A264FD0EC085}" type="presParOf" srcId="{E900E75F-EC6F-47E4-B0BB-0303123D8D89}" destId="{29F7DFD3-6BA7-4B64-BBF7-F1C0F54A1DFE}" srcOrd="8" destOrd="0" presId="urn:microsoft.com/office/officeart/2005/8/layout/list1"/>
    <dgm:cxn modelId="{ACFC0F4A-B2DB-4BA3-9E11-48A56015B134}" type="presParOf" srcId="{29F7DFD3-6BA7-4B64-BBF7-F1C0F54A1DFE}" destId="{D4E373ED-0910-42C1-AD85-BED632B687DC}" srcOrd="0" destOrd="0" presId="urn:microsoft.com/office/officeart/2005/8/layout/list1"/>
    <dgm:cxn modelId="{DFA5ED7C-0114-4F79-9C01-BBF798055250}" type="presParOf" srcId="{29F7DFD3-6BA7-4B64-BBF7-F1C0F54A1DFE}" destId="{1C2F4157-0122-4162-963C-1512D44EC2D2}" srcOrd="1" destOrd="0" presId="urn:microsoft.com/office/officeart/2005/8/layout/list1"/>
    <dgm:cxn modelId="{18496763-8762-40C2-AF66-B9C728AFBD5A}" type="presParOf" srcId="{E900E75F-EC6F-47E4-B0BB-0303123D8D89}" destId="{21A8B7A5-D747-4200-87B1-816C076B7E74}" srcOrd="9" destOrd="0" presId="urn:microsoft.com/office/officeart/2005/8/layout/list1"/>
    <dgm:cxn modelId="{7C9A2740-3C45-4DFE-8839-B467655678AB}" type="presParOf" srcId="{E900E75F-EC6F-47E4-B0BB-0303123D8D89}" destId="{D6B91F57-139D-4F3A-A854-20CC0EA51AE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0883DA5-8911-47CC-ACF6-6B3C9CBBFBE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2E3F26-7D2B-414B-8C58-24A96603073D}">
      <dgm:prSet/>
      <dgm:spPr/>
      <dgm:t>
        <a:bodyPr/>
        <a:lstStyle/>
        <a:p>
          <a:pPr>
            <a:defRPr b="1"/>
          </a:pPr>
          <a:r>
            <a:rPr lang="en-US"/>
            <a:t>Internet protocols</a:t>
          </a:r>
        </a:p>
      </dgm:t>
    </dgm:pt>
    <dgm:pt modelId="{87599B3C-307B-444D-85AC-528A2923D270}" type="parTrans" cxnId="{DD97EE85-1A05-44F9-9194-F4FCC71BABFD}">
      <dgm:prSet/>
      <dgm:spPr/>
      <dgm:t>
        <a:bodyPr/>
        <a:lstStyle/>
        <a:p>
          <a:endParaRPr lang="en-US"/>
        </a:p>
      </dgm:t>
    </dgm:pt>
    <dgm:pt modelId="{CDE22DF2-7885-4B2E-9CE3-1FDE1D20A479}" type="sibTrans" cxnId="{DD97EE85-1A05-44F9-9194-F4FCC71BABFD}">
      <dgm:prSet/>
      <dgm:spPr/>
      <dgm:t>
        <a:bodyPr/>
        <a:lstStyle/>
        <a:p>
          <a:endParaRPr lang="en-US"/>
        </a:p>
      </dgm:t>
    </dgm:pt>
    <dgm:pt modelId="{02ED80DC-2C39-4B57-A7FA-C9FFF81D3BA3}">
      <dgm:prSet/>
      <dgm:spPr/>
      <dgm:t>
        <a:bodyPr/>
        <a:lstStyle/>
        <a:p>
          <a:r>
            <a:rPr lang="en-US"/>
            <a:t>HTTP</a:t>
          </a:r>
        </a:p>
      </dgm:t>
    </dgm:pt>
    <dgm:pt modelId="{39D6C2F5-0D3C-486C-91B9-15D1148F05E8}" type="parTrans" cxnId="{BB039E79-BB97-4284-9D37-9892DAA57867}">
      <dgm:prSet/>
      <dgm:spPr/>
      <dgm:t>
        <a:bodyPr/>
        <a:lstStyle/>
        <a:p>
          <a:endParaRPr lang="en-US"/>
        </a:p>
      </dgm:t>
    </dgm:pt>
    <dgm:pt modelId="{DE2DE784-115B-4C9A-A82C-E1D51951894D}" type="sibTrans" cxnId="{BB039E79-BB97-4284-9D37-9892DAA57867}">
      <dgm:prSet/>
      <dgm:spPr/>
      <dgm:t>
        <a:bodyPr/>
        <a:lstStyle/>
        <a:p>
          <a:endParaRPr lang="en-US"/>
        </a:p>
      </dgm:t>
    </dgm:pt>
    <dgm:pt modelId="{4FEC1E4A-2588-4264-9259-7B8678FFE334}">
      <dgm:prSet/>
      <dgm:spPr/>
      <dgm:t>
        <a:bodyPr/>
        <a:lstStyle/>
        <a:p>
          <a:r>
            <a:rPr lang="en-US"/>
            <a:t>E-mail: SMTP, POP3, IMAP</a:t>
          </a:r>
        </a:p>
      </dgm:t>
    </dgm:pt>
    <dgm:pt modelId="{8788CBAE-C538-406A-8455-1EE0C7982182}" type="parTrans" cxnId="{07054633-506C-43CB-9EE1-273BFA25D314}">
      <dgm:prSet/>
      <dgm:spPr/>
      <dgm:t>
        <a:bodyPr/>
        <a:lstStyle/>
        <a:p>
          <a:endParaRPr lang="en-US"/>
        </a:p>
      </dgm:t>
    </dgm:pt>
    <dgm:pt modelId="{E8D0E5F6-90C3-4698-96EB-FEDF0A15705C}" type="sibTrans" cxnId="{07054633-506C-43CB-9EE1-273BFA25D314}">
      <dgm:prSet/>
      <dgm:spPr/>
      <dgm:t>
        <a:bodyPr/>
        <a:lstStyle/>
        <a:p>
          <a:endParaRPr lang="en-US"/>
        </a:p>
      </dgm:t>
    </dgm:pt>
    <dgm:pt modelId="{E666D03C-AEC9-4A10-8552-EAE428C53C21}">
      <dgm:prSet/>
      <dgm:spPr/>
      <dgm:t>
        <a:bodyPr/>
        <a:lstStyle/>
        <a:p>
          <a:r>
            <a:rPr lang="en-US"/>
            <a:t>FTP, Telnet, SSL/TLS</a:t>
          </a:r>
        </a:p>
      </dgm:t>
    </dgm:pt>
    <dgm:pt modelId="{F4975304-3699-4B3C-AA60-072457103DBA}" type="parTrans" cxnId="{F9CA179C-CFCF-49BE-B41F-2CFD43DA0D1B}">
      <dgm:prSet/>
      <dgm:spPr/>
      <dgm:t>
        <a:bodyPr/>
        <a:lstStyle/>
        <a:p>
          <a:endParaRPr lang="en-US"/>
        </a:p>
      </dgm:t>
    </dgm:pt>
    <dgm:pt modelId="{1D6A9241-8EC0-492E-9C8B-C8F7C21BC958}" type="sibTrans" cxnId="{F9CA179C-CFCF-49BE-B41F-2CFD43DA0D1B}">
      <dgm:prSet/>
      <dgm:spPr/>
      <dgm:t>
        <a:bodyPr/>
        <a:lstStyle/>
        <a:p>
          <a:endParaRPr lang="en-US"/>
        </a:p>
      </dgm:t>
    </dgm:pt>
    <dgm:pt modelId="{A66C4487-667B-4040-B44C-B3FD0EEBAA55}">
      <dgm:prSet/>
      <dgm:spPr/>
      <dgm:t>
        <a:bodyPr/>
        <a:lstStyle/>
        <a:p>
          <a:pPr>
            <a:defRPr b="1"/>
          </a:pPr>
          <a:r>
            <a:rPr lang="en-US"/>
            <a:t>Utility programs</a:t>
          </a:r>
        </a:p>
      </dgm:t>
    </dgm:pt>
    <dgm:pt modelId="{F6FFB202-C09E-4EE3-A94C-CA63DAF6B0DB}" type="parTrans" cxnId="{FA78CD4E-C007-4522-B5C7-A9AC88F329B3}">
      <dgm:prSet/>
      <dgm:spPr/>
      <dgm:t>
        <a:bodyPr/>
        <a:lstStyle/>
        <a:p>
          <a:endParaRPr lang="en-US"/>
        </a:p>
      </dgm:t>
    </dgm:pt>
    <dgm:pt modelId="{8C82CB6A-D9FB-4681-AE58-61C4F20996D9}" type="sibTrans" cxnId="{FA78CD4E-C007-4522-B5C7-A9AC88F329B3}">
      <dgm:prSet/>
      <dgm:spPr/>
      <dgm:t>
        <a:bodyPr/>
        <a:lstStyle/>
        <a:p>
          <a:endParaRPr lang="en-US"/>
        </a:p>
      </dgm:t>
    </dgm:pt>
    <dgm:pt modelId="{069E3922-D047-4BE6-847D-C79BF8DAEC9D}">
      <dgm:prSet/>
      <dgm:spPr/>
      <dgm:t>
        <a:bodyPr/>
        <a:lstStyle/>
        <a:p>
          <a:r>
            <a:rPr lang="en-US"/>
            <a:t>Ping</a:t>
          </a:r>
        </a:p>
      </dgm:t>
    </dgm:pt>
    <dgm:pt modelId="{0255105E-B71C-48A9-8144-0BB0E2712A0D}" type="parTrans" cxnId="{7799839D-4BD9-4B02-929A-71BBACBD52E0}">
      <dgm:prSet/>
      <dgm:spPr/>
      <dgm:t>
        <a:bodyPr/>
        <a:lstStyle/>
        <a:p>
          <a:endParaRPr lang="en-US"/>
        </a:p>
      </dgm:t>
    </dgm:pt>
    <dgm:pt modelId="{A5C7D337-68A3-43FE-B442-6649DCBF7C6C}" type="sibTrans" cxnId="{7799839D-4BD9-4B02-929A-71BBACBD52E0}">
      <dgm:prSet/>
      <dgm:spPr/>
      <dgm:t>
        <a:bodyPr/>
        <a:lstStyle/>
        <a:p>
          <a:endParaRPr lang="en-US"/>
        </a:p>
      </dgm:t>
    </dgm:pt>
    <dgm:pt modelId="{BC2805A8-0B2F-439A-A24C-8487FB0AF8A4}">
      <dgm:prSet/>
      <dgm:spPr/>
      <dgm:t>
        <a:bodyPr/>
        <a:lstStyle/>
        <a:p>
          <a:r>
            <a:rPr lang="en-US"/>
            <a:t>Tracert</a:t>
          </a:r>
        </a:p>
      </dgm:t>
    </dgm:pt>
    <dgm:pt modelId="{56956F72-32E3-4280-BDF2-EAA77AF75305}" type="parTrans" cxnId="{CB40291A-8F3C-4E24-8A81-79B7B954B52A}">
      <dgm:prSet/>
      <dgm:spPr/>
      <dgm:t>
        <a:bodyPr/>
        <a:lstStyle/>
        <a:p>
          <a:endParaRPr lang="en-US"/>
        </a:p>
      </dgm:t>
    </dgm:pt>
    <dgm:pt modelId="{38040FBE-8BF9-4A4C-854D-2A25127C8D0F}" type="sibTrans" cxnId="{CB40291A-8F3C-4E24-8A81-79B7B954B52A}">
      <dgm:prSet/>
      <dgm:spPr/>
      <dgm:t>
        <a:bodyPr/>
        <a:lstStyle/>
        <a:p>
          <a:endParaRPr lang="en-US"/>
        </a:p>
      </dgm:t>
    </dgm:pt>
    <dgm:pt modelId="{D546E290-3DD3-42C8-8E86-DB294BCD0672}" type="pres">
      <dgm:prSet presAssocID="{A0883DA5-8911-47CC-ACF6-6B3C9CBBFBEE}" presName="root" presStyleCnt="0">
        <dgm:presLayoutVars>
          <dgm:dir/>
          <dgm:resizeHandles val="exact"/>
        </dgm:presLayoutVars>
      </dgm:prSet>
      <dgm:spPr/>
    </dgm:pt>
    <dgm:pt modelId="{6862E880-8433-4BE8-A9F8-553D261178F0}" type="pres">
      <dgm:prSet presAssocID="{372E3F26-7D2B-414B-8C58-24A96603073D}" presName="compNode" presStyleCnt="0"/>
      <dgm:spPr/>
    </dgm:pt>
    <dgm:pt modelId="{CA15E23E-3DCE-4440-B16F-B496F5270EA4}" type="pres">
      <dgm:prSet presAssocID="{372E3F26-7D2B-414B-8C58-24A9660307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il Reply"/>
        </a:ext>
      </dgm:extLst>
    </dgm:pt>
    <dgm:pt modelId="{90882B9C-C9CE-4038-823F-86603A24331B}" type="pres">
      <dgm:prSet presAssocID="{372E3F26-7D2B-414B-8C58-24A96603073D}" presName="iconSpace" presStyleCnt="0"/>
      <dgm:spPr/>
    </dgm:pt>
    <dgm:pt modelId="{677983B4-6327-4D7A-BB49-2D2BF067B622}" type="pres">
      <dgm:prSet presAssocID="{372E3F26-7D2B-414B-8C58-24A96603073D}" presName="parTx" presStyleLbl="revTx" presStyleIdx="0" presStyleCnt="4">
        <dgm:presLayoutVars>
          <dgm:chMax val="0"/>
          <dgm:chPref val="0"/>
        </dgm:presLayoutVars>
      </dgm:prSet>
      <dgm:spPr/>
    </dgm:pt>
    <dgm:pt modelId="{892B97F7-3553-42B7-A33E-61C5D7D42D6D}" type="pres">
      <dgm:prSet presAssocID="{372E3F26-7D2B-414B-8C58-24A96603073D}" presName="txSpace" presStyleCnt="0"/>
      <dgm:spPr/>
    </dgm:pt>
    <dgm:pt modelId="{39283CA3-4EA5-41CA-9563-1A14A5E8A8A6}" type="pres">
      <dgm:prSet presAssocID="{372E3F26-7D2B-414B-8C58-24A96603073D}" presName="desTx" presStyleLbl="revTx" presStyleIdx="1" presStyleCnt="4">
        <dgm:presLayoutVars/>
      </dgm:prSet>
      <dgm:spPr/>
    </dgm:pt>
    <dgm:pt modelId="{FBA4B0C0-E7DD-4CF8-94E6-2431019211A4}" type="pres">
      <dgm:prSet presAssocID="{CDE22DF2-7885-4B2E-9CE3-1FDE1D20A479}" presName="sibTrans" presStyleCnt="0"/>
      <dgm:spPr/>
    </dgm:pt>
    <dgm:pt modelId="{FD8891CD-52D2-4F91-BCDB-CD86A40CD251}" type="pres">
      <dgm:prSet presAssocID="{A66C4487-667B-4040-B44C-B3FD0EEBAA55}" presName="compNode" presStyleCnt="0"/>
      <dgm:spPr/>
    </dgm:pt>
    <dgm:pt modelId="{30283CA6-EDF2-4F54-9505-F8C25AC4D3D2}" type="pres">
      <dgm:prSet presAssocID="{A66C4487-667B-4040-B44C-B3FD0EEBAA5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and Prompt"/>
        </a:ext>
      </dgm:extLst>
    </dgm:pt>
    <dgm:pt modelId="{561E87B0-FF80-4594-9320-51AB65DEEB5D}" type="pres">
      <dgm:prSet presAssocID="{A66C4487-667B-4040-B44C-B3FD0EEBAA55}" presName="iconSpace" presStyleCnt="0"/>
      <dgm:spPr/>
    </dgm:pt>
    <dgm:pt modelId="{D682C8A5-82B6-49A6-844E-0051F63FCE8C}" type="pres">
      <dgm:prSet presAssocID="{A66C4487-667B-4040-B44C-B3FD0EEBAA55}" presName="parTx" presStyleLbl="revTx" presStyleIdx="2" presStyleCnt="4">
        <dgm:presLayoutVars>
          <dgm:chMax val="0"/>
          <dgm:chPref val="0"/>
        </dgm:presLayoutVars>
      </dgm:prSet>
      <dgm:spPr/>
    </dgm:pt>
    <dgm:pt modelId="{66774CBC-6CFA-4E4B-8327-859BBD2A045D}" type="pres">
      <dgm:prSet presAssocID="{A66C4487-667B-4040-B44C-B3FD0EEBAA55}" presName="txSpace" presStyleCnt="0"/>
      <dgm:spPr/>
    </dgm:pt>
    <dgm:pt modelId="{363489C6-A6A2-46A4-914C-DC6ABB7D2892}" type="pres">
      <dgm:prSet presAssocID="{A66C4487-667B-4040-B44C-B3FD0EEBAA55}" presName="desTx" presStyleLbl="revTx" presStyleIdx="3" presStyleCnt="4">
        <dgm:presLayoutVars/>
      </dgm:prSet>
      <dgm:spPr/>
    </dgm:pt>
  </dgm:ptLst>
  <dgm:cxnLst>
    <dgm:cxn modelId="{CB40291A-8F3C-4E24-8A81-79B7B954B52A}" srcId="{A66C4487-667B-4040-B44C-B3FD0EEBAA55}" destId="{BC2805A8-0B2F-439A-A24C-8487FB0AF8A4}" srcOrd="1" destOrd="0" parTransId="{56956F72-32E3-4280-BDF2-EAA77AF75305}" sibTransId="{38040FBE-8BF9-4A4C-854D-2A25127C8D0F}"/>
    <dgm:cxn modelId="{6B4D0624-66EA-4C87-9717-CEB744777BAD}" type="presOf" srcId="{A66C4487-667B-4040-B44C-B3FD0EEBAA55}" destId="{D682C8A5-82B6-49A6-844E-0051F63FCE8C}" srcOrd="0" destOrd="0" presId="urn:microsoft.com/office/officeart/2018/2/layout/IconLabelDescriptionList"/>
    <dgm:cxn modelId="{07054633-506C-43CB-9EE1-273BFA25D314}" srcId="{372E3F26-7D2B-414B-8C58-24A96603073D}" destId="{4FEC1E4A-2588-4264-9259-7B8678FFE334}" srcOrd="1" destOrd="0" parTransId="{8788CBAE-C538-406A-8455-1EE0C7982182}" sibTransId="{E8D0E5F6-90C3-4698-96EB-FEDF0A15705C}"/>
    <dgm:cxn modelId="{4F60BA62-360E-408E-8B59-3B8DBEFFF0F0}" type="presOf" srcId="{069E3922-D047-4BE6-847D-C79BF8DAEC9D}" destId="{363489C6-A6A2-46A4-914C-DC6ABB7D2892}" srcOrd="0" destOrd="0" presId="urn:microsoft.com/office/officeart/2018/2/layout/IconLabelDescriptionList"/>
    <dgm:cxn modelId="{7E0D2666-9E0E-4FFA-89B1-473BD95240C4}" type="presOf" srcId="{372E3F26-7D2B-414B-8C58-24A96603073D}" destId="{677983B4-6327-4D7A-BB49-2D2BF067B622}" srcOrd="0" destOrd="0" presId="urn:microsoft.com/office/officeart/2018/2/layout/IconLabelDescriptionList"/>
    <dgm:cxn modelId="{FA78CD4E-C007-4522-B5C7-A9AC88F329B3}" srcId="{A0883DA5-8911-47CC-ACF6-6B3C9CBBFBEE}" destId="{A66C4487-667B-4040-B44C-B3FD0EEBAA55}" srcOrd="1" destOrd="0" parTransId="{F6FFB202-C09E-4EE3-A94C-CA63DAF6B0DB}" sibTransId="{8C82CB6A-D9FB-4681-AE58-61C4F20996D9}"/>
    <dgm:cxn modelId="{6CA6AC55-5A61-4875-9889-B9BF8D0EAD5D}" type="presOf" srcId="{02ED80DC-2C39-4B57-A7FA-C9FFF81D3BA3}" destId="{39283CA3-4EA5-41CA-9563-1A14A5E8A8A6}" srcOrd="0" destOrd="0" presId="urn:microsoft.com/office/officeart/2018/2/layout/IconLabelDescriptionList"/>
    <dgm:cxn modelId="{1D8A8458-F697-404E-B3A6-34224FEF072E}" type="presOf" srcId="{A0883DA5-8911-47CC-ACF6-6B3C9CBBFBEE}" destId="{D546E290-3DD3-42C8-8E86-DB294BCD0672}" srcOrd="0" destOrd="0" presId="urn:microsoft.com/office/officeart/2018/2/layout/IconLabelDescriptionList"/>
    <dgm:cxn modelId="{BB039E79-BB97-4284-9D37-9892DAA57867}" srcId="{372E3F26-7D2B-414B-8C58-24A96603073D}" destId="{02ED80DC-2C39-4B57-A7FA-C9FFF81D3BA3}" srcOrd="0" destOrd="0" parTransId="{39D6C2F5-0D3C-486C-91B9-15D1148F05E8}" sibTransId="{DE2DE784-115B-4C9A-A82C-E1D51951894D}"/>
    <dgm:cxn modelId="{DD97EE85-1A05-44F9-9194-F4FCC71BABFD}" srcId="{A0883DA5-8911-47CC-ACF6-6B3C9CBBFBEE}" destId="{372E3F26-7D2B-414B-8C58-24A96603073D}" srcOrd="0" destOrd="0" parTransId="{87599B3C-307B-444D-85AC-528A2923D270}" sibTransId="{CDE22DF2-7885-4B2E-9CE3-1FDE1D20A479}"/>
    <dgm:cxn modelId="{E664F585-2B5C-42BB-8530-B16F566022BF}" type="presOf" srcId="{E666D03C-AEC9-4A10-8552-EAE428C53C21}" destId="{39283CA3-4EA5-41CA-9563-1A14A5E8A8A6}" srcOrd="0" destOrd="2" presId="urn:microsoft.com/office/officeart/2018/2/layout/IconLabelDescriptionList"/>
    <dgm:cxn modelId="{F9CA179C-CFCF-49BE-B41F-2CFD43DA0D1B}" srcId="{372E3F26-7D2B-414B-8C58-24A96603073D}" destId="{E666D03C-AEC9-4A10-8552-EAE428C53C21}" srcOrd="2" destOrd="0" parTransId="{F4975304-3699-4B3C-AA60-072457103DBA}" sibTransId="{1D6A9241-8EC0-492E-9C8B-C8F7C21BC958}"/>
    <dgm:cxn modelId="{B213749C-B456-428D-BA7A-B115D3D8B377}" type="presOf" srcId="{4FEC1E4A-2588-4264-9259-7B8678FFE334}" destId="{39283CA3-4EA5-41CA-9563-1A14A5E8A8A6}" srcOrd="0" destOrd="1" presId="urn:microsoft.com/office/officeart/2018/2/layout/IconLabelDescriptionList"/>
    <dgm:cxn modelId="{7799839D-4BD9-4B02-929A-71BBACBD52E0}" srcId="{A66C4487-667B-4040-B44C-B3FD0EEBAA55}" destId="{069E3922-D047-4BE6-847D-C79BF8DAEC9D}" srcOrd="0" destOrd="0" parTransId="{0255105E-B71C-48A9-8144-0BB0E2712A0D}" sibTransId="{A5C7D337-68A3-43FE-B442-6649DCBF7C6C}"/>
    <dgm:cxn modelId="{11100AB4-2EEB-4E5C-AE30-0DFF2281E1A8}" type="presOf" srcId="{BC2805A8-0B2F-439A-A24C-8487FB0AF8A4}" destId="{363489C6-A6A2-46A4-914C-DC6ABB7D2892}" srcOrd="0" destOrd="1" presId="urn:microsoft.com/office/officeart/2018/2/layout/IconLabelDescriptionList"/>
    <dgm:cxn modelId="{66B2EF8C-DAF7-4EB8-BF9B-2317D2C5E6D6}" type="presParOf" srcId="{D546E290-3DD3-42C8-8E86-DB294BCD0672}" destId="{6862E880-8433-4BE8-A9F8-553D261178F0}" srcOrd="0" destOrd="0" presId="urn:microsoft.com/office/officeart/2018/2/layout/IconLabelDescriptionList"/>
    <dgm:cxn modelId="{F558A47D-9124-41C5-AC1F-E97B1C6161D1}" type="presParOf" srcId="{6862E880-8433-4BE8-A9F8-553D261178F0}" destId="{CA15E23E-3DCE-4440-B16F-B496F5270EA4}" srcOrd="0" destOrd="0" presId="urn:microsoft.com/office/officeart/2018/2/layout/IconLabelDescriptionList"/>
    <dgm:cxn modelId="{E2DD1E26-D441-4660-ABDB-41E5C7E565C9}" type="presParOf" srcId="{6862E880-8433-4BE8-A9F8-553D261178F0}" destId="{90882B9C-C9CE-4038-823F-86603A24331B}" srcOrd="1" destOrd="0" presId="urn:microsoft.com/office/officeart/2018/2/layout/IconLabelDescriptionList"/>
    <dgm:cxn modelId="{827748CF-19B0-4EC8-B47F-892AAF1B052C}" type="presParOf" srcId="{6862E880-8433-4BE8-A9F8-553D261178F0}" destId="{677983B4-6327-4D7A-BB49-2D2BF067B622}" srcOrd="2" destOrd="0" presId="urn:microsoft.com/office/officeart/2018/2/layout/IconLabelDescriptionList"/>
    <dgm:cxn modelId="{13077778-58A8-45CC-A4F8-7EFDF464D162}" type="presParOf" srcId="{6862E880-8433-4BE8-A9F8-553D261178F0}" destId="{892B97F7-3553-42B7-A33E-61C5D7D42D6D}" srcOrd="3" destOrd="0" presId="urn:microsoft.com/office/officeart/2018/2/layout/IconLabelDescriptionList"/>
    <dgm:cxn modelId="{9C257B54-05C9-4DD2-87B3-03EAA8DA3253}" type="presParOf" srcId="{6862E880-8433-4BE8-A9F8-553D261178F0}" destId="{39283CA3-4EA5-41CA-9563-1A14A5E8A8A6}" srcOrd="4" destOrd="0" presId="urn:microsoft.com/office/officeart/2018/2/layout/IconLabelDescriptionList"/>
    <dgm:cxn modelId="{47C0C20D-F777-420C-B924-70B4DA013FE5}" type="presParOf" srcId="{D546E290-3DD3-42C8-8E86-DB294BCD0672}" destId="{FBA4B0C0-E7DD-4CF8-94E6-2431019211A4}" srcOrd="1" destOrd="0" presId="urn:microsoft.com/office/officeart/2018/2/layout/IconLabelDescriptionList"/>
    <dgm:cxn modelId="{7F92F381-324D-4A36-A1FF-F9B911655A17}" type="presParOf" srcId="{D546E290-3DD3-42C8-8E86-DB294BCD0672}" destId="{FD8891CD-52D2-4F91-BCDB-CD86A40CD251}" srcOrd="2" destOrd="0" presId="urn:microsoft.com/office/officeart/2018/2/layout/IconLabelDescriptionList"/>
    <dgm:cxn modelId="{FA496967-C10C-47CD-910C-0544B0F56207}" type="presParOf" srcId="{FD8891CD-52D2-4F91-BCDB-CD86A40CD251}" destId="{30283CA6-EDF2-4F54-9505-F8C25AC4D3D2}" srcOrd="0" destOrd="0" presId="urn:microsoft.com/office/officeart/2018/2/layout/IconLabelDescriptionList"/>
    <dgm:cxn modelId="{AF589D28-9151-4A1B-9DCD-8C165668C6DE}" type="presParOf" srcId="{FD8891CD-52D2-4F91-BCDB-CD86A40CD251}" destId="{561E87B0-FF80-4594-9320-51AB65DEEB5D}" srcOrd="1" destOrd="0" presId="urn:microsoft.com/office/officeart/2018/2/layout/IconLabelDescriptionList"/>
    <dgm:cxn modelId="{54A8C610-38A4-42E2-965E-8BB3E61E968E}" type="presParOf" srcId="{FD8891CD-52D2-4F91-BCDB-CD86A40CD251}" destId="{D682C8A5-82B6-49A6-844E-0051F63FCE8C}" srcOrd="2" destOrd="0" presId="urn:microsoft.com/office/officeart/2018/2/layout/IconLabelDescriptionList"/>
    <dgm:cxn modelId="{35C458AC-4BCD-4689-B056-CD2FA33B6BFF}" type="presParOf" srcId="{FD8891CD-52D2-4F91-BCDB-CD86A40CD251}" destId="{66774CBC-6CFA-4E4B-8327-859BBD2A045D}" srcOrd="3" destOrd="0" presId="urn:microsoft.com/office/officeart/2018/2/layout/IconLabelDescriptionList"/>
    <dgm:cxn modelId="{5F766274-13A6-4332-940D-86140F5C2692}" type="presParOf" srcId="{FD8891CD-52D2-4F91-BCDB-CD86A40CD251}" destId="{363489C6-A6A2-46A4-914C-DC6ABB7D289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6D66E7A-E6DD-4B79-823D-21ABEB96415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46B06906-78A0-4489-AE58-8778582EC268}">
      <dgm:prSet/>
      <dgm:spPr/>
      <dgm:t>
        <a:bodyPr/>
        <a:lstStyle/>
        <a:p>
          <a:pPr>
            <a:defRPr b="1"/>
          </a:pPr>
          <a:r>
            <a:rPr lang="en-US"/>
            <a:t>Wi-Fi</a:t>
          </a:r>
        </a:p>
      </dgm:t>
    </dgm:pt>
    <dgm:pt modelId="{14C7D24A-7CF9-4E43-9AEE-DCDD7E620043}" type="parTrans" cxnId="{8E45222A-8863-41A2-A6E7-8BD51996A119}">
      <dgm:prSet/>
      <dgm:spPr/>
      <dgm:t>
        <a:bodyPr/>
        <a:lstStyle/>
        <a:p>
          <a:endParaRPr lang="en-US"/>
        </a:p>
      </dgm:t>
    </dgm:pt>
    <dgm:pt modelId="{76F9613A-F2DB-4A28-AC36-CD667B4A3C3B}" type="sibTrans" cxnId="{8E45222A-8863-41A2-A6E7-8BD51996A119}">
      <dgm:prSet/>
      <dgm:spPr/>
      <dgm:t>
        <a:bodyPr/>
        <a:lstStyle/>
        <a:p>
          <a:endParaRPr lang="en-US"/>
        </a:p>
      </dgm:t>
    </dgm:pt>
    <dgm:pt modelId="{7603029B-7898-4C9E-9EF6-65A9400CFE3E}">
      <dgm:prSet/>
      <dgm:spPr/>
      <dgm:t>
        <a:bodyPr/>
        <a:lstStyle/>
        <a:p>
          <a:r>
            <a:rPr lang="en-US"/>
            <a:t>High-speed, fixed broadband wireless LAN (WLAN)</a:t>
          </a:r>
        </a:p>
      </dgm:t>
    </dgm:pt>
    <dgm:pt modelId="{0DA25FA8-9527-4A09-9444-C0432BA15288}" type="parTrans" cxnId="{11F6D64C-92A6-402D-B138-83F88413A27A}">
      <dgm:prSet/>
      <dgm:spPr/>
      <dgm:t>
        <a:bodyPr/>
        <a:lstStyle/>
        <a:p>
          <a:endParaRPr lang="en-US"/>
        </a:p>
      </dgm:t>
    </dgm:pt>
    <dgm:pt modelId="{C2B1A15D-871D-4F4A-81B2-25E281CC9B2F}" type="sibTrans" cxnId="{11F6D64C-92A6-402D-B138-83F88413A27A}">
      <dgm:prSet/>
      <dgm:spPr/>
      <dgm:t>
        <a:bodyPr/>
        <a:lstStyle/>
        <a:p>
          <a:endParaRPr lang="en-US"/>
        </a:p>
      </dgm:t>
    </dgm:pt>
    <dgm:pt modelId="{FA02B2C2-AF32-4A39-95C5-609FE08644AE}">
      <dgm:prSet/>
      <dgm:spPr/>
      <dgm:t>
        <a:bodyPr/>
        <a:lstStyle/>
        <a:p>
          <a:r>
            <a:rPr lang="en-US"/>
            <a:t>Wireless access point (</a:t>
          </a:r>
          <a:r>
            <a:rPr lang="ja-JP"/>
            <a:t>“</a:t>
          </a:r>
          <a:r>
            <a:rPr lang="en-US"/>
            <a:t>hot spots</a:t>
          </a:r>
          <a:r>
            <a:rPr lang="ja-JP"/>
            <a:t>”</a:t>
          </a:r>
          <a:r>
            <a:rPr lang="en-US"/>
            <a:t>)</a:t>
          </a:r>
        </a:p>
      </dgm:t>
    </dgm:pt>
    <dgm:pt modelId="{ABE6183A-B45D-48C4-988F-49E444B45660}" type="parTrans" cxnId="{358FF4EB-A391-4971-9772-E772BB02F285}">
      <dgm:prSet/>
      <dgm:spPr/>
      <dgm:t>
        <a:bodyPr/>
        <a:lstStyle/>
        <a:p>
          <a:endParaRPr lang="en-US"/>
        </a:p>
      </dgm:t>
    </dgm:pt>
    <dgm:pt modelId="{D92681BD-0F7F-48A3-A293-EF4275698A61}" type="sibTrans" cxnId="{358FF4EB-A391-4971-9772-E772BB02F285}">
      <dgm:prSet/>
      <dgm:spPr/>
      <dgm:t>
        <a:bodyPr/>
        <a:lstStyle/>
        <a:p>
          <a:endParaRPr lang="en-US"/>
        </a:p>
      </dgm:t>
    </dgm:pt>
    <dgm:pt modelId="{7561E91D-3F44-4FF2-BF3B-CAA5155C1319}">
      <dgm:prSet/>
      <dgm:spPr/>
      <dgm:t>
        <a:bodyPr/>
        <a:lstStyle/>
        <a:p>
          <a:r>
            <a:rPr lang="en-US"/>
            <a:t>Limited range but inexpensive</a:t>
          </a:r>
        </a:p>
      </dgm:t>
    </dgm:pt>
    <dgm:pt modelId="{AADD73D5-4B72-4025-A1DD-20DDD30D689E}" type="parTrans" cxnId="{546E7938-FF2A-4CCA-8E3F-9CB100DE4E9E}">
      <dgm:prSet/>
      <dgm:spPr/>
      <dgm:t>
        <a:bodyPr/>
        <a:lstStyle/>
        <a:p>
          <a:endParaRPr lang="en-US"/>
        </a:p>
      </dgm:t>
    </dgm:pt>
    <dgm:pt modelId="{AE1072CA-96B8-4AAD-92A7-8CD0ABD2B2C2}" type="sibTrans" cxnId="{546E7938-FF2A-4CCA-8E3F-9CB100DE4E9E}">
      <dgm:prSet/>
      <dgm:spPr/>
      <dgm:t>
        <a:bodyPr/>
        <a:lstStyle/>
        <a:p>
          <a:endParaRPr lang="en-US"/>
        </a:p>
      </dgm:t>
    </dgm:pt>
    <dgm:pt modelId="{862581AE-9F5F-420C-A311-66A20048C85C}">
      <dgm:prSet/>
      <dgm:spPr/>
      <dgm:t>
        <a:bodyPr/>
        <a:lstStyle/>
        <a:p>
          <a:r>
            <a:rPr lang="en-US"/>
            <a:t>For-profit Wi-Fi networks: Boingo, AT&amp;T Wi-Fi Services</a:t>
          </a:r>
        </a:p>
      </dgm:t>
    </dgm:pt>
    <dgm:pt modelId="{0B04A7E6-7EE1-4B7F-A883-6A3BC6C28E22}" type="parTrans" cxnId="{E8CBD4FC-F642-4A98-8DDC-261CF3CE932D}">
      <dgm:prSet/>
      <dgm:spPr/>
      <dgm:t>
        <a:bodyPr/>
        <a:lstStyle/>
        <a:p>
          <a:endParaRPr lang="en-US"/>
        </a:p>
      </dgm:t>
    </dgm:pt>
    <dgm:pt modelId="{6E098709-4E6F-4193-A0C3-F9A4D002A55C}" type="sibTrans" cxnId="{E8CBD4FC-F642-4A98-8DDC-261CF3CE932D}">
      <dgm:prSet/>
      <dgm:spPr/>
      <dgm:t>
        <a:bodyPr/>
        <a:lstStyle/>
        <a:p>
          <a:endParaRPr lang="en-US"/>
        </a:p>
      </dgm:t>
    </dgm:pt>
    <dgm:pt modelId="{CA9D5A57-8722-4806-B92B-EC2EE9382716}">
      <dgm:prSet/>
      <dgm:spPr/>
      <dgm:t>
        <a:bodyPr/>
        <a:lstStyle/>
        <a:p>
          <a:pPr>
            <a:defRPr b="1"/>
          </a:pPr>
          <a:r>
            <a:rPr lang="en-US"/>
            <a:t>WiMax</a:t>
          </a:r>
        </a:p>
      </dgm:t>
    </dgm:pt>
    <dgm:pt modelId="{52794922-7C4C-4485-A6DE-9DB0048102D8}" type="parTrans" cxnId="{BFFFC5E1-3E21-46C0-A360-AD994298286E}">
      <dgm:prSet/>
      <dgm:spPr/>
      <dgm:t>
        <a:bodyPr/>
        <a:lstStyle/>
        <a:p>
          <a:endParaRPr lang="en-US"/>
        </a:p>
      </dgm:t>
    </dgm:pt>
    <dgm:pt modelId="{41424729-973F-4C76-BE8A-A3D1D2DA6DD1}" type="sibTrans" cxnId="{BFFFC5E1-3E21-46C0-A360-AD994298286E}">
      <dgm:prSet/>
      <dgm:spPr/>
      <dgm:t>
        <a:bodyPr/>
        <a:lstStyle/>
        <a:p>
          <a:endParaRPr lang="en-US"/>
        </a:p>
      </dgm:t>
    </dgm:pt>
    <dgm:pt modelId="{93114735-CDA2-45C5-8686-6FF12BB99593}">
      <dgm:prSet/>
      <dgm:spPr/>
      <dgm:t>
        <a:bodyPr/>
        <a:lstStyle/>
        <a:p>
          <a:r>
            <a:rPr lang="en-US"/>
            <a:t>High-speed, medium range broadband wireless metropolitan area network</a:t>
          </a:r>
        </a:p>
      </dgm:t>
    </dgm:pt>
    <dgm:pt modelId="{ED38562B-CEA3-4078-8218-DE5DECCD01A2}" type="parTrans" cxnId="{69049054-D7D9-4AA3-B8C0-5FFF79BE4C80}">
      <dgm:prSet/>
      <dgm:spPr/>
      <dgm:t>
        <a:bodyPr/>
        <a:lstStyle/>
        <a:p>
          <a:endParaRPr lang="en-US"/>
        </a:p>
      </dgm:t>
    </dgm:pt>
    <dgm:pt modelId="{7391F1CA-CA02-4A03-9AA2-F1F3D43BD4F8}" type="sibTrans" cxnId="{69049054-D7D9-4AA3-B8C0-5FFF79BE4C80}">
      <dgm:prSet/>
      <dgm:spPr/>
      <dgm:t>
        <a:bodyPr/>
        <a:lstStyle/>
        <a:p>
          <a:endParaRPr lang="en-US"/>
        </a:p>
      </dgm:t>
    </dgm:pt>
    <dgm:pt modelId="{FF12173C-F7E8-44E5-ABD6-F9369794822F}">
      <dgm:prSet/>
      <dgm:spPr/>
      <dgm:t>
        <a:bodyPr/>
        <a:lstStyle/>
        <a:p>
          <a:pPr>
            <a:defRPr b="1"/>
          </a:pPr>
          <a:r>
            <a:rPr lang="en-US"/>
            <a:t>Bluetooth</a:t>
          </a:r>
        </a:p>
      </dgm:t>
    </dgm:pt>
    <dgm:pt modelId="{CACE7B39-D0EB-4925-9A0A-58CA614B4727}" type="parTrans" cxnId="{ADCF9178-CA8A-4E35-BBEB-A289B8C73A79}">
      <dgm:prSet/>
      <dgm:spPr/>
      <dgm:t>
        <a:bodyPr/>
        <a:lstStyle/>
        <a:p>
          <a:endParaRPr lang="en-US"/>
        </a:p>
      </dgm:t>
    </dgm:pt>
    <dgm:pt modelId="{46E73387-4B13-4A07-98D0-5570F3EA1B21}" type="sibTrans" cxnId="{ADCF9178-CA8A-4E35-BBEB-A289B8C73A79}">
      <dgm:prSet/>
      <dgm:spPr/>
      <dgm:t>
        <a:bodyPr/>
        <a:lstStyle/>
        <a:p>
          <a:endParaRPr lang="en-US"/>
        </a:p>
      </dgm:t>
    </dgm:pt>
    <dgm:pt modelId="{3225963E-F967-4667-8BAF-B67957B3E2EC}">
      <dgm:prSet/>
      <dgm:spPr/>
      <dgm:t>
        <a:bodyPr/>
        <a:lstStyle/>
        <a:p>
          <a:r>
            <a:rPr lang="en-US"/>
            <a:t>Personal connectivity between devices and to Internet</a:t>
          </a:r>
        </a:p>
      </dgm:t>
    </dgm:pt>
    <dgm:pt modelId="{9D701EE4-7248-474B-A15C-8828347750EB}" type="parTrans" cxnId="{F2CE6B5E-ED79-46C7-9303-090A9B899CEF}">
      <dgm:prSet/>
      <dgm:spPr/>
      <dgm:t>
        <a:bodyPr/>
        <a:lstStyle/>
        <a:p>
          <a:endParaRPr lang="en-US"/>
        </a:p>
      </dgm:t>
    </dgm:pt>
    <dgm:pt modelId="{ABF4AC3F-913B-4406-9D0E-3A4F1AA1D985}" type="sibTrans" cxnId="{F2CE6B5E-ED79-46C7-9303-090A9B899CEF}">
      <dgm:prSet/>
      <dgm:spPr/>
      <dgm:t>
        <a:bodyPr/>
        <a:lstStyle/>
        <a:p>
          <a:endParaRPr lang="en-US"/>
        </a:p>
      </dgm:t>
    </dgm:pt>
    <dgm:pt modelId="{AE5E646E-DFD7-4957-9634-83E2CEA4CD2E}">
      <dgm:prSet/>
      <dgm:spPr/>
      <dgm:t>
        <a:bodyPr/>
        <a:lstStyle/>
        <a:p>
          <a:r>
            <a:rPr lang="en-US"/>
            <a:t>Low-speed, short range connection</a:t>
          </a:r>
        </a:p>
      </dgm:t>
    </dgm:pt>
    <dgm:pt modelId="{FB140205-64E6-4C63-A98A-0D00BD5D8E70}" type="parTrans" cxnId="{B2AA5592-6F0F-4E6A-999F-C2D2B8736ED8}">
      <dgm:prSet/>
      <dgm:spPr/>
      <dgm:t>
        <a:bodyPr/>
        <a:lstStyle/>
        <a:p>
          <a:endParaRPr lang="en-US"/>
        </a:p>
      </dgm:t>
    </dgm:pt>
    <dgm:pt modelId="{295A71F7-7CDD-4579-A32B-C15911B69B9E}" type="sibTrans" cxnId="{B2AA5592-6F0F-4E6A-999F-C2D2B8736ED8}">
      <dgm:prSet/>
      <dgm:spPr/>
      <dgm:t>
        <a:bodyPr/>
        <a:lstStyle/>
        <a:p>
          <a:endParaRPr lang="en-US"/>
        </a:p>
      </dgm:t>
    </dgm:pt>
    <dgm:pt modelId="{6B4C026F-1972-4F36-BD0A-94BB97D4DDDF}" type="pres">
      <dgm:prSet presAssocID="{A6D66E7A-E6DD-4B79-823D-21ABEB964152}" presName="root" presStyleCnt="0">
        <dgm:presLayoutVars>
          <dgm:dir/>
          <dgm:resizeHandles val="exact"/>
        </dgm:presLayoutVars>
      </dgm:prSet>
      <dgm:spPr/>
    </dgm:pt>
    <dgm:pt modelId="{38A0D0EF-E622-4D11-A2BF-4DC20781B970}" type="pres">
      <dgm:prSet presAssocID="{46B06906-78A0-4489-AE58-8778582EC268}" presName="compNode" presStyleCnt="0"/>
      <dgm:spPr/>
    </dgm:pt>
    <dgm:pt modelId="{1134EC48-BE74-4735-A4E4-3861A5B9C6C3}" type="pres">
      <dgm:prSet presAssocID="{46B06906-78A0-4489-AE58-8778582EC26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7D5A0C77-659E-4A33-82A4-1BD6630AE761}" type="pres">
      <dgm:prSet presAssocID="{46B06906-78A0-4489-AE58-8778582EC268}" presName="iconSpace" presStyleCnt="0"/>
      <dgm:spPr/>
    </dgm:pt>
    <dgm:pt modelId="{FC0E2487-584E-4A12-B92F-0176252D68D1}" type="pres">
      <dgm:prSet presAssocID="{46B06906-78A0-4489-AE58-8778582EC268}" presName="parTx" presStyleLbl="revTx" presStyleIdx="0" presStyleCnt="6">
        <dgm:presLayoutVars>
          <dgm:chMax val="0"/>
          <dgm:chPref val="0"/>
        </dgm:presLayoutVars>
      </dgm:prSet>
      <dgm:spPr/>
    </dgm:pt>
    <dgm:pt modelId="{F48036D3-9ACE-4DCE-A7B4-49AA60F1160E}" type="pres">
      <dgm:prSet presAssocID="{46B06906-78A0-4489-AE58-8778582EC268}" presName="txSpace" presStyleCnt="0"/>
      <dgm:spPr/>
    </dgm:pt>
    <dgm:pt modelId="{3D9825D0-70B7-42BD-95F5-B87E015EC853}" type="pres">
      <dgm:prSet presAssocID="{46B06906-78A0-4489-AE58-8778582EC268}" presName="desTx" presStyleLbl="revTx" presStyleIdx="1" presStyleCnt="6">
        <dgm:presLayoutVars/>
      </dgm:prSet>
      <dgm:spPr/>
    </dgm:pt>
    <dgm:pt modelId="{472B98B4-DDC1-487C-82D1-433DFE535C4D}" type="pres">
      <dgm:prSet presAssocID="{76F9613A-F2DB-4A28-AC36-CD667B4A3C3B}" presName="sibTrans" presStyleCnt="0"/>
      <dgm:spPr/>
    </dgm:pt>
    <dgm:pt modelId="{C9A2FEC8-6DC9-4324-833A-7185DA9763F3}" type="pres">
      <dgm:prSet presAssocID="{CA9D5A57-8722-4806-B92B-EC2EE9382716}" presName="compNode" presStyleCnt="0"/>
      <dgm:spPr/>
    </dgm:pt>
    <dgm:pt modelId="{A004EA34-CE26-44BA-8A29-6E8527EF5D4C}" type="pres">
      <dgm:prSet presAssocID="{CA9D5A57-8722-4806-B92B-EC2EE938271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FFF1DB1A-01E6-46CD-8C0B-3E82A8644D16}" type="pres">
      <dgm:prSet presAssocID="{CA9D5A57-8722-4806-B92B-EC2EE9382716}" presName="iconSpace" presStyleCnt="0"/>
      <dgm:spPr/>
    </dgm:pt>
    <dgm:pt modelId="{1557CEF6-C684-4F26-BB59-0686C1AFA44E}" type="pres">
      <dgm:prSet presAssocID="{CA9D5A57-8722-4806-B92B-EC2EE9382716}" presName="parTx" presStyleLbl="revTx" presStyleIdx="2" presStyleCnt="6">
        <dgm:presLayoutVars>
          <dgm:chMax val="0"/>
          <dgm:chPref val="0"/>
        </dgm:presLayoutVars>
      </dgm:prSet>
      <dgm:spPr/>
    </dgm:pt>
    <dgm:pt modelId="{EA1004C7-636A-484E-B010-5F760BEB6972}" type="pres">
      <dgm:prSet presAssocID="{CA9D5A57-8722-4806-B92B-EC2EE9382716}" presName="txSpace" presStyleCnt="0"/>
      <dgm:spPr/>
    </dgm:pt>
    <dgm:pt modelId="{D66100A3-9C7F-46AD-8652-B11EE0C6C9C1}" type="pres">
      <dgm:prSet presAssocID="{CA9D5A57-8722-4806-B92B-EC2EE9382716}" presName="desTx" presStyleLbl="revTx" presStyleIdx="3" presStyleCnt="6">
        <dgm:presLayoutVars/>
      </dgm:prSet>
      <dgm:spPr/>
    </dgm:pt>
    <dgm:pt modelId="{6CA95253-9B2F-4E50-9CC0-C6121B12CE7A}" type="pres">
      <dgm:prSet presAssocID="{41424729-973F-4C76-BE8A-A3D1D2DA6DD1}" presName="sibTrans" presStyleCnt="0"/>
      <dgm:spPr/>
    </dgm:pt>
    <dgm:pt modelId="{F2515E5E-1781-42AC-B0E3-9A2C6FA00976}" type="pres">
      <dgm:prSet presAssocID="{FF12173C-F7E8-44E5-ABD6-F9369794822F}" presName="compNode" presStyleCnt="0"/>
      <dgm:spPr/>
    </dgm:pt>
    <dgm:pt modelId="{21D7CCB0-9AD1-423C-8EDD-AE3E8D92D5DF}" type="pres">
      <dgm:prSet presAssocID="{FF12173C-F7E8-44E5-ABD6-F936979482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etooth"/>
        </a:ext>
      </dgm:extLst>
    </dgm:pt>
    <dgm:pt modelId="{525ED5B0-051E-42F5-9587-C618146F7FEC}" type="pres">
      <dgm:prSet presAssocID="{FF12173C-F7E8-44E5-ABD6-F9369794822F}" presName="iconSpace" presStyleCnt="0"/>
      <dgm:spPr/>
    </dgm:pt>
    <dgm:pt modelId="{DAA2B35E-18C3-4C3C-868F-547F26655E8A}" type="pres">
      <dgm:prSet presAssocID="{FF12173C-F7E8-44E5-ABD6-F9369794822F}" presName="parTx" presStyleLbl="revTx" presStyleIdx="4" presStyleCnt="6">
        <dgm:presLayoutVars>
          <dgm:chMax val="0"/>
          <dgm:chPref val="0"/>
        </dgm:presLayoutVars>
      </dgm:prSet>
      <dgm:spPr/>
    </dgm:pt>
    <dgm:pt modelId="{FB2BCCAE-E60E-4AC3-B173-5DD2FAF0FCB5}" type="pres">
      <dgm:prSet presAssocID="{FF12173C-F7E8-44E5-ABD6-F9369794822F}" presName="txSpace" presStyleCnt="0"/>
      <dgm:spPr/>
    </dgm:pt>
    <dgm:pt modelId="{BB4BB045-2C38-4843-B7EB-0D48160C6077}" type="pres">
      <dgm:prSet presAssocID="{FF12173C-F7E8-44E5-ABD6-F9369794822F}" presName="desTx" presStyleLbl="revTx" presStyleIdx="5" presStyleCnt="6">
        <dgm:presLayoutVars/>
      </dgm:prSet>
      <dgm:spPr/>
    </dgm:pt>
  </dgm:ptLst>
  <dgm:cxnLst>
    <dgm:cxn modelId="{83022613-2B2E-4C7C-9BF1-ED67A817C4A5}" type="presOf" srcId="{FA02B2C2-AF32-4A39-95C5-609FE08644AE}" destId="{3D9825D0-70B7-42BD-95F5-B87E015EC853}" srcOrd="0" destOrd="1" presId="urn:microsoft.com/office/officeart/2018/5/layout/CenteredIconLabelDescriptionList"/>
    <dgm:cxn modelId="{CBB4FB29-5ACD-435D-B54B-4DE6BBD6B643}" type="presOf" srcId="{A6D66E7A-E6DD-4B79-823D-21ABEB964152}" destId="{6B4C026F-1972-4F36-BD0A-94BB97D4DDDF}" srcOrd="0" destOrd="0" presId="urn:microsoft.com/office/officeart/2018/5/layout/CenteredIconLabelDescriptionList"/>
    <dgm:cxn modelId="{8E45222A-8863-41A2-A6E7-8BD51996A119}" srcId="{A6D66E7A-E6DD-4B79-823D-21ABEB964152}" destId="{46B06906-78A0-4489-AE58-8778582EC268}" srcOrd="0" destOrd="0" parTransId="{14C7D24A-7CF9-4E43-9AEE-DCDD7E620043}" sibTransId="{76F9613A-F2DB-4A28-AC36-CD667B4A3C3B}"/>
    <dgm:cxn modelId="{546E7938-FF2A-4CCA-8E3F-9CB100DE4E9E}" srcId="{46B06906-78A0-4489-AE58-8778582EC268}" destId="{7561E91D-3F44-4FF2-BF3B-CAA5155C1319}" srcOrd="2" destOrd="0" parTransId="{AADD73D5-4B72-4025-A1DD-20DDD30D689E}" sibTransId="{AE1072CA-96B8-4AAD-92A7-8CD0ABD2B2C2}"/>
    <dgm:cxn modelId="{63CCB45B-B222-4940-9924-1C955FEB5C1C}" type="presOf" srcId="{46B06906-78A0-4489-AE58-8778582EC268}" destId="{FC0E2487-584E-4A12-B92F-0176252D68D1}" srcOrd="0" destOrd="0" presId="urn:microsoft.com/office/officeart/2018/5/layout/CenteredIconLabelDescriptionList"/>
    <dgm:cxn modelId="{F2CE6B5E-ED79-46C7-9303-090A9B899CEF}" srcId="{FF12173C-F7E8-44E5-ABD6-F9369794822F}" destId="{3225963E-F967-4667-8BAF-B67957B3E2EC}" srcOrd="0" destOrd="0" parTransId="{9D701EE4-7248-474B-A15C-8828347750EB}" sibTransId="{ABF4AC3F-913B-4406-9D0E-3A4F1AA1D985}"/>
    <dgm:cxn modelId="{5FAD7362-3534-42BF-9777-F49F3C8F7838}" type="presOf" srcId="{7561E91D-3F44-4FF2-BF3B-CAA5155C1319}" destId="{3D9825D0-70B7-42BD-95F5-B87E015EC853}" srcOrd="0" destOrd="2" presId="urn:microsoft.com/office/officeart/2018/5/layout/CenteredIconLabelDescriptionList"/>
    <dgm:cxn modelId="{6C16614C-8A4A-41D3-AE0E-F0F2F6D8062A}" type="presOf" srcId="{93114735-CDA2-45C5-8686-6FF12BB99593}" destId="{D66100A3-9C7F-46AD-8652-B11EE0C6C9C1}" srcOrd="0" destOrd="0" presId="urn:microsoft.com/office/officeart/2018/5/layout/CenteredIconLabelDescriptionList"/>
    <dgm:cxn modelId="{11F6D64C-92A6-402D-B138-83F88413A27A}" srcId="{46B06906-78A0-4489-AE58-8778582EC268}" destId="{7603029B-7898-4C9E-9EF6-65A9400CFE3E}" srcOrd="0" destOrd="0" parTransId="{0DA25FA8-9527-4A09-9444-C0432BA15288}" sibTransId="{C2B1A15D-871D-4F4A-81B2-25E281CC9B2F}"/>
    <dgm:cxn modelId="{69049054-D7D9-4AA3-B8C0-5FFF79BE4C80}" srcId="{CA9D5A57-8722-4806-B92B-EC2EE9382716}" destId="{93114735-CDA2-45C5-8686-6FF12BB99593}" srcOrd="0" destOrd="0" parTransId="{ED38562B-CEA3-4078-8218-DE5DECCD01A2}" sibTransId="{7391F1CA-CA02-4A03-9AA2-F1F3D43BD4F8}"/>
    <dgm:cxn modelId="{ADCF9178-CA8A-4E35-BBEB-A289B8C73A79}" srcId="{A6D66E7A-E6DD-4B79-823D-21ABEB964152}" destId="{FF12173C-F7E8-44E5-ABD6-F9369794822F}" srcOrd="2" destOrd="0" parTransId="{CACE7B39-D0EB-4925-9A0A-58CA614B4727}" sibTransId="{46E73387-4B13-4A07-98D0-5570F3EA1B21}"/>
    <dgm:cxn modelId="{46ECCE8A-9B8D-4EA3-B0BD-8CA2A3EF8A0D}" type="presOf" srcId="{FF12173C-F7E8-44E5-ABD6-F9369794822F}" destId="{DAA2B35E-18C3-4C3C-868F-547F26655E8A}" srcOrd="0" destOrd="0" presId="urn:microsoft.com/office/officeart/2018/5/layout/CenteredIconLabelDescriptionList"/>
    <dgm:cxn modelId="{28D6188F-8588-4DD1-B5B9-0BD48EC6B70F}" type="presOf" srcId="{7603029B-7898-4C9E-9EF6-65A9400CFE3E}" destId="{3D9825D0-70B7-42BD-95F5-B87E015EC853}" srcOrd="0" destOrd="0" presId="urn:microsoft.com/office/officeart/2018/5/layout/CenteredIconLabelDescriptionList"/>
    <dgm:cxn modelId="{D34D1992-3FDC-4E29-82CA-B7386A37E1DB}" type="presOf" srcId="{CA9D5A57-8722-4806-B92B-EC2EE9382716}" destId="{1557CEF6-C684-4F26-BB59-0686C1AFA44E}" srcOrd="0" destOrd="0" presId="urn:microsoft.com/office/officeart/2018/5/layout/CenteredIconLabelDescriptionList"/>
    <dgm:cxn modelId="{B2AA5592-6F0F-4E6A-999F-C2D2B8736ED8}" srcId="{FF12173C-F7E8-44E5-ABD6-F9369794822F}" destId="{AE5E646E-DFD7-4957-9634-83E2CEA4CD2E}" srcOrd="1" destOrd="0" parTransId="{FB140205-64E6-4C63-A98A-0D00BD5D8E70}" sibTransId="{295A71F7-7CDD-4579-A32B-C15911B69B9E}"/>
    <dgm:cxn modelId="{337496BB-9801-4E2B-B2CC-5D2F326D0386}" type="presOf" srcId="{862581AE-9F5F-420C-A311-66A20048C85C}" destId="{3D9825D0-70B7-42BD-95F5-B87E015EC853}" srcOrd="0" destOrd="3" presId="urn:microsoft.com/office/officeart/2018/5/layout/CenteredIconLabelDescriptionList"/>
    <dgm:cxn modelId="{B7E0E1D1-E580-4351-9D7E-246A4FDF61A8}" type="presOf" srcId="{AE5E646E-DFD7-4957-9634-83E2CEA4CD2E}" destId="{BB4BB045-2C38-4843-B7EB-0D48160C6077}" srcOrd="0" destOrd="1" presId="urn:microsoft.com/office/officeart/2018/5/layout/CenteredIconLabelDescriptionList"/>
    <dgm:cxn modelId="{BFFFC5E1-3E21-46C0-A360-AD994298286E}" srcId="{A6D66E7A-E6DD-4B79-823D-21ABEB964152}" destId="{CA9D5A57-8722-4806-B92B-EC2EE9382716}" srcOrd="1" destOrd="0" parTransId="{52794922-7C4C-4485-A6DE-9DB0048102D8}" sibTransId="{41424729-973F-4C76-BE8A-A3D1D2DA6DD1}"/>
    <dgm:cxn modelId="{358FF4EB-A391-4971-9772-E772BB02F285}" srcId="{46B06906-78A0-4489-AE58-8778582EC268}" destId="{FA02B2C2-AF32-4A39-95C5-609FE08644AE}" srcOrd="1" destOrd="0" parTransId="{ABE6183A-B45D-48C4-988F-49E444B45660}" sibTransId="{D92681BD-0F7F-48A3-A293-EF4275698A61}"/>
    <dgm:cxn modelId="{E8CBD4FC-F642-4A98-8DDC-261CF3CE932D}" srcId="{46B06906-78A0-4489-AE58-8778582EC268}" destId="{862581AE-9F5F-420C-A311-66A20048C85C}" srcOrd="3" destOrd="0" parTransId="{0B04A7E6-7EE1-4B7F-A883-6A3BC6C28E22}" sibTransId="{6E098709-4E6F-4193-A0C3-F9A4D002A55C}"/>
    <dgm:cxn modelId="{5CFF87FE-C67C-40C5-BA85-64DFD5042CCE}" type="presOf" srcId="{3225963E-F967-4667-8BAF-B67957B3E2EC}" destId="{BB4BB045-2C38-4843-B7EB-0D48160C6077}" srcOrd="0" destOrd="0" presId="urn:microsoft.com/office/officeart/2018/5/layout/CenteredIconLabelDescriptionList"/>
    <dgm:cxn modelId="{36ECB275-9B53-49F4-BFD1-31BE88257E98}" type="presParOf" srcId="{6B4C026F-1972-4F36-BD0A-94BB97D4DDDF}" destId="{38A0D0EF-E622-4D11-A2BF-4DC20781B970}" srcOrd="0" destOrd="0" presId="urn:microsoft.com/office/officeart/2018/5/layout/CenteredIconLabelDescriptionList"/>
    <dgm:cxn modelId="{9F4914F1-E1C0-4A03-983A-C29283A2A32D}" type="presParOf" srcId="{38A0D0EF-E622-4D11-A2BF-4DC20781B970}" destId="{1134EC48-BE74-4735-A4E4-3861A5B9C6C3}" srcOrd="0" destOrd="0" presId="urn:microsoft.com/office/officeart/2018/5/layout/CenteredIconLabelDescriptionList"/>
    <dgm:cxn modelId="{B7A8130D-C628-476A-A678-20AF018ECB91}" type="presParOf" srcId="{38A0D0EF-E622-4D11-A2BF-4DC20781B970}" destId="{7D5A0C77-659E-4A33-82A4-1BD6630AE761}" srcOrd="1" destOrd="0" presId="urn:microsoft.com/office/officeart/2018/5/layout/CenteredIconLabelDescriptionList"/>
    <dgm:cxn modelId="{78BFDA5D-F3DD-489B-A5B4-6CD1563FDB62}" type="presParOf" srcId="{38A0D0EF-E622-4D11-A2BF-4DC20781B970}" destId="{FC0E2487-584E-4A12-B92F-0176252D68D1}" srcOrd="2" destOrd="0" presId="urn:microsoft.com/office/officeart/2018/5/layout/CenteredIconLabelDescriptionList"/>
    <dgm:cxn modelId="{6FBFFB92-108B-4079-9409-6E49B4653768}" type="presParOf" srcId="{38A0D0EF-E622-4D11-A2BF-4DC20781B970}" destId="{F48036D3-9ACE-4DCE-A7B4-49AA60F1160E}" srcOrd="3" destOrd="0" presId="urn:microsoft.com/office/officeart/2018/5/layout/CenteredIconLabelDescriptionList"/>
    <dgm:cxn modelId="{F6E1B480-DA66-4B8D-994F-F6DAC29FFFE2}" type="presParOf" srcId="{38A0D0EF-E622-4D11-A2BF-4DC20781B970}" destId="{3D9825D0-70B7-42BD-95F5-B87E015EC853}" srcOrd="4" destOrd="0" presId="urn:microsoft.com/office/officeart/2018/5/layout/CenteredIconLabelDescriptionList"/>
    <dgm:cxn modelId="{C58488D1-F995-4FD9-B89B-DD47C243E63D}" type="presParOf" srcId="{6B4C026F-1972-4F36-BD0A-94BB97D4DDDF}" destId="{472B98B4-DDC1-487C-82D1-433DFE535C4D}" srcOrd="1" destOrd="0" presId="urn:microsoft.com/office/officeart/2018/5/layout/CenteredIconLabelDescriptionList"/>
    <dgm:cxn modelId="{12149143-725F-4A74-BA58-2F31E4824105}" type="presParOf" srcId="{6B4C026F-1972-4F36-BD0A-94BB97D4DDDF}" destId="{C9A2FEC8-6DC9-4324-833A-7185DA9763F3}" srcOrd="2" destOrd="0" presId="urn:microsoft.com/office/officeart/2018/5/layout/CenteredIconLabelDescriptionList"/>
    <dgm:cxn modelId="{59301A85-DFF6-4564-9F5C-3156CFC77E6E}" type="presParOf" srcId="{C9A2FEC8-6DC9-4324-833A-7185DA9763F3}" destId="{A004EA34-CE26-44BA-8A29-6E8527EF5D4C}" srcOrd="0" destOrd="0" presId="urn:microsoft.com/office/officeart/2018/5/layout/CenteredIconLabelDescriptionList"/>
    <dgm:cxn modelId="{70D8D376-C327-4894-8AAB-2591F82E54EF}" type="presParOf" srcId="{C9A2FEC8-6DC9-4324-833A-7185DA9763F3}" destId="{FFF1DB1A-01E6-46CD-8C0B-3E82A8644D16}" srcOrd="1" destOrd="0" presId="urn:microsoft.com/office/officeart/2018/5/layout/CenteredIconLabelDescriptionList"/>
    <dgm:cxn modelId="{B590B58A-1E70-4DBE-9D33-FF5ABD3FEF2A}" type="presParOf" srcId="{C9A2FEC8-6DC9-4324-833A-7185DA9763F3}" destId="{1557CEF6-C684-4F26-BB59-0686C1AFA44E}" srcOrd="2" destOrd="0" presId="urn:microsoft.com/office/officeart/2018/5/layout/CenteredIconLabelDescriptionList"/>
    <dgm:cxn modelId="{6FAE84F9-E976-4762-99D9-569793C9504A}" type="presParOf" srcId="{C9A2FEC8-6DC9-4324-833A-7185DA9763F3}" destId="{EA1004C7-636A-484E-B010-5F760BEB6972}" srcOrd="3" destOrd="0" presId="urn:microsoft.com/office/officeart/2018/5/layout/CenteredIconLabelDescriptionList"/>
    <dgm:cxn modelId="{98655080-D758-4A42-A50E-C9E1A349F996}" type="presParOf" srcId="{C9A2FEC8-6DC9-4324-833A-7185DA9763F3}" destId="{D66100A3-9C7F-46AD-8652-B11EE0C6C9C1}" srcOrd="4" destOrd="0" presId="urn:microsoft.com/office/officeart/2018/5/layout/CenteredIconLabelDescriptionList"/>
    <dgm:cxn modelId="{B5E0F9D2-BF94-4C4E-B184-C410BE91916F}" type="presParOf" srcId="{6B4C026F-1972-4F36-BD0A-94BB97D4DDDF}" destId="{6CA95253-9B2F-4E50-9CC0-C6121B12CE7A}" srcOrd="3" destOrd="0" presId="urn:microsoft.com/office/officeart/2018/5/layout/CenteredIconLabelDescriptionList"/>
    <dgm:cxn modelId="{450EC600-962B-48F0-9FC2-6102703FD697}" type="presParOf" srcId="{6B4C026F-1972-4F36-BD0A-94BB97D4DDDF}" destId="{F2515E5E-1781-42AC-B0E3-9A2C6FA00976}" srcOrd="4" destOrd="0" presId="urn:microsoft.com/office/officeart/2018/5/layout/CenteredIconLabelDescriptionList"/>
    <dgm:cxn modelId="{F35A2529-4168-4C4D-8589-8F05CA17EC8D}" type="presParOf" srcId="{F2515E5E-1781-42AC-B0E3-9A2C6FA00976}" destId="{21D7CCB0-9AD1-423C-8EDD-AE3E8D92D5DF}" srcOrd="0" destOrd="0" presId="urn:microsoft.com/office/officeart/2018/5/layout/CenteredIconLabelDescriptionList"/>
    <dgm:cxn modelId="{11F61307-A1F3-42CE-BD60-174945FEDD3F}" type="presParOf" srcId="{F2515E5E-1781-42AC-B0E3-9A2C6FA00976}" destId="{525ED5B0-051E-42F5-9587-C618146F7FEC}" srcOrd="1" destOrd="0" presId="urn:microsoft.com/office/officeart/2018/5/layout/CenteredIconLabelDescriptionList"/>
    <dgm:cxn modelId="{5E7119AE-0D06-488C-B822-729A059B7347}" type="presParOf" srcId="{F2515E5E-1781-42AC-B0E3-9A2C6FA00976}" destId="{DAA2B35E-18C3-4C3C-868F-547F26655E8A}" srcOrd="2" destOrd="0" presId="urn:microsoft.com/office/officeart/2018/5/layout/CenteredIconLabelDescriptionList"/>
    <dgm:cxn modelId="{787A9C81-D0B3-4B48-80A7-EFA7775A8183}" type="presParOf" srcId="{F2515E5E-1781-42AC-B0E3-9A2C6FA00976}" destId="{FB2BCCAE-E60E-4AC3-B173-5DD2FAF0FCB5}" srcOrd="3" destOrd="0" presId="urn:microsoft.com/office/officeart/2018/5/layout/CenteredIconLabelDescriptionList"/>
    <dgm:cxn modelId="{1F68B4A9-7FF1-4C53-8B7E-37C26E43D04F}" type="presParOf" srcId="{F2515E5E-1781-42AC-B0E3-9A2C6FA00976}" destId="{BB4BB045-2C38-4843-B7EB-0D48160C607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D484AD9-BEFA-4D97-94B2-EEA56066B502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FD9A4CD-1404-425C-868A-11721ACE5643}">
      <dgm:prSet/>
      <dgm:spPr/>
      <dgm:t>
        <a:bodyPr/>
        <a:lstStyle/>
        <a:p>
          <a:pPr>
            <a:defRPr b="1"/>
          </a:pPr>
          <a:r>
            <a:rPr lang="en-US"/>
            <a:t>1989–1991</a:t>
          </a:r>
        </a:p>
      </dgm:t>
    </dgm:pt>
    <dgm:pt modelId="{6870AA12-9C67-47F2-B03A-0E002F816808}" type="parTrans" cxnId="{FDF1C9C4-B55A-4F96-A145-408708957E49}">
      <dgm:prSet/>
      <dgm:spPr/>
      <dgm:t>
        <a:bodyPr/>
        <a:lstStyle/>
        <a:p>
          <a:endParaRPr lang="en-US"/>
        </a:p>
      </dgm:t>
    </dgm:pt>
    <dgm:pt modelId="{FFCD78A6-37DE-40A7-94AE-216DBCD4A815}" type="sibTrans" cxnId="{FDF1C9C4-B55A-4F96-A145-408708957E49}">
      <dgm:prSet/>
      <dgm:spPr/>
      <dgm:t>
        <a:bodyPr/>
        <a:lstStyle/>
        <a:p>
          <a:endParaRPr lang="en-US"/>
        </a:p>
      </dgm:t>
    </dgm:pt>
    <dgm:pt modelId="{B9BEA9BB-BCF6-4A19-A6B7-8E7370CB6367}">
      <dgm:prSet/>
      <dgm:spPr/>
      <dgm:t>
        <a:bodyPr/>
        <a:lstStyle/>
        <a:p>
          <a:r>
            <a:rPr lang="en-US"/>
            <a:t>Web invented</a:t>
          </a:r>
        </a:p>
      </dgm:t>
    </dgm:pt>
    <dgm:pt modelId="{F971B00D-8A52-4341-A014-8ADDEDB8EA42}" type="parTrans" cxnId="{9E0B4B77-5298-44C1-85B9-060D43ECACA1}">
      <dgm:prSet/>
      <dgm:spPr/>
      <dgm:t>
        <a:bodyPr/>
        <a:lstStyle/>
        <a:p>
          <a:endParaRPr lang="en-US"/>
        </a:p>
      </dgm:t>
    </dgm:pt>
    <dgm:pt modelId="{BFC02744-15BF-4EE8-9BEF-7D13BD05B609}" type="sibTrans" cxnId="{9E0B4B77-5298-44C1-85B9-060D43ECACA1}">
      <dgm:prSet/>
      <dgm:spPr/>
      <dgm:t>
        <a:bodyPr/>
        <a:lstStyle/>
        <a:p>
          <a:endParaRPr lang="en-US"/>
        </a:p>
      </dgm:t>
    </dgm:pt>
    <dgm:pt modelId="{09D0A836-A213-4EDB-9211-384AC220DA90}">
      <dgm:prSet/>
      <dgm:spPr/>
      <dgm:t>
        <a:bodyPr/>
        <a:lstStyle/>
        <a:p>
          <a:r>
            <a:rPr lang="en-US"/>
            <a:t>Tim Berners-Lee at CERN</a:t>
          </a:r>
        </a:p>
      </dgm:t>
    </dgm:pt>
    <dgm:pt modelId="{D12B6DF9-006B-4E5B-AB0D-721A63295C53}" type="parTrans" cxnId="{83153A3E-620D-45EF-ABA2-E6129B7B2190}">
      <dgm:prSet/>
      <dgm:spPr/>
      <dgm:t>
        <a:bodyPr/>
        <a:lstStyle/>
        <a:p>
          <a:endParaRPr lang="en-US"/>
        </a:p>
      </dgm:t>
    </dgm:pt>
    <dgm:pt modelId="{FAA3EEBD-B829-4FF4-A766-2C80EE383F15}" type="sibTrans" cxnId="{83153A3E-620D-45EF-ABA2-E6129B7B2190}">
      <dgm:prSet/>
      <dgm:spPr/>
      <dgm:t>
        <a:bodyPr/>
        <a:lstStyle/>
        <a:p>
          <a:endParaRPr lang="en-US"/>
        </a:p>
      </dgm:t>
    </dgm:pt>
    <dgm:pt modelId="{8A6F1317-61A6-470C-A9FC-C894575FBF72}">
      <dgm:prSet/>
      <dgm:spPr/>
      <dgm:t>
        <a:bodyPr/>
        <a:lstStyle/>
        <a:p>
          <a:r>
            <a:rPr lang="en-US"/>
            <a:t>HTML, HTTP, Web server, Web browser</a:t>
          </a:r>
        </a:p>
      </dgm:t>
    </dgm:pt>
    <dgm:pt modelId="{31AE2B23-FFDD-4AC9-94A9-4B607C57A5C5}" type="parTrans" cxnId="{776E64FD-FC76-460D-9EB2-19A9C2433ECE}">
      <dgm:prSet/>
      <dgm:spPr/>
      <dgm:t>
        <a:bodyPr/>
        <a:lstStyle/>
        <a:p>
          <a:endParaRPr lang="en-US"/>
        </a:p>
      </dgm:t>
    </dgm:pt>
    <dgm:pt modelId="{4848ACDE-5091-4C7E-9CD9-5E28E17C2D2B}" type="sibTrans" cxnId="{776E64FD-FC76-460D-9EB2-19A9C2433ECE}">
      <dgm:prSet/>
      <dgm:spPr/>
      <dgm:t>
        <a:bodyPr/>
        <a:lstStyle/>
        <a:p>
          <a:endParaRPr lang="en-US"/>
        </a:p>
      </dgm:t>
    </dgm:pt>
    <dgm:pt modelId="{2775B52F-8D61-4088-A4EE-4AB59DF8D666}">
      <dgm:prSet/>
      <dgm:spPr/>
      <dgm:t>
        <a:bodyPr/>
        <a:lstStyle/>
        <a:p>
          <a:pPr>
            <a:defRPr b="1"/>
          </a:pPr>
          <a:r>
            <a:rPr lang="en-US"/>
            <a:t>1993</a:t>
          </a:r>
        </a:p>
      </dgm:t>
    </dgm:pt>
    <dgm:pt modelId="{8DC5334E-E7D4-420A-B8EA-2E4F8096C51D}" type="parTrans" cxnId="{98460849-2E4D-4432-ABFF-D77533CB0738}">
      <dgm:prSet/>
      <dgm:spPr/>
      <dgm:t>
        <a:bodyPr/>
        <a:lstStyle/>
        <a:p>
          <a:endParaRPr lang="en-US"/>
        </a:p>
      </dgm:t>
    </dgm:pt>
    <dgm:pt modelId="{38F25591-524A-49EC-8DA4-C5286CFB4381}" type="sibTrans" cxnId="{98460849-2E4D-4432-ABFF-D77533CB0738}">
      <dgm:prSet/>
      <dgm:spPr/>
      <dgm:t>
        <a:bodyPr/>
        <a:lstStyle/>
        <a:p>
          <a:endParaRPr lang="en-US"/>
        </a:p>
      </dgm:t>
    </dgm:pt>
    <dgm:pt modelId="{DEE6544B-6CB7-4CC8-A56C-D4B937E22F9F}">
      <dgm:prSet/>
      <dgm:spPr/>
      <dgm:t>
        <a:bodyPr/>
        <a:lstStyle/>
        <a:p>
          <a:r>
            <a:rPr lang="en-US"/>
            <a:t>Mosaic Web browser w/GUI</a:t>
          </a:r>
        </a:p>
      </dgm:t>
    </dgm:pt>
    <dgm:pt modelId="{55C523EB-29C2-47F1-8D42-9A6A98121866}" type="parTrans" cxnId="{E2DE371B-3A00-4B03-9A10-296345F0B9E9}">
      <dgm:prSet/>
      <dgm:spPr/>
      <dgm:t>
        <a:bodyPr/>
        <a:lstStyle/>
        <a:p>
          <a:endParaRPr lang="en-US"/>
        </a:p>
      </dgm:t>
    </dgm:pt>
    <dgm:pt modelId="{A27C66AB-D732-4300-A4DA-F3089A60B126}" type="sibTrans" cxnId="{E2DE371B-3A00-4B03-9A10-296345F0B9E9}">
      <dgm:prSet/>
      <dgm:spPr/>
      <dgm:t>
        <a:bodyPr/>
        <a:lstStyle/>
        <a:p>
          <a:endParaRPr lang="en-US"/>
        </a:p>
      </dgm:t>
    </dgm:pt>
    <dgm:pt modelId="{F90175EC-4A9D-4528-B0F6-525A21AC0851}">
      <dgm:prSet/>
      <dgm:spPr/>
      <dgm:t>
        <a:bodyPr/>
        <a:lstStyle/>
        <a:p>
          <a:r>
            <a:rPr lang="en-US"/>
            <a:t>Andreessen and others at NCSA </a:t>
          </a:r>
        </a:p>
      </dgm:t>
    </dgm:pt>
    <dgm:pt modelId="{629EA99E-4EBD-4607-92F9-FC1BD4D7CFF5}" type="parTrans" cxnId="{CD03B43E-04DB-4C8D-8587-F8CB98765AC7}">
      <dgm:prSet/>
      <dgm:spPr/>
      <dgm:t>
        <a:bodyPr/>
        <a:lstStyle/>
        <a:p>
          <a:endParaRPr lang="en-US"/>
        </a:p>
      </dgm:t>
    </dgm:pt>
    <dgm:pt modelId="{4405D34B-61C1-47E1-A55A-65F2137E7EC7}" type="sibTrans" cxnId="{CD03B43E-04DB-4C8D-8587-F8CB98765AC7}">
      <dgm:prSet/>
      <dgm:spPr/>
      <dgm:t>
        <a:bodyPr/>
        <a:lstStyle/>
        <a:p>
          <a:endParaRPr lang="en-US"/>
        </a:p>
      </dgm:t>
    </dgm:pt>
    <dgm:pt modelId="{8C5C8163-DB13-478E-96B6-B485F0F36C86}">
      <dgm:prSet/>
      <dgm:spPr/>
      <dgm:t>
        <a:bodyPr/>
        <a:lstStyle/>
        <a:p>
          <a:r>
            <a:rPr lang="en-US"/>
            <a:t>Runs on Windows, Macintosh, or Unix </a:t>
          </a:r>
        </a:p>
      </dgm:t>
    </dgm:pt>
    <dgm:pt modelId="{9AFB807E-4576-4A8C-AB90-6D401A3788FC}" type="parTrans" cxnId="{F055861A-82B2-434A-8DF5-3CF16FE40048}">
      <dgm:prSet/>
      <dgm:spPr/>
      <dgm:t>
        <a:bodyPr/>
        <a:lstStyle/>
        <a:p>
          <a:endParaRPr lang="en-US"/>
        </a:p>
      </dgm:t>
    </dgm:pt>
    <dgm:pt modelId="{111A1D90-FBA8-4411-954C-4DDCDADCEE4B}" type="sibTrans" cxnId="{F055861A-82B2-434A-8DF5-3CF16FE40048}">
      <dgm:prSet/>
      <dgm:spPr/>
      <dgm:t>
        <a:bodyPr/>
        <a:lstStyle/>
        <a:p>
          <a:endParaRPr lang="en-US"/>
        </a:p>
      </dgm:t>
    </dgm:pt>
    <dgm:pt modelId="{61732C9F-63AA-4318-9219-56CB17B0A677}">
      <dgm:prSet/>
      <dgm:spPr/>
      <dgm:t>
        <a:bodyPr/>
        <a:lstStyle/>
        <a:p>
          <a:pPr>
            <a:defRPr b="1"/>
          </a:pPr>
          <a:r>
            <a:rPr lang="en-US"/>
            <a:t>1994</a:t>
          </a:r>
        </a:p>
      </dgm:t>
    </dgm:pt>
    <dgm:pt modelId="{17626683-2D23-4A6E-B7E6-790664E8BD6D}" type="parTrans" cxnId="{DFDC9BCD-4850-436A-A787-4419FC0420F2}">
      <dgm:prSet/>
      <dgm:spPr/>
      <dgm:t>
        <a:bodyPr/>
        <a:lstStyle/>
        <a:p>
          <a:endParaRPr lang="en-US"/>
        </a:p>
      </dgm:t>
    </dgm:pt>
    <dgm:pt modelId="{8E22F409-4671-4798-95C0-6CB140E36C06}" type="sibTrans" cxnId="{DFDC9BCD-4850-436A-A787-4419FC0420F2}">
      <dgm:prSet/>
      <dgm:spPr/>
      <dgm:t>
        <a:bodyPr/>
        <a:lstStyle/>
        <a:p>
          <a:endParaRPr lang="en-US"/>
        </a:p>
      </dgm:t>
    </dgm:pt>
    <dgm:pt modelId="{CE03A8DC-16FD-40FB-8366-61EA420DFA10}">
      <dgm:prSet/>
      <dgm:spPr/>
      <dgm:t>
        <a:bodyPr/>
        <a:lstStyle/>
        <a:p>
          <a:r>
            <a:rPr lang="en-US"/>
            <a:t>Netscape Navigator, first commercial Web browser</a:t>
          </a:r>
        </a:p>
      </dgm:t>
    </dgm:pt>
    <dgm:pt modelId="{A00718F3-5698-4B8A-809F-7A372A9DE00E}" type="parTrans" cxnId="{251BCC8A-E425-41C1-B1EC-742793EC1EE8}">
      <dgm:prSet/>
      <dgm:spPr/>
      <dgm:t>
        <a:bodyPr/>
        <a:lstStyle/>
        <a:p>
          <a:endParaRPr lang="en-US"/>
        </a:p>
      </dgm:t>
    </dgm:pt>
    <dgm:pt modelId="{03D8AAB6-B1BD-4F3F-B817-A96496DCB3A5}" type="sibTrans" cxnId="{251BCC8A-E425-41C1-B1EC-742793EC1EE8}">
      <dgm:prSet/>
      <dgm:spPr/>
      <dgm:t>
        <a:bodyPr/>
        <a:lstStyle/>
        <a:p>
          <a:endParaRPr lang="en-US"/>
        </a:p>
      </dgm:t>
    </dgm:pt>
    <dgm:pt modelId="{D104ABB8-399F-4A89-AE11-0C764CA05EFB}">
      <dgm:prSet/>
      <dgm:spPr/>
      <dgm:t>
        <a:bodyPr/>
        <a:lstStyle/>
        <a:p>
          <a:r>
            <a:rPr lang="en-US"/>
            <a:t>Andreessen, Jim Clark</a:t>
          </a:r>
        </a:p>
      </dgm:t>
    </dgm:pt>
    <dgm:pt modelId="{B7C8DD77-80A2-4B41-B78C-171B7C940F0B}" type="parTrans" cxnId="{09427872-F395-4316-B1AF-3DD1FE142F4D}">
      <dgm:prSet/>
      <dgm:spPr/>
      <dgm:t>
        <a:bodyPr/>
        <a:lstStyle/>
        <a:p>
          <a:endParaRPr lang="en-US"/>
        </a:p>
      </dgm:t>
    </dgm:pt>
    <dgm:pt modelId="{34DDA847-507B-4441-AFE2-FF6CDEA14E04}" type="sibTrans" cxnId="{09427872-F395-4316-B1AF-3DD1FE142F4D}">
      <dgm:prSet/>
      <dgm:spPr/>
      <dgm:t>
        <a:bodyPr/>
        <a:lstStyle/>
        <a:p>
          <a:endParaRPr lang="en-US"/>
        </a:p>
      </dgm:t>
    </dgm:pt>
    <dgm:pt modelId="{04009988-7C15-408F-83C6-C148B79EE214}">
      <dgm:prSet/>
      <dgm:spPr/>
      <dgm:t>
        <a:bodyPr/>
        <a:lstStyle/>
        <a:p>
          <a:pPr>
            <a:defRPr b="1"/>
          </a:pPr>
          <a:r>
            <a:rPr lang="en-US"/>
            <a:t>1995</a:t>
          </a:r>
        </a:p>
      </dgm:t>
    </dgm:pt>
    <dgm:pt modelId="{67E0D04B-E58A-4F67-9593-17C5BBD9EBFA}" type="parTrans" cxnId="{730B7F62-76AB-4E3F-96C2-A3065EB1179C}">
      <dgm:prSet/>
      <dgm:spPr/>
      <dgm:t>
        <a:bodyPr/>
        <a:lstStyle/>
        <a:p>
          <a:endParaRPr lang="en-US"/>
        </a:p>
      </dgm:t>
    </dgm:pt>
    <dgm:pt modelId="{5FF0B15B-66AB-4E9A-A36B-348B82620DC9}" type="sibTrans" cxnId="{730B7F62-76AB-4E3F-96C2-A3065EB1179C}">
      <dgm:prSet/>
      <dgm:spPr/>
      <dgm:t>
        <a:bodyPr/>
        <a:lstStyle/>
        <a:p>
          <a:endParaRPr lang="en-US"/>
        </a:p>
      </dgm:t>
    </dgm:pt>
    <dgm:pt modelId="{9F821D99-1033-4B77-BA7A-15478AF50C88}">
      <dgm:prSet/>
      <dgm:spPr/>
      <dgm:t>
        <a:bodyPr/>
        <a:lstStyle/>
        <a:p>
          <a:r>
            <a:rPr lang="en-US"/>
            <a:t>Microsoft Internet Explorer</a:t>
          </a:r>
        </a:p>
      </dgm:t>
    </dgm:pt>
    <dgm:pt modelId="{6694FE22-740C-4880-9DC2-0E91B6088E53}" type="parTrans" cxnId="{68EF9399-9D5B-4957-8908-4F5E81C3250E}">
      <dgm:prSet/>
      <dgm:spPr/>
      <dgm:t>
        <a:bodyPr/>
        <a:lstStyle/>
        <a:p>
          <a:endParaRPr lang="en-US"/>
        </a:p>
      </dgm:t>
    </dgm:pt>
    <dgm:pt modelId="{1981A3F1-5B62-4220-B0AC-D0C423CCF249}" type="sibTrans" cxnId="{68EF9399-9D5B-4957-8908-4F5E81C3250E}">
      <dgm:prSet/>
      <dgm:spPr/>
      <dgm:t>
        <a:bodyPr/>
        <a:lstStyle/>
        <a:p>
          <a:endParaRPr lang="en-US"/>
        </a:p>
      </dgm:t>
    </dgm:pt>
    <dgm:pt modelId="{7185BFE6-3DD9-4565-9346-2685BB91AFAB}" type="pres">
      <dgm:prSet presAssocID="{3D484AD9-BEFA-4D97-94B2-EEA56066B502}" presName="root" presStyleCnt="0">
        <dgm:presLayoutVars>
          <dgm:chMax/>
          <dgm:chPref/>
          <dgm:animLvl val="lvl"/>
        </dgm:presLayoutVars>
      </dgm:prSet>
      <dgm:spPr/>
    </dgm:pt>
    <dgm:pt modelId="{89B68770-C39E-423D-88BF-876C8D9DDA40}" type="pres">
      <dgm:prSet presAssocID="{3D484AD9-BEFA-4D97-94B2-EEA56066B502}" presName="divider" presStyleLbl="fgAcc1" presStyleIdx="0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BAD5A81B-9BB0-42AB-8D10-132D614CD82C}" type="pres">
      <dgm:prSet presAssocID="{3D484AD9-BEFA-4D97-94B2-EEA56066B502}" presName="nodes" presStyleCnt="0">
        <dgm:presLayoutVars>
          <dgm:chMax/>
          <dgm:chPref/>
          <dgm:animLvl val="lvl"/>
        </dgm:presLayoutVars>
      </dgm:prSet>
      <dgm:spPr/>
    </dgm:pt>
    <dgm:pt modelId="{7DF263D2-933C-44D4-806F-5C0B308E060E}" type="pres">
      <dgm:prSet presAssocID="{2FD9A4CD-1404-425C-868A-11721ACE5643}" presName="composite" presStyleCnt="0"/>
      <dgm:spPr/>
    </dgm:pt>
    <dgm:pt modelId="{E76DC64D-0081-40FA-B9CC-1117E11843AC}" type="pres">
      <dgm:prSet presAssocID="{2FD9A4CD-1404-425C-868A-11721ACE5643}" presName="ConnectorPoint" presStyleLbl="lnNode1" presStyleIdx="0" presStyleCnt="4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AF6966A-E5B7-4EA3-8474-5D4D4033EF67}" type="pres">
      <dgm:prSet presAssocID="{2FD9A4CD-1404-425C-868A-11721ACE5643}" presName="DropPinPlaceHolder" presStyleCnt="0"/>
      <dgm:spPr/>
    </dgm:pt>
    <dgm:pt modelId="{7A40C844-D435-4642-8BD4-8D2B13A8E6DB}" type="pres">
      <dgm:prSet presAssocID="{2FD9A4CD-1404-425C-868A-11721ACE5643}" presName="DropPin" presStyleLbl="alignNode1" presStyleIdx="0" presStyleCnt="4"/>
      <dgm:spPr/>
    </dgm:pt>
    <dgm:pt modelId="{A9779729-1894-475B-9781-714199BFA249}" type="pres">
      <dgm:prSet presAssocID="{2FD9A4CD-1404-425C-868A-11721ACE5643}" presName="Ellipse" presStyleLbl="fgAcc1" presStyleIdx="1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DDAE683-F40A-4EEB-B3E0-94CEF2861EB2}" type="pres">
      <dgm:prSet presAssocID="{2FD9A4CD-1404-425C-868A-11721ACE5643}" presName="L2TextContainer" presStyleLbl="revTx" presStyleIdx="0" presStyleCnt="8">
        <dgm:presLayoutVars>
          <dgm:bulletEnabled val="1"/>
        </dgm:presLayoutVars>
      </dgm:prSet>
      <dgm:spPr/>
    </dgm:pt>
    <dgm:pt modelId="{581010E2-EEA0-4088-AE20-1E298824CC6C}" type="pres">
      <dgm:prSet presAssocID="{2FD9A4CD-1404-425C-868A-11721ACE5643}" presName="L1TextContainer" presStyleLbl="revTx" presStyleIdx="1" presStyleCnt="8">
        <dgm:presLayoutVars>
          <dgm:chMax val="1"/>
          <dgm:chPref val="1"/>
          <dgm:bulletEnabled val="1"/>
        </dgm:presLayoutVars>
      </dgm:prSet>
      <dgm:spPr/>
    </dgm:pt>
    <dgm:pt modelId="{7E4B656F-AA34-4E0B-85C1-5C583C063596}" type="pres">
      <dgm:prSet presAssocID="{2FD9A4CD-1404-425C-868A-11721ACE5643}" presName="ConnectLine" presStyleLbl="sibTrans1D1" presStyleIdx="0" presStyleCnt="4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59B69408-7920-41D0-992D-ADEB6E85BB35}" type="pres">
      <dgm:prSet presAssocID="{2FD9A4CD-1404-425C-868A-11721ACE5643}" presName="EmptyPlaceHolder" presStyleCnt="0"/>
      <dgm:spPr/>
    </dgm:pt>
    <dgm:pt modelId="{B043EB25-31A8-4EB0-8841-2E5088B8F77E}" type="pres">
      <dgm:prSet presAssocID="{FFCD78A6-37DE-40A7-94AE-216DBCD4A815}" presName="spaceBetweenRectangles" presStyleCnt="0"/>
      <dgm:spPr/>
    </dgm:pt>
    <dgm:pt modelId="{F1C866F3-92E0-4912-9F89-67EF64DB3908}" type="pres">
      <dgm:prSet presAssocID="{2775B52F-8D61-4088-A4EE-4AB59DF8D666}" presName="composite" presStyleCnt="0"/>
      <dgm:spPr/>
    </dgm:pt>
    <dgm:pt modelId="{BEB469AE-8EDE-4CBA-BC6E-02BA5214BED8}" type="pres">
      <dgm:prSet presAssocID="{2775B52F-8D61-4088-A4EE-4AB59DF8D666}" presName="ConnectorPoint" presStyleLbl="lnNode1" presStyleIdx="1" presStyleCnt="4"/>
      <dgm:spPr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1531B1E-4C44-4D1B-968E-6146C3A14FE1}" type="pres">
      <dgm:prSet presAssocID="{2775B52F-8D61-4088-A4EE-4AB59DF8D666}" presName="DropPinPlaceHolder" presStyleCnt="0"/>
      <dgm:spPr/>
    </dgm:pt>
    <dgm:pt modelId="{47AFEF0A-2A8C-44B3-8200-B3F6F35796D8}" type="pres">
      <dgm:prSet presAssocID="{2775B52F-8D61-4088-A4EE-4AB59DF8D666}" presName="DropPin" presStyleLbl="alignNode1" presStyleIdx="1" presStyleCnt="4"/>
      <dgm:spPr/>
    </dgm:pt>
    <dgm:pt modelId="{913A7942-A6DF-4B86-B125-B5A31243B3D5}" type="pres">
      <dgm:prSet presAssocID="{2775B52F-8D61-4088-A4EE-4AB59DF8D666}" presName="Ellipse" presStyleLbl="fgAcc1" presStyleIdx="2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B32E4D17-3702-4EC6-8E5F-55D2612CBC50}" type="pres">
      <dgm:prSet presAssocID="{2775B52F-8D61-4088-A4EE-4AB59DF8D666}" presName="L2TextContainer" presStyleLbl="revTx" presStyleIdx="2" presStyleCnt="8">
        <dgm:presLayoutVars>
          <dgm:bulletEnabled val="1"/>
        </dgm:presLayoutVars>
      </dgm:prSet>
      <dgm:spPr/>
    </dgm:pt>
    <dgm:pt modelId="{9EA7B61B-7425-4936-9FA1-FBAEA05C5CFF}" type="pres">
      <dgm:prSet presAssocID="{2775B52F-8D61-4088-A4EE-4AB59DF8D666}" presName="L1TextContainer" presStyleLbl="revTx" presStyleIdx="3" presStyleCnt="8">
        <dgm:presLayoutVars>
          <dgm:chMax val="1"/>
          <dgm:chPref val="1"/>
          <dgm:bulletEnabled val="1"/>
        </dgm:presLayoutVars>
      </dgm:prSet>
      <dgm:spPr/>
    </dgm:pt>
    <dgm:pt modelId="{29005C8A-3CC2-410D-8BA4-B68F398039C1}" type="pres">
      <dgm:prSet presAssocID="{2775B52F-8D61-4088-A4EE-4AB59DF8D666}" presName="ConnectLine" presStyleLbl="sibTrans1D1" presStyleIdx="1" presStyleCnt="4"/>
      <dgm:spPr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gm:spPr>
    </dgm:pt>
    <dgm:pt modelId="{06D51AB5-B6A4-4A4F-915D-FED76AE4E224}" type="pres">
      <dgm:prSet presAssocID="{2775B52F-8D61-4088-A4EE-4AB59DF8D666}" presName="EmptyPlaceHolder" presStyleCnt="0"/>
      <dgm:spPr/>
    </dgm:pt>
    <dgm:pt modelId="{2E572CFF-3723-47C9-B680-2F3FDBB1DDC1}" type="pres">
      <dgm:prSet presAssocID="{38F25591-524A-49EC-8DA4-C5286CFB4381}" presName="spaceBetweenRectangles" presStyleCnt="0"/>
      <dgm:spPr/>
    </dgm:pt>
    <dgm:pt modelId="{0D49E508-7B50-43F4-A808-72076723BD47}" type="pres">
      <dgm:prSet presAssocID="{61732C9F-63AA-4318-9219-56CB17B0A677}" presName="composite" presStyleCnt="0"/>
      <dgm:spPr/>
    </dgm:pt>
    <dgm:pt modelId="{3C87FB9D-D727-4636-8E06-47DAD5DB2515}" type="pres">
      <dgm:prSet presAssocID="{61732C9F-63AA-4318-9219-56CB17B0A677}" presName="ConnectorPoint" presStyleLbl="lnNode1" presStyleIdx="2" presStyleCnt="4"/>
      <dgm:spPr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DF7AB66-8B81-4109-9282-77BB19B52AF8}" type="pres">
      <dgm:prSet presAssocID="{61732C9F-63AA-4318-9219-56CB17B0A677}" presName="DropPinPlaceHolder" presStyleCnt="0"/>
      <dgm:spPr/>
    </dgm:pt>
    <dgm:pt modelId="{E5FFC64F-AAA9-4FBF-927B-6C90DE451D8A}" type="pres">
      <dgm:prSet presAssocID="{61732C9F-63AA-4318-9219-56CB17B0A677}" presName="DropPin" presStyleLbl="alignNode1" presStyleIdx="2" presStyleCnt="4"/>
      <dgm:spPr/>
    </dgm:pt>
    <dgm:pt modelId="{08F12EAA-2E9E-4907-8591-B76D10AF3B0B}" type="pres">
      <dgm:prSet presAssocID="{61732C9F-63AA-4318-9219-56CB17B0A677}" presName="Ellipse" presStyleLbl="fgAcc1" presStyleIdx="3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32528029-453E-4965-A730-DE4607B7F92C}" type="pres">
      <dgm:prSet presAssocID="{61732C9F-63AA-4318-9219-56CB17B0A677}" presName="L2TextContainer" presStyleLbl="revTx" presStyleIdx="4" presStyleCnt="8">
        <dgm:presLayoutVars>
          <dgm:bulletEnabled val="1"/>
        </dgm:presLayoutVars>
      </dgm:prSet>
      <dgm:spPr/>
    </dgm:pt>
    <dgm:pt modelId="{15889EE6-533A-4CAD-9F2D-D7B8CDA4F76F}" type="pres">
      <dgm:prSet presAssocID="{61732C9F-63AA-4318-9219-56CB17B0A677}" presName="L1TextContainer" presStyleLbl="revTx" presStyleIdx="5" presStyleCnt="8">
        <dgm:presLayoutVars>
          <dgm:chMax val="1"/>
          <dgm:chPref val="1"/>
          <dgm:bulletEnabled val="1"/>
        </dgm:presLayoutVars>
      </dgm:prSet>
      <dgm:spPr/>
    </dgm:pt>
    <dgm:pt modelId="{14005CE3-857C-46CC-A24E-D2C0EDD13592}" type="pres">
      <dgm:prSet presAssocID="{61732C9F-63AA-4318-9219-56CB17B0A677}" presName="ConnectLine" presStyleLbl="sibTrans1D1" presStyleIdx="2" presStyleCnt="4"/>
      <dgm:spPr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gm:spPr>
    </dgm:pt>
    <dgm:pt modelId="{34E8477C-4D14-464E-AE25-5023266B0DAC}" type="pres">
      <dgm:prSet presAssocID="{61732C9F-63AA-4318-9219-56CB17B0A677}" presName="EmptyPlaceHolder" presStyleCnt="0"/>
      <dgm:spPr/>
    </dgm:pt>
    <dgm:pt modelId="{B37ECDC7-6D04-4DBB-B70B-CC841F02F1FC}" type="pres">
      <dgm:prSet presAssocID="{8E22F409-4671-4798-95C0-6CB140E36C06}" presName="spaceBetweenRectangles" presStyleCnt="0"/>
      <dgm:spPr/>
    </dgm:pt>
    <dgm:pt modelId="{648926A5-C21E-47BF-B77E-A5E23650EA9A}" type="pres">
      <dgm:prSet presAssocID="{04009988-7C15-408F-83C6-C148B79EE214}" presName="composite" presStyleCnt="0"/>
      <dgm:spPr/>
    </dgm:pt>
    <dgm:pt modelId="{E35F4A9F-7344-4C55-BC21-3573977680D0}" type="pres">
      <dgm:prSet presAssocID="{04009988-7C15-408F-83C6-C148B79EE214}" presName="ConnectorPoint" presStyleLbl="lnNode1" presStyleIdx="3" presStyleCnt="4"/>
      <dgm:spPr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0864C178-5819-4C5F-B654-16C9AB1B877B}" type="pres">
      <dgm:prSet presAssocID="{04009988-7C15-408F-83C6-C148B79EE214}" presName="DropPinPlaceHolder" presStyleCnt="0"/>
      <dgm:spPr/>
    </dgm:pt>
    <dgm:pt modelId="{73263F8A-DA95-441B-BD93-9EF0E3A1F2CE}" type="pres">
      <dgm:prSet presAssocID="{04009988-7C15-408F-83C6-C148B79EE214}" presName="DropPin" presStyleLbl="alignNode1" presStyleIdx="3" presStyleCnt="4"/>
      <dgm:spPr/>
    </dgm:pt>
    <dgm:pt modelId="{04A5FE17-F18E-4365-944A-64731E165CFC}" type="pres">
      <dgm:prSet presAssocID="{04009988-7C15-408F-83C6-C148B79EE214}" presName="Ellipse" presStyleLbl="fgAcc1" presStyleIdx="4" presStyleCnt="5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AF78B1C0-EC8B-40DE-9724-29AFCBD3F393}" type="pres">
      <dgm:prSet presAssocID="{04009988-7C15-408F-83C6-C148B79EE214}" presName="L2TextContainer" presStyleLbl="revTx" presStyleIdx="6" presStyleCnt="8">
        <dgm:presLayoutVars>
          <dgm:bulletEnabled val="1"/>
        </dgm:presLayoutVars>
      </dgm:prSet>
      <dgm:spPr/>
    </dgm:pt>
    <dgm:pt modelId="{7D23B19D-0F40-46CE-8EBE-235C86742A2C}" type="pres">
      <dgm:prSet presAssocID="{04009988-7C15-408F-83C6-C148B79EE214}" presName="L1TextContainer" presStyleLbl="revTx" presStyleIdx="7" presStyleCnt="8">
        <dgm:presLayoutVars>
          <dgm:chMax val="1"/>
          <dgm:chPref val="1"/>
          <dgm:bulletEnabled val="1"/>
        </dgm:presLayoutVars>
      </dgm:prSet>
      <dgm:spPr/>
    </dgm:pt>
    <dgm:pt modelId="{46E4E0AA-EDFB-44D9-91CA-2CF7D9C9CE9E}" type="pres">
      <dgm:prSet presAssocID="{04009988-7C15-408F-83C6-C148B79EE214}" presName="ConnectLine" presStyleLbl="sibTrans1D1" presStyleIdx="3" presStyleCnt="4"/>
      <dgm:spPr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gm:spPr>
    </dgm:pt>
    <dgm:pt modelId="{2E4E86C2-7F46-4479-8757-DB97E5A8BCBF}" type="pres">
      <dgm:prSet presAssocID="{04009988-7C15-408F-83C6-C148B79EE214}" presName="EmptyPlaceHolder" presStyleCnt="0"/>
      <dgm:spPr/>
    </dgm:pt>
  </dgm:ptLst>
  <dgm:cxnLst>
    <dgm:cxn modelId="{6F493404-E746-4581-9EB3-F976C0DAFF13}" type="presOf" srcId="{04009988-7C15-408F-83C6-C148B79EE214}" destId="{7D23B19D-0F40-46CE-8EBE-235C86742A2C}" srcOrd="0" destOrd="0" presId="urn:microsoft.com/office/officeart/2017/3/layout/DropPinTimeline"/>
    <dgm:cxn modelId="{F055861A-82B2-434A-8DF5-3CF16FE40048}" srcId="{DEE6544B-6CB7-4CC8-A56C-D4B937E22F9F}" destId="{8C5C8163-DB13-478E-96B6-B485F0F36C86}" srcOrd="1" destOrd="0" parTransId="{9AFB807E-4576-4A8C-AB90-6D401A3788FC}" sibTransId="{111A1D90-FBA8-4411-954C-4DDCDADCEE4B}"/>
    <dgm:cxn modelId="{E2DE371B-3A00-4B03-9A10-296345F0B9E9}" srcId="{2775B52F-8D61-4088-A4EE-4AB59DF8D666}" destId="{DEE6544B-6CB7-4CC8-A56C-D4B937E22F9F}" srcOrd="0" destOrd="0" parTransId="{55C523EB-29C2-47F1-8D42-9A6A98121866}" sibTransId="{A27C66AB-D732-4300-A4DA-F3089A60B126}"/>
    <dgm:cxn modelId="{83153A3E-620D-45EF-ABA2-E6129B7B2190}" srcId="{B9BEA9BB-BCF6-4A19-A6B7-8E7370CB6367}" destId="{09D0A836-A213-4EDB-9211-384AC220DA90}" srcOrd="0" destOrd="0" parTransId="{D12B6DF9-006B-4E5B-AB0D-721A63295C53}" sibTransId="{FAA3EEBD-B829-4FF4-A766-2C80EE383F15}"/>
    <dgm:cxn modelId="{CD03B43E-04DB-4C8D-8587-F8CB98765AC7}" srcId="{DEE6544B-6CB7-4CC8-A56C-D4B937E22F9F}" destId="{F90175EC-4A9D-4528-B0F6-525A21AC0851}" srcOrd="0" destOrd="0" parTransId="{629EA99E-4EBD-4607-92F9-FC1BD4D7CFF5}" sibTransId="{4405D34B-61C1-47E1-A55A-65F2137E7EC7}"/>
    <dgm:cxn modelId="{5E593942-695E-444F-86F3-4408F13837B5}" type="presOf" srcId="{9F821D99-1033-4B77-BA7A-15478AF50C88}" destId="{AF78B1C0-EC8B-40DE-9724-29AFCBD3F393}" srcOrd="0" destOrd="0" presId="urn:microsoft.com/office/officeart/2017/3/layout/DropPinTimeline"/>
    <dgm:cxn modelId="{730B7F62-76AB-4E3F-96C2-A3065EB1179C}" srcId="{3D484AD9-BEFA-4D97-94B2-EEA56066B502}" destId="{04009988-7C15-408F-83C6-C148B79EE214}" srcOrd="3" destOrd="0" parTransId="{67E0D04B-E58A-4F67-9593-17C5BBD9EBFA}" sibTransId="{5FF0B15B-66AB-4E9A-A36B-348B82620DC9}"/>
    <dgm:cxn modelId="{5791EC43-323E-4C2C-9069-9F817ECB6BF0}" type="presOf" srcId="{F90175EC-4A9D-4528-B0F6-525A21AC0851}" destId="{B32E4D17-3702-4EC6-8E5F-55D2612CBC50}" srcOrd="0" destOrd="1" presId="urn:microsoft.com/office/officeart/2017/3/layout/DropPinTimeline"/>
    <dgm:cxn modelId="{73013A67-4FFA-426C-8424-BF0A1A3063EA}" type="presOf" srcId="{8C5C8163-DB13-478E-96B6-B485F0F36C86}" destId="{B32E4D17-3702-4EC6-8E5F-55D2612CBC50}" srcOrd="0" destOrd="2" presId="urn:microsoft.com/office/officeart/2017/3/layout/DropPinTimeline"/>
    <dgm:cxn modelId="{98460849-2E4D-4432-ABFF-D77533CB0738}" srcId="{3D484AD9-BEFA-4D97-94B2-EEA56066B502}" destId="{2775B52F-8D61-4088-A4EE-4AB59DF8D666}" srcOrd="1" destOrd="0" parTransId="{8DC5334E-E7D4-420A-B8EA-2E4F8096C51D}" sibTransId="{38F25591-524A-49EC-8DA4-C5286CFB4381}"/>
    <dgm:cxn modelId="{5B9D3769-929C-4984-9CA5-A2BC6F05D692}" type="presOf" srcId="{D104ABB8-399F-4A89-AE11-0C764CA05EFB}" destId="{32528029-453E-4965-A730-DE4607B7F92C}" srcOrd="0" destOrd="1" presId="urn:microsoft.com/office/officeart/2017/3/layout/DropPinTimeline"/>
    <dgm:cxn modelId="{A53F476A-E2F6-4B9D-8D98-6A758553CE61}" type="presOf" srcId="{CE03A8DC-16FD-40FB-8366-61EA420DFA10}" destId="{32528029-453E-4965-A730-DE4607B7F92C}" srcOrd="0" destOrd="0" presId="urn:microsoft.com/office/officeart/2017/3/layout/DropPinTimeline"/>
    <dgm:cxn modelId="{09427872-F395-4316-B1AF-3DD1FE142F4D}" srcId="{CE03A8DC-16FD-40FB-8366-61EA420DFA10}" destId="{D104ABB8-399F-4A89-AE11-0C764CA05EFB}" srcOrd="0" destOrd="0" parTransId="{B7C8DD77-80A2-4B41-B78C-171B7C940F0B}" sibTransId="{34DDA847-507B-4441-AFE2-FF6CDEA14E04}"/>
    <dgm:cxn modelId="{9E0B4B77-5298-44C1-85B9-060D43ECACA1}" srcId="{2FD9A4CD-1404-425C-868A-11721ACE5643}" destId="{B9BEA9BB-BCF6-4A19-A6B7-8E7370CB6367}" srcOrd="0" destOrd="0" parTransId="{F971B00D-8A52-4341-A014-8ADDEDB8EA42}" sibTransId="{BFC02744-15BF-4EE8-9BEF-7D13BD05B609}"/>
    <dgm:cxn modelId="{B21FF489-FCF3-4F1F-8817-906709A2E612}" type="presOf" srcId="{09D0A836-A213-4EDB-9211-384AC220DA90}" destId="{3DDAE683-F40A-4EEB-B3E0-94CEF2861EB2}" srcOrd="0" destOrd="1" presId="urn:microsoft.com/office/officeart/2017/3/layout/DropPinTimeline"/>
    <dgm:cxn modelId="{251BCC8A-E425-41C1-B1EC-742793EC1EE8}" srcId="{61732C9F-63AA-4318-9219-56CB17B0A677}" destId="{CE03A8DC-16FD-40FB-8366-61EA420DFA10}" srcOrd="0" destOrd="0" parTransId="{A00718F3-5698-4B8A-809F-7A372A9DE00E}" sibTransId="{03D8AAB6-B1BD-4F3F-B817-A96496DCB3A5}"/>
    <dgm:cxn modelId="{9344F391-8F9F-4856-ACB5-EB538CE78ADC}" type="presOf" srcId="{2FD9A4CD-1404-425C-868A-11721ACE5643}" destId="{581010E2-EEA0-4088-AE20-1E298824CC6C}" srcOrd="0" destOrd="0" presId="urn:microsoft.com/office/officeart/2017/3/layout/DropPinTimeline"/>
    <dgm:cxn modelId="{68EF9399-9D5B-4957-8908-4F5E81C3250E}" srcId="{04009988-7C15-408F-83C6-C148B79EE214}" destId="{9F821D99-1033-4B77-BA7A-15478AF50C88}" srcOrd="0" destOrd="0" parTransId="{6694FE22-740C-4880-9DC2-0E91B6088E53}" sibTransId="{1981A3F1-5B62-4220-B0AC-D0C423CCF249}"/>
    <dgm:cxn modelId="{72EC4FA9-1212-4BB5-BCAA-9A2C7E641F5F}" type="presOf" srcId="{3D484AD9-BEFA-4D97-94B2-EEA56066B502}" destId="{7185BFE6-3DD9-4565-9346-2685BB91AFAB}" srcOrd="0" destOrd="0" presId="urn:microsoft.com/office/officeart/2017/3/layout/DropPinTimeline"/>
    <dgm:cxn modelId="{E24E29C4-30F3-47D0-943A-C3E84654F0CD}" type="presOf" srcId="{8A6F1317-61A6-470C-A9FC-C894575FBF72}" destId="{3DDAE683-F40A-4EEB-B3E0-94CEF2861EB2}" srcOrd="0" destOrd="2" presId="urn:microsoft.com/office/officeart/2017/3/layout/DropPinTimeline"/>
    <dgm:cxn modelId="{FDF1C9C4-B55A-4F96-A145-408708957E49}" srcId="{3D484AD9-BEFA-4D97-94B2-EEA56066B502}" destId="{2FD9A4CD-1404-425C-868A-11721ACE5643}" srcOrd="0" destOrd="0" parTransId="{6870AA12-9C67-47F2-B03A-0E002F816808}" sibTransId="{FFCD78A6-37DE-40A7-94AE-216DBCD4A815}"/>
    <dgm:cxn modelId="{4C3F79CA-913F-4AC1-A26C-61A87B64895F}" type="presOf" srcId="{2775B52F-8D61-4088-A4EE-4AB59DF8D666}" destId="{9EA7B61B-7425-4936-9FA1-FBAEA05C5CFF}" srcOrd="0" destOrd="0" presId="urn:microsoft.com/office/officeart/2017/3/layout/DropPinTimeline"/>
    <dgm:cxn modelId="{DFDC9BCD-4850-436A-A787-4419FC0420F2}" srcId="{3D484AD9-BEFA-4D97-94B2-EEA56066B502}" destId="{61732C9F-63AA-4318-9219-56CB17B0A677}" srcOrd="2" destOrd="0" parTransId="{17626683-2D23-4A6E-B7E6-790664E8BD6D}" sibTransId="{8E22F409-4671-4798-95C0-6CB140E36C06}"/>
    <dgm:cxn modelId="{12C8FEF0-0518-40D6-A230-52488F344EFF}" type="presOf" srcId="{61732C9F-63AA-4318-9219-56CB17B0A677}" destId="{15889EE6-533A-4CAD-9F2D-D7B8CDA4F76F}" srcOrd="0" destOrd="0" presId="urn:microsoft.com/office/officeart/2017/3/layout/DropPinTimeline"/>
    <dgm:cxn modelId="{CFB81AFC-6F44-40BB-A0ED-EA45CD2ECF2E}" type="presOf" srcId="{B9BEA9BB-BCF6-4A19-A6B7-8E7370CB6367}" destId="{3DDAE683-F40A-4EEB-B3E0-94CEF2861EB2}" srcOrd="0" destOrd="0" presId="urn:microsoft.com/office/officeart/2017/3/layout/DropPinTimeline"/>
    <dgm:cxn modelId="{F5F8ADFC-38B7-44C5-AE7B-0F845CA30A80}" type="presOf" srcId="{DEE6544B-6CB7-4CC8-A56C-D4B937E22F9F}" destId="{B32E4D17-3702-4EC6-8E5F-55D2612CBC50}" srcOrd="0" destOrd="0" presId="urn:microsoft.com/office/officeart/2017/3/layout/DropPinTimeline"/>
    <dgm:cxn modelId="{776E64FD-FC76-460D-9EB2-19A9C2433ECE}" srcId="{B9BEA9BB-BCF6-4A19-A6B7-8E7370CB6367}" destId="{8A6F1317-61A6-470C-A9FC-C894575FBF72}" srcOrd="1" destOrd="0" parTransId="{31AE2B23-FFDD-4AC9-94A9-4B607C57A5C5}" sibTransId="{4848ACDE-5091-4C7E-9CD9-5E28E17C2D2B}"/>
    <dgm:cxn modelId="{99982B80-D4FD-40CF-89A1-6B6841FF71FD}" type="presParOf" srcId="{7185BFE6-3DD9-4565-9346-2685BB91AFAB}" destId="{89B68770-C39E-423D-88BF-876C8D9DDA40}" srcOrd="0" destOrd="0" presId="urn:microsoft.com/office/officeart/2017/3/layout/DropPinTimeline"/>
    <dgm:cxn modelId="{0D0F7FD8-A183-45BB-95B7-3076BAB0F5F6}" type="presParOf" srcId="{7185BFE6-3DD9-4565-9346-2685BB91AFAB}" destId="{BAD5A81B-9BB0-42AB-8D10-132D614CD82C}" srcOrd="1" destOrd="0" presId="urn:microsoft.com/office/officeart/2017/3/layout/DropPinTimeline"/>
    <dgm:cxn modelId="{FE029F3D-8330-472D-B64B-FEEA00EAF173}" type="presParOf" srcId="{BAD5A81B-9BB0-42AB-8D10-132D614CD82C}" destId="{7DF263D2-933C-44D4-806F-5C0B308E060E}" srcOrd="0" destOrd="0" presId="urn:microsoft.com/office/officeart/2017/3/layout/DropPinTimeline"/>
    <dgm:cxn modelId="{9368AE28-7A6E-4347-A14E-CF94072C2119}" type="presParOf" srcId="{7DF263D2-933C-44D4-806F-5C0B308E060E}" destId="{E76DC64D-0081-40FA-B9CC-1117E11843AC}" srcOrd="0" destOrd="0" presId="urn:microsoft.com/office/officeart/2017/3/layout/DropPinTimeline"/>
    <dgm:cxn modelId="{104712EF-8676-42F2-B3AC-3BA575AD8DBC}" type="presParOf" srcId="{7DF263D2-933C-44D4-806F-5C0B308E060E}" destId="{9AF6966A-E5B7-4EA3-8474-5D4D4033EF67}" srcOrd="1" destOrd="0" presId="urn:microsoft.com/office/officeart/2017/3/layout/DropPinTimeline"/>
    <dgm:cxn modelId="{F75B43E7-8C35-4C04-A105-49E091FC2D9A}" type="presParOf" srcId="{9AF6966A-E5B7-4EA3-8474-5D4D4033EF67}" destId="{7A40C844-D435-4642-8BD4-8D2B13A8E6DB}" srcOrd="0" destOrd="0" presId="urn:microsoft.com/office/officeart/2017/3/layout/DropPinTimeline"/>
    <dgm:cxn modelId="{191507CD-E7D1-41AF-B328-A4D965FB8912}" type="presParOf" srcId="{9AF6966A-E5B7-4EA3-8474-5D4D4033EF67}" destId="{A9779729-1894-475B-9781-714199BFA249}" srcOrd="1" destOrd="0" presId="urn:microsoft.com/office/officeart/2017/3/layout/DropPinTimeline"/>
    <dgm:cxn modelId="{9F6EB6C8-C52F-4E00-8DC2-039D15F889AB}" type="presParOf" srcId="{7DF263D2-933C-44D4-806F-5C0B308E060E}" destId="{3DDAE683-F40A-4EEB-B3E0-94CEF2861EB2}" srcOrd="2" destOrd="0" presId="urn:microsoft.com/office/officeart/2017/3/layout/DropPinTimeline"/>
    <dgm:cxn modelId="{1D8D9365-4546-447F-95A9-DDD5EC7F1CD2}" type="presParOf" srcId="{7DF263D2-933C-44D4-806F-5C0B308E060E}" destId="{581010E2-EEA0-4088-AE20-1E298824CC6C}" srcOrd="3" destOrd="0" presId="urn:microsoft.com/office/officeart/2017/3/layout/DropPinTimeline"/>
    <dgm:cxn modelId="{E924EAF3-3FC0-43CE-84A3-2368EEF5E612}" type="presParOf" srcId="{7DF263D2-933C-44D4-806F-5C0B308E060E}" destId="{7E4B656F-AA34-4E0B-85C1-5C583C063596}" srcOrd="4" destOrd="0" presId="urn:microsoft.com/office/officeart/2017/3/layout/DropPinTimeline"/>
    <dgm:cxn modelId="{BE2CF1BB-F933-4FD4-8925-A836EA457561}" type="presParOf" srcId="{7DF263D2-933C-44D4-806F-5C0B308E060E}" destId="{59B69408-7920-41D0-992D-ADEB6E85BB35}" srcOrd="5" destOrd="0" presId="urn:microsoft.com/office/officeart/2017/3/layout/DropPinTimeline"/>
    <dgm:cxn modelId="{7044611E-00EA-42B2-9220-9096048E14A2}" type="presParOf" srcId="{BAD5A81B-9BB0-42AB-8D10-132D614CD82C}" destId="{B043EB25-31A8-4EB0-8841-2E5088B8F77E}" srcOrd="1" destOrd="0" presId="urn:microsoft.com/office/officeart/2017/3/layout/DropPinTimeline"/>
    <dgm:cxn modelId="{4CF32567-7029-4B01-A18E-13CD8C3E90D0}" type="presParOf" srcId="{BAD5A81B-9BB0-42AB-8D10-132D614CD82C}" destId="{F1C866F3-92E0-4912-9F89-67EF64DB3908}" srcOrd="2" destOrd="0" presId="urn:microsoft.com/office/officeart/2017/3/layout/DropPinTimeline"/>
    <dgm:cxn modelId="{73D72462-719F-4AAF-97D3-55D949102370}" type="presParOf" srcId="{F1C866F3-92E0-4912-9F89-67EF64DB3908}" destId="{BEB469AE-8EDE-4CBA-BC6E-02BA5214BED8}" srcOrd="0" destOrd="0" presId="urn:microsoft.com/office/officeart/2017/3/layout/DropPinTimeline"/>
    <dgm:cxn modelId="{BA9F620C-FD9B-4089-9E74-16B65D6C0396}" type="presParOf" srcId="{F1C866F3-92E0-4912-9F89-67EF64DB3908}" destId="{A1531B1E-4C44-4D1B-968E-6146C3A14FE1}" srcOrd="1" destOrd="0" presId="urn:microsoft.com/office/officeart/2017/3/layout/DropPinTimeline"/>
    <dgm:cxn modelId="{102E4011-0DE5-400B-9DF8-EEFE297CD5F7}" type="presParOf" srcId="{A1531B1E-4C44-4D1B-968E-6146C3A14FE1}" destId="{47AFEF0A-2A8C-44B3-8200-B3F6F35796D8}" srcOrd="0" destOrd="0" presId="urn:microsoft.com/office/officeart/2017/3/layout/DropPinTimeline"/>
    <dgm:cxn modelId="{B1C6AA2F-D273-4B91-BAA2-229A82AE7AC9}" type="presParOf" srcId="{A1531B1E-4C44-4D1B-968E-6146C3A14FE1}" destId="{913A7942-A6DF-4B86-B125-B5A31243B3D5}" srcOrd="1" destOrd="0" presId="urn:microsoft.com/office/officeart/2017/3/layout/DropPinTimeline"/>
    <dgm:cxn modelId="{C2173EF7-4D6B-460D-8F16-37396348DA53}" type="presParOf" srcId="{F1C866F3-92E0-4912-9F89-67EF64DB3908}" destId="{B32E4D17-3702-4EC6-8E5F-55D2612CBC50}" srcOrd="2" destOrd="0" presId="urn:microsoft.com/office/officeart/2017/3/layout/DropPinTimeline"/>
    <dgm:cxn modelId="{406F7810-F880-4616-918C-A83624B28088}" type="presParOf" srcId="{F1C866F3-92E0-4912-9F89-67EF64DB3908}" destId="{9EA7B61B-7425-4936-9FA1-FBAEA05C5CFF}" srcOrd="3" destOrd="0" presId="urn:microsoft.com/office/officeart/2017/3/layout/DropPinTimeline"/>
    <dgm:cxn modelId="{4D7ACACA-2724-41E4-BF8A-B71492957B72}" type="presParOf" srcId="{F1C866F3-92E0-4912-9F89-67EF64DB3908}" destId="{29005C8A-3CC2-410D-8BA4-B68F398039C1}" srcOrd="4" destOrd="0" presId="urn:microsoft.com/office/officeart/2017/3/layout/DropPinTimeline"/>
    <dgm:cxn modelId="{A6E143F1-90BB-48A3-B2A0-43F1A86F7F42}" type="presParOf" srcId="{F1C866F3-92E0-4912-9F89-67EF64DB3908}" destId="{06D51AB5-B6A4-4A4F-915D-FED76AE4E224}" srcOrd="5" destOrd="0" presId="urn:microsoft.com/office/officeart/2017/3/layout/DropPinTimeline"/>
    <dgm:cxn modelId="{E7D200D2-A4B4-47A7-BB17-9805A462B8FC}" type="presParOf" srcId="{BAD5A81B-9BB0-42AB-8D10-132D614CD82C}" destId="{2E572CFF-3723-47C9-B680-2F3FDBB1DDC1}" srcOrd="3" destOrd="0" presId="urn:microsoft.com/office/officeart/2017/3/layout/DropPinTimeline"/>
    <dgm:cxn modelId="{94D89370-22AA-49C1-86F7-F4DF872D913C}" type="presParOf" srcId="{BAD5A81B-9BB0-42AB-8D10-132D614CD82C}" destId="{0D49E508-7B50-43F4-A808-72076723BD47}" srcOrd="4" destOrd="0" presId="urn:microsoft.com/office/officeart/2017/3/layout/DropPinTimeline"/>
    <dgm:cxn modelId="{4945C00E-FA3E-4860-8BCC-B318FAB2099B}" type="presParOf" srcId="{0D49E508-7B50-43F4-A808-72076723BD47}" destId="{3C87FB9D-D727-4636-8E06-47DAD5DB2515}" srcOrd="0" destOrd="0" presId="urn:microsoft.com/office/officeart/2017/3/layout/DropPinTimeline"/>
    <dgm:cxn modelId="{4F8F265D-8B0E-43E5-9146-8427C0CB3193}" type="presParOf" srcId="{0D49E508-7B50-43F4-A808-72076723BD47}" destId="{3DF7AB66-8B81-4109-9282-77BB19B52AF8}" srcOrd="1" destOrd="0" presId="urn:microsoft.com/office/officeart/2017/3/layout/DropPinTimeline"/>
    <dgm:cxn modelId="{8058C71A-D037-4582-B143-93C6BB140796}" type="presParOf" srcId="{3DF7AB66-8B81-4109-9282-77BB19B52AF8}" destId="{E5FFC64F-AAA9-4FBF-927B-6C90DE451D8A}" srcOrd="0" destOrd="0" presId="urn:microsoft.com/office/officeart/2017/3/layout/DropPinTimeline"/>
    <dgm:cxn modelId="{66B03E71-6FB3-4619-9F34-EF777CA5DF60}" type="presParOf" srcId="{3DF7AB66-8B81-4109-9282-77BB19B52AF8}" destId="{08F12EAA-2E9E-4907-8591-B76D10AF3B0B}" srcOrd="1" destOrd="0" presId="urn:microsoft.com/office/officeart/2017/3/layout/DropPinTimeline"/>
    <dgm:cxn modelId="{D8A6702D-7657-45B4-9E31-4706E460ABB3}" type="presParOf" srcId="{0D49E508-7B50-43F4-A808-72076723BD47}" destId="{32528029-453E-4965-A730-DE4607B7F92C}" srcOrd="2" destOrd="0" presId="urn:microsoft.com/office/officeart/2017/3/layout/DropPinTimeline"/>
    <dgm:cxn modelId="{8EC8D8F1-D4DE-4716-A34B-4C916DF9E16C}" type="presParOf" srcId="{0D49E508-7B50-43F4-A808-72076723BD47}" destId="{15889EE6-533A-4CAD-9F2D-D7B8CDA4F76F}" srcOrd="3" destOrd="0" presId="urn:microsoft.com/office/officeart/2017/3/layout/DropPinTimeline"/>
    <dgm:cxn modelId="{6C5D2B09-91C2-49CD-B097-986E91B3CF3B}" type="presParOf" srcId="{0D49E508-7B50-43F4-A808-72076723BD47}" destId="{14005CE3-857C-46CC-A24E-D2C0EDD13592}" srcOrd="4" destOrd="0" presId="urn:microsoft.com/office/officeart/2017/3/layout/DropPinTimeline"/>
    <dgm:cxn modelId="{5E98B692-B644-44FE-9FB6-FFAF6574667B}" type="presParOf" srcId="{0D49E508-7B50-43F4-A808-72076723BD47}" destId="{34E8477C-4D14-464E-AE25-5023266B0DAC}" srcOrd="5" destOrd="0" presId="urn:microsoft.com/office/officeart/2017/3/layout/DropPinTimeline"/>
    <dgm:cxn modelId="{F8831F3D-A6B6-440E-B2A9-08B424054503}" type="presParOf" srcId="{BAD5A81B-9BB0-42AB-8D10-132D614CD82C}" destId="{B37ECDC7-6D04-4DBB-B70B-CC841F02F1FC}" srcOrd="5" destOrd="0" presId="urn:microsoft.com/office/officeart/2017/3/layout/DropPinTimeline"/>
    <dgm:cxn modelId="{3F19BD67-29A5-48DC-A772-8BDE0448257B}" type="presParOf" srcId="{BAD5A81B-9BB0-42AB-8D10-132D614CD82C}" destId="{648926A5-C21E-47BF-B77E-A5E23650EA9A}" srcOrd="6" destOrd="0" presId="urn:microsoft.com/office/officeart/2017/3/layout/DropPinTimeline"/>
    <dgm:cxn modelId="{E2C18E79-2BC2-49A5-8051-D9DA804B7D63}" type="presParOf" srcId="{648926A5-C21E-47BF-B77E-A5E23650EA9A}" destId="{E35F4A9F-7344-4C55-BC21-3573977680D0}" srcOrd="0" destOrd="0" presId="urn:microsoft.com/office/officeart/2017/3/layout/DropPinTimeline"/>
    <dgm:cxn modelId="{C7108FD4-4A3D-4DE0-8FD7-D30BFA8CC3D1}" type="presParOf" srcId="{648926A5-C21E-47BF-B77E-A5E23650EA9A}" destId="{0864C178-5819-4C5F-B654-16C9AB1B877B}" srcOrd="1" destOrd="0" presId="urn:microsoft.com/office/officeart/2017/3/layout/DropPinTimeline"/>
    <dgm:cxn modelId="{E38E5C8C-E95A-4C1E-9279-25BA05C4D48B}" type="presParOf" srcId="{0864C178-5819-4C5F-B654-16C9AB1B877B}" destId="{73263F8A-DA95-441B-BD93-9EF0E3A1F2CE}" srcOrd="0" destOrd="0" presId="urn:microsoft.com/office/officeart/2017/3/layout/DropPinTimeline"/>
    <dgm:cxn modelId="{0205492A-3329-481C-8102-0490A7C561D8}" type="presParOf" srcId="{0864C178-5819-4C5F-B654-16C9AB1B877B}" destId="{04A5FE17-F18E-4365-944A-64731E165CFC}" srcOrd="1" destOrd="0" presId="urn:microsoft.com/office/officeart/2017/3/layout/DropPinTimeline"/>
    <dgm:cxn modelId="{FF827FB5-0489-4684-90A1-58979373C062}" type="presParOf" srcId="{648926A5-C21E-47BF-B77E-A5E23650EA9A}" destId="{AF78B1C0-EC8B-40DE-9724-29AFCBD3F393}" srcOrd="2" destOrd="0" presId="urn:microsoft.com/office/officeart/2017/3/layout/DropPinTimeline"/>
    <dgm:cxn modelId="{E621A351-2E2C-4D3E-A815-A811DBF0CB0D}" type="presParOf" srcId="{648926A5-C21E-47BF-B77E-A5E23650EA9A}" destId="{7D23B19D-0F40-46CE-8EBE-235C86742A2C}" srcOrd="3" destOrd="0" presId="urn:microsoft.com/office/officeart/2017/3/layout/DropPinTimeline"/>
    <dgm:cxn modelId="{ED16DF54-755B-4CE9-B3D9-D2745D44C13F}" type="presParOf" srcId="{648926A5-C21E-47BF-B77E-A5E23650EA9A}" destId="{46E4E0AA-EDFB-44D9-91CA-2CF7D9C9CE9E}" srcOrd="4" destOrd="0" presId="urn:microsoft.com/office/officeart/2017/3/layout/DropPinTimeline"/>
    <dgm:cxn modelId="{4F3BAD64-290F-42DE-AB4F-EF2CEEEA5C13}" type="presParOf" srcId="{648926A5-C21E-47BF-B77E-A5E23650EA9A}" destId="{2E4E86C2-7F46-4479-8757-DB97E5A8BCBF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24F1F31-2756-4AB7-9861-5176A5D38E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C4F3FFE-E537-456B-82D5-DAB401097673}">
      <dgm:prSet/>
      <dgm:spPr/>
      <dgm:t>
        <a:bodyPr/>
        <a:lstStyle/>
        <a:p>
          <a:r>
            <a:rPr lang="en-US"/>
            <a:t>Text formatted with embedded links </a:t>
          </a:r>
        </a:p>
      </dgm:t>
    </dgm:pt>
    <dgm:pt modelId="{0A1AE1DC-3F0B-4909-AE96-2815DA740ABE}" type="parTrans" cxnId="{B6FF6B2B-B7E4-457C-AC5D-7CA84F3FF887}">
      <dgm:prSet/>
      <dgm:spPr/>
      <dgm:t>
        <a:bodyPr/>
        <a:lstStyle/>
        <a:p>
          <a:endParaRPr lang="en-US"/>
        </a:p>
      </dgm:t>
    </dgm:pt>
    <dgm:pt modelId="{E46674CF-5243-4052-9D15-C65F5A6D0A72}" type="sibTrans" cxnId="{B6FF6B2B-B7E4-457C-AC5D-7CA84F3FF887}">
      <dgm:prSet/>
      <dgm:spPr/>
      <dgm:t>
        <a:bodyPr/>
        <a:lstStyle/>
        <a:p>
          <a:endParaRPr lang="en-US"/>
        </a:p>
      </dgm:t>
    </dgm:pt>
    <dgm:pt modelId="{F0B99446-21BB-4C35-8096-F1B505458C44}">
      <dgm:prSet/>
      <dgm:spPr/>
      <dgm:t>
        <a:bodyPr/>
        <a:lstStyle/>
        <a:p>
          <a:r>
            <a:rPr lang="en-US"/>
            <a:t>Links connect documents to one another, and to other objects such as sound, video, or animation files</a:t>
          </a:r>
        </a:p>
      </dgm:t>
    </dgm:pt>
    <dgm:pt modelId="{5D7EC439-FA1C-4FE8-B9D8-851ED0AE096F}" type="parTrans" cxnId="{9126C675-0A33-4AEE-9100-248A89E00172}">
      <dgm:prSet/>
      <dgm:spPr/>
      <dgm:t>
        <a:bodyPr/>
        <a:lstStyle/>
        <a:p>
          <a:endParaRPr lang="en-US"/>
        </a:p>
      </dgm:t>
    </dgm:pt>
    <dgm:pt modelId="{EB28F15B-599E-40CE-8DD6-4CD1340C2A9A}" type="sibTrans" cxnId="{9126C675-0A33-4AEE-9100-248A89E00172}">
      <dgm:prSet/>
      <dgm:spPr/>
      <dgm:t>
        <a:bodyPr/>
        <a:lstStyle/>
        <a:p>
          <a:endParaRPr lang="en-US"/>
        </a:p>
      </dgm:t>
    </dgm:pt>
    <dgm:pt modelId="{A8239FCB-BE51-4BA1-BD14-39B0A0AACF44}">
      <dgm:prSet/>
      <dgm:spPr/>
      <dgm:t>
        <a:bodyPr/>
        <a:lstStyle/>
        <a:p>
          <a:r>
            <a:rPr lang="en-US"/>
            <a:t>Uses Hypertext Transfer Protocol (HTTP) and URLs to locate resources on the Web</a:t>
          </a:r>
        </a:p>
      </dgm:t>
    </dgm:pt>
    <dgm:pt modelId="{CA5A106C-4598-4715-8B91-349952654C56}" type="parTrans" cxnId="{12F79383-611A-4479-920E-C88B9D595846}">
      <dgm:prSet/>
      <dgm:spPr/>
      <dgm:t>
        <a:bodyPr/>
        <a:lstStyle/>
        <a:p>
          <a:endParaRPr lang="en-US"/>
        </a:p>
      </dgm:t>
    </dgm:pt>
    <dgm:pt modelId="{B4630A03-D92F-47E9-9401-D6EDED18A445}" type="sibTrans" cxnId="{12F79383-611A-4479-920E-C88B9D595846}">
      <dgm:prSet/>
      <dgm:spPr/>
      <dgm:t>
        <a:bodyPr/>
        <a:lstStyle/>
        <a:p>
          <a:endParaRPr lang="en-US"/>
        </a:p>
      </dgm:t>
    </dgm:pt>
    <dgm:pt modelId="{6BFFFA78-46C0-420F-91BD-5E72891A750A}">
      <dgm:prSet/>
      <dgm:spPr/>
      <dgm:t>
        <a:bodyPr/>
        <a:lstStyle/>
        <a:p>
          <a:r>
            <a:rPr lang="en-US"/>
            <a:t>Example  URL:  http://megacorp.com/content/features/082602.html</a:t>
          </a:r>
        </a:p>
      </dgm:t>
    </dgm:pt>
    <dgm:pt modelId="{66A6B584-A6BB-465A-9030-9F80CC1F0E4C}" type="parTrans" cxnId="{2107C9B2-616E-4116-9FA6-90F3690F71CA}">
      <dgm:prSet/>
      <dgm:spPr/>
      <dgm:t>
        <a:bodyPr/>
        <a:lstStyle/>
        <a:p>
          <a:endParaRPr lang="en-US"/>
        </a:p>
      </dgm:t>
    </dgm:pt>
    <dgm:pt modelId="{B03786D9-D303-48D1-B60A-A27B82053338}" type="sibTrans" cxnId="{2107C9B2-616E-4116-9FA6-90F3690F71CA}">
      <dgm:prSet/>
      <dgm:spPr/>
      <dgm:t>
        <a:bodyPr/>
        <a:lstStyle/>
        <a:p>
          <a:endParaRPr lang="en-US"/>
        </a:p>
      </dgm:t>
    </dgm:pt>
    <dgm:pt modelId="{935E1308-4DF9-42D0-B959-37208DE700D2}" type="pres">
      <dgm:prSet presAssocID="{224F1F31-2756-4AB7-9861-5176A5D38EC2}" presName="root" presStyleCnt="0">
        <dgm:presLayoutVars>
          <dgm:dir/>
          <dgm:resizeHandles val="exact"/>
        </dgm:presLayoutVars>
      </dgm:prSet>
      <dgm:spPr/>
    </dgm:pt>
    <dgm:pt modelId="{39309088-3684-4EFE-AE72-9356736DD050}" type="pres">
      <dgm:prSet presAssocID="{1C4F3FFE-E537-456B-82D5-DAB401097673}" presName="compNode" presStyleCnt="0"/>
      <dgm:spPr/>
    </dgm:pt>
    <dgm:pt modelId="{6289686A-B4C0-4803-AD72-9DB3CFA3888E}" type="pres">
      <dgm:prSet presAssocID="{1C4F3FFE-E537-456B-82D5-DAB401097673}" presName="bgRect" presStyleLbl="bgShp" presStyleIdx="0" presStyleCnt="2"/>
      <dgm:spPr/>
    </dgm:pt>
    <dgm:pt modelId="{0D2601BA-976E-4093-9D96-41337451E2DE}" type="pres">
      <dgm:prSet presAssocID="{1C4F3FFE-E537-456B-82D5-DAB4010976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84C0D4CC-2716-4AA1-8313-CD55186504DF}" type="pres">
      <dgm:prSet presAssocID="{1C4F3FFE-E537-456B-82D5-DAB401097673}" presName="spaceRect" presStyleCnt="0"/>
      <dgm:spPr/>
    </dgm:pt>
    <dgm:pt modelId="{8B46B1F8-1A66-48B2-B030-D0CFEF37BD21}" type="pres">
      <dgm:prSet presAssocID="{1C4F3FFE-E537-456B-82D5-DAB401097673}" presName="parTx" presStyleLbl="revTx" presStyleIdx="0" presStyleCnt="4">
        <dgm:presLayoutVars>
          <dgm:chMax val="0"/>
          <dgm:chPref val="0"/>
        </dgm:presLayoutVars>
      </dgm:prSet>
      <dgm:spPr/>
    </dgm:pt>
    <dgm:pt modelId="{3A3DE79E-4F55-433D-A4D1-0A0E9BFA8377}" type="pres">
      <dgm:prSet presAssocID="{1C4F3FFE-E537-456B-82D5-DAB401097673}" presName="desTx" presStyleLbl="revTx" presStyleIdx="1" presStyleCnt="4">
        <dgm:presLayoutVars/>
      </dgm:prSet>
      <dgm:spPr/>
    </dgm:pt>
    <dgm:pt modelId="{F09B6B60-D26D-4076-BB3E-79EA70E674E4}" type="pres">
      <dgm:prSet presAssocID="{E46674CF-5243-4052-9D15-C65F5A6D0A72}" presName="sibTrans" presStyleCnt="0"/>
      <dgm:spPr/>
    </dgm:pt>
    <dgm:pt modelId="{7CAB6550-A3F3-4EE1-AFB3-DA3EA68B2CC2}" type="pres">
      <dgm:prSet presAssocID="{A8239FCB-BE51-4BA1-BD14-39B0A0AACF44}" presName="compNode" presStyleCnt="0"/>
      <dgm:spPr/>
    </dgm:pt>
    <dgm:pt modelId="{79CC3485-67C3-4535-A7E9-837A726FF71C}" type="pres">
      <dgm:prSet presAssocID="{A8239FCB-BE51-4BA1-BD14-39B0A0AACF44}" presName="bgRect" presStyleLbl="bgShp" presStyleIdx="1" presStyleCnt="2"/>
      <dgm:spPr/>
    </dgm:pt>
    <dgm:pt modelId="{D7E61F47-18C0-495F-9686-2A2A6378BD26}" type="pres">
      <dgm:prSet presAssocID="{A8239FCB-BE51-4BA1-BD14-39B0A0AACF4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60417BAC-1D2B-481F-9EFB-33401E42F10D}" type="pres">
      <dgm:prSet presAssocID="{A8239FCB-BE51-4BA1-BD14-39B0A0AACF44}" presName="spaceRect" presStyleCnt="0"/>
      <dgm:spPr/>
    </dgm:pt>
    <dgm:pt modelId="{D92065BB-AB27-4573-944C-131091FE1EB4}" type="pres">
      <dgm:prSet presAssocID="{A8239FCB-BE51-4BA1-BD14-39B0A0AACF44}" presName="parTx" presStyleLbl="revTx" presStyleIdx="2" presStyleCnt="4">
        <dgm:presLayoutVars>
          <dgm:chMax val="0"/>
          <dgm:chPref val="0"/>
        </dgm:presLayoutVars>
      </dgm:prSet>
      <dgm:spPr/>
    </dgm:pt>
    <dgm:pt modelId="{00089CB1-356E-4895-93C3-C953600881CE}" type="pres">
      <dgm:prSet presAssocID="{A8239FCB-BE51-4BA1-BD14-39B0A0AACF44}" presName="desTx" presStyleLbl="revTx" presStyleIdx="3" presStyleCnt="4">
        <dgm:presLayoutVars/>
      </dgm:prSet>
      <dgm:spPr/>
    </dgm:pt>
  </dgm:ptLst>
  <dgm:cxnLst>
    <dgm:cxn modelId="{0B80BB05-145F-4AAA-8C07-DF8ABA9997CA}" type="presOf" srcId="{6BFFFA78-46C0-420F-91BD-5E72891A750A}" destId="{00089CB1-356E-4895-93C3-C953600881CE}" srcOrd="0" destOrd="0" presId="urn:microsoft.com/office/officeart/2018/2/layout/IconVerticalSolidList"/>
    <dgm:cxn modelId="{B6FF6B2B-B7E4-457C-AC5D-7CA84F3FF887}" srcId="{224F1F31-2756-4AB7-9861-5176A5D38EC2}" destId="{1C4F3FFE-E537-456B-82D5-DAB401097673}" srcOrd="0" destOrd="0" parTransId="{0A1AE1DC-3F0B-4909-AE96-2815DA740ABE}" sibTransId="{E46674CF-5243-4052-9D15-C65F5A6D0A72}"/>
    <dgm:cxn modelId="{2A04C147-AB8C-4F38-B243-5DFAB76D54F1}" type="presOf" srcId="{A8239FCB-BE51-4BA1-BD14-39B0A0AACF44}" destId="{D92065BB-AB27-4573-944C-131091FE1EB4}" srcOrd="0" destOrd="0" presId="urn:microsoft.com/office/officeart/2018/2/layout/IconVerticalSolidList"/>
    <dgm:cxn modelId="{9126C675-0A33-4AEE-9100-248A89E00172}" srcId="{1C4F3FFE-E537-456B-82D5-DAB401097673}" destId="{F0B99446-21BB-4C35-8096-F1B505458C44}" srcOrd="0" destOrd="0" parTransId="{5D7EC439-FA1C-4FE8-B9D8-851ED0AE096F}" sibTransId="{EB28F15B-599E-40CE-8DD6-4CD1340C2A9A}"/>
    <dgm:cxn modelId="{12F79383-611A-4479-920E-C88B9D595846}" srcId="{224F1F31-2756-4AB7-9861-5176A5D38EC2}" destId="{A8239FCB-BE51-4BA1-BD14-39B0A0AACF44}" srcOrd="1" destOrd="0" parTransId="{CA5A106C-4598-4715-8B91-349952654C56}" sibTransId="{B4630A03-D92F-47E9-9401-D6EDED18A445}"/>
    <dgm:cxn modelId="{245F56AE-D83D-4DC5-955C-DEDEA32D39E2}" type="presOf" srcId="{F0B99446-21BB-4C35-8096-F1B505458C44}" destId="{3A3DE79E-4F55-433D-A4D1-0A0E9BFA8377}" srcOrd="0" destOrd="0" presId="urn:microsoft.com/office/officeart/2018/2/layout/IconVerticalSolidList"/>
    <dgm:cxn modelId="{2107C9B2-616E-4116-9FA6-90F3690F71CA}" srcId="{A8239FCB-BE51-4BA1-BD14-39B0A0AACF44}" destId="{6BFFFA78-46C0-420F-91BD-5E72891A750A}" srcOrd="0" destOrd="0" parTransId="{66A6B584-A6BB-465A-9030-9F80CC1F0E4C}" sibTransId="{B03786D9-D303-48D1-B60A-A27B82053338}"/>
    <dgm:cxn modelId="{94F04EE8-B3FC-4DE1-A1F3-D920E1F11B17}" type="presOf" srcId="{224F1F31-2756-4AB7-9861-5176A5D38EC2}" destId="{935E1308-4DF9-42D0-B959-37208DE700D2}" srcOrd="0" destOrd="0" presId="urn:microsoft.com/office/officeart/2018/2/layout/IconVerticalSolidList"/>
    <dgm:cxn modelId="{FD58B1EB-4A92-4255-BAFB-3452FC998F97}" type="presOf" srcId="{1C4F3FFE-E537-456B-82D5-DAB401097673}" destId="{8B46B1F8-1A66-48B2-B030-D0CFEF37BD21}" srcOrd="0" destOrd="0" presId="urn:microsoft.com/office/officeart/2018/2/layout/IconVerticalSolidList"/>
    <dgm:cxn modelId="{177931EB-483E-4BD8-AB6D-D58C7FF9D313}" type="presParOf" srcId="{935E1308-4DF9-42D0-B959-37208DE700D2}" destId="{39309088-3684-4EFE-AE72-9356736DD050}" srcOrd="0" destOrd="0" presId="urn:microsoft.com/office/officeart/2018/2/layout/IconVerticalSolidList"/>
    <dgm:cxn modelId="{A6258C01-A793-4C28-BE28-E9CAF07B942E}" type="presParOf" srcId="{39309088-3684-4EFE-AE72-9356736DD050}" destId="{6289686A-B4C0-4803-AD72-9DB3CFA3888E}" srcOrd="0" destOrd="0" presId="urn:microsoft.com/office/officeart/2018/2/layout/IconVerticalSolidList"/>
    <dgm:cxn modelId="{C387C10B-F6B5-40D7-A140-7E04DC2A5899}" type="presParOf" srcId="{39309088-3684-4EFE-AE72-9356736DD050}" destId="{0D2601BA-976E-4093-9D96-41337451E2DE}" srcOrd="1" destOrd="0" presId="urn:microsoft.com/office/officeart/2018/2/layout/IconVerticalSolidList"/>
    <dgm:cxn modelId="{8EFA660E-35CB-48DF-834B-C47B27753904}" type="presParOf" srcId="{39309088-3684-4EFE-AE72-9356736DD050}" destId="{84C0D4CC-2716-4AA1-8313-CD55186504DF}" srcOrd="2" destOrd="0" presId="urn:microsoft.com/office/officeart/2018/2/layout/IconVerticalSolidList"/>
    <dgm:cxn modelId="{C0DFC5B6-8834-402B-B740-5CACC6CE5F7E}" type="presParOf" srcId="{39309088-3684-4EFE-AE72-9356736DD050}" destId="{8B46B1F8-1A66-48B2-B030-D0CFEF37BD21}" srcOrd="3" destOrd="0" presId="urn:microsoft.com/office/officeart/2018/2/layout/IconVerticalSolidList"/>
    <dgm:cxn modelId="{9A09F2E2-4BF1-4108-90BC-16D22EF8729C}" type="presParOf" srcId="{39309088-3684-4EFE-AE72-9356736DD050}" destId="{3A3DE79E-4F55-433D-A4D1-0A0E9BFA8377}" srcOrd="4" destOrd="0" presId="urn:microsoft.com/office/officeart/2018/2/layout/IconVerticalSolidList"/>
    <dgm:cxn modelId="{72431B5D-4232-4C0D-B05A-6F21BDB224C1}" type="presParOf" srcId="{935E1308-4DF9-42D0-B959-37208DE700D2}" destId="{F09B6B60-D26D-4076-BB3E-79EA70E674E4}" srcOrd="1" destOrd="0" presId="urn:microsoft.com/office/officeart/2018/2/layout/IconVerticalSolidList"/>
    <dgm:cxn modelId="{A069FBCE-E04C-4E3C-B97E-0B3AAA38AE27}" type="presParOf" srcId="{935E1308-4DF9-42D0-B959-37208DE700D2}" destId="{7CAB6550-A3F3-4EE1-AFB3-DA3EA68B2CC2}" srcOrd="2" destOrd="0" presId="urn:microsoft.com/office/officeart/2018/2/layout/IconVerticalSolidList"/>
    <dgm:cxn modelId="{827422E5-0C8A-46CF-8D83-1E920EF4EAEC}" type="presParOf" srcId="{7CAB6550-A3F3-4EE1-AFB3-DA3EA68B2CC2}" destId="{79CC3485-67C3-4535-A7E9-837A726FF71C}" srcOrd="0" destOrd="0" presId="urn:microsoft.com/office/officeart/2018/2/layout/IconVerticalSolidList"/>
    <dgm:cxn modelId="{568F7717-2BBE-416E-9FA0-5D00409BD8C3}" type="presParOf" srcId="{7CAB6550-A3F3-4EE1-AFB3-DA3EA68B2CC2}" destId="{D7E61F47-18C0-495F-9686-2A2A6378BD26}" srcOrd="1" destOrd="0" presId="urn:microsoft.com/office/officeart/2018/2/layout/IconVerticalSolidList"/>
    <dgm:cxn modelId="{A413C9F3-A57F-45CB-AC46-4D5D19FB066C}" type="presParOf" srcId="{7CAB6550-A3F3-4EE1-AFB3-DA3EA68B2CC2}" destId="{60417BAC-1D2B-481F-9EFB-33401E42F10D}" srcOrd="2" destOrd="0" presId="urn:microsoft.com/office/officeart/2018/2/layout/IconVerticalSolidList"/>
    <dgm:cxn modelId="{A7406647-0FA7-492A-BCA7-0B2C8BD79F81}" type="presParOf" srcId="{7CAB6550-A3F3-4EE1-AFB3-DA3EA68B2CC2}" destId="{D92065BB-AB27-4573-944C-131091FE1EB4}" srcOrd="3" destOrd="0" presId="urn:microsoft.com/office/officeart/2018/2/layout/IconVerticalSolidList"/>
    <dgm:cxn modelId="{011E5EE7-086B-49C9-BE51-5C9A0E6D358C}" type="presParOf" srcId="{7CAB6550-A3F3-4EE1-AFB3-DA3EA68B2CC2}" destId="{00089CB1-356E-4895-93C3-C953600881C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383FC2A-8D23-4A8D-AEC1-93E548C2A3A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AC15CE4-6018-4FCC-8ABD-46C6EAE2B70F}">
      <dgm:prSet/>
      <dgm:spPr/>
      <dgm:t>
        <a:bodyPr/>
        <a:lstStyle/>
        <a:p>
          <a:r>
            <a:rPr lang="en-US"/>
            <a:t>Hypertext Markup Language (HTML)</a:t>
          </a:r>
        </a:p>
      </dgm:t>
    </dgm:pt>
    <dgm:pt modelId="{653B7684-38CE-45ED-AD67-F68C34A829E4}" type="parTrans" cxnId="{0BF4656D-530D-445A-9D1C-6FDEBBF53713}">
      <dgm:prSet/>
      <dgm:spPr/>
      <dgm:t>
        <a:bodyPr/>
        <a:lstStyle/>
        <a:p>
          <a:endParaRPr lang="en-US"/>
        </a:p>
      </dgm:t>
    </dgm:pt>
    <dgm:pt modelId="{DC95D038-A190-4B58-9AF1-5AD545750D15}" type="sibTrans" cxnId="{0BF4656D-530D-445A-9D1C-6FDEBBF53713}">
      <dgm:prSet/>
      <dgm:spPr/>
      <dgm:t>
        <a:bodyPr/>
        <a:lstStyle/>
        <a:p>
          <a:endParaRPr lang="en-US"/>
        </a:p>
      </dgm:t>
    </dgm:pt>
    <dgm:pt modelId="{942DF5B9-659D-4A1A-85D9-01262C99DF55}">
      <dgm:prSet/>
      <dgm:spPr/>
      <dgm:t>
        <a:bodyPr/>
        <a:lstStyle/>
        <a:p>
          <a:r>
            <a:rPr lang="en-US"/>
            <a:t>Fixed set of  pre-defined markup </a:t>
          </a:r>
          <a:r>
            <a:rPr lang="ja-JP"/>
            <a:t>“</a:t>
          </a:r>
          <a:r>
            <a:rPr lang="en-US"/>
            <a:t>tags</a:t>
          </a:r>
          <a:r>
            <a:rPr lang="ja-JP"/>
            <a:t>”</a:t>
          </a:r>
          <a:r>
            <a:rPr lang="en-US"/>
            <a:t> used to format text</a:t>
          </a:r>
        </a:p>
      </dgm:t>
    </dgm:pt>
    <dgm:pt modelId="{7D0D449C-55AE-47D0-908D-A48EFD5F817C}" type="parTrans" cxnId="{B6E2D3EC-248E-41F9-84A7-583C0AF3B94E}">
      <dgm:prSet/>
      <dgm:spPr/>
      <dgm:t>
        <a:bodyPr/>
        <a:lstStyle/>
        <a:p>
          <a:endParaRPr lang="en-US"/>
        </a:p>
      </dgm:t>
    </dgm:pt>
    <dgm:pt modelId="{2C96329A-3070-4490-A36E-E7EA5DC9CD3F}" type="sibTrans" cxnId="{B6E2D3EC-248E-41F9-84A7-583C0AF3B94E}">
      <dgm:prSet/>
      <dgm:spPr/>
      <dgm:t>
        <a:bodyPr/>
        <a:lstStyle/>
        <a:p>
          <a:endParaRPr lang="en-US"/>
        </a:p>
      </dgm:t>
    </dgm:pt>
    <dgm:pt modelId="{6EE2AD4E-EBC7-45E9-BF65-463385C56D77}">
      <dgm:prSet/>
      <dgm:spPr/>
      <dgm:t>
        <a:bodyPr/>
        <a:lstStyle/>
        <a:p>
          <a:r>
            <a:rPr lang="en-US"/>
            <a:t>Controls look and feel of Web pages </a:t>
          </a:r>
        </a:p>
      </dgm:t>
    </dgm:pt>
    <dgm:pt modelId="{6B3706A7-2C8E-439C-8C8B-9F19BFB926F2}" type="parTrans" cxnId="{8385944E-C14F-4ED1-87EA-F7303783304D}">
      <dgm:prSet/>
      <dgm:spPr/>
      <dgm:t>
        <a:bodyPr/>
        <a:lstStyle/>
        <a:p>
          <a:endParaRPr lang="en-US"/>
        </a:p>
      </dgm:t>
    </dgm:pt>
    <dgm:pt modelId="{AA46C4A1-21D0-4777-9034-93150A79669C}" type="sibTrans" cxnId="{8385944E-C14F-4ED1-87EA-F7303783304D}">
      <dgm:prSet/>
      <dgm:spPr/>
      <dgm:t>
        <a:bodyPr/>
        <a:lstStyle/>
        <a:p>
          <a:endParaRPr lang="en-US"/>
        </a:p>
      </dgm:t>
    </dgm:pt>
    <dgm:pt modelId="{B78E73FB-D80B-4CC3-9886-33599825C6B1}">
      <dgm:prSet/>
      <dgm:spPr/>
      <dgm:t>
        <a:bodyPr/>
        <a:lstStyle/>
        <a:p>
          <a:r>
            <a:rPr lang="en-US"/>
            <a:t>HTML5 the newest version</a:t>
          </a:r>
        </a:p>
      </dgm:t>
    </dgm:pt>
    <dgm:pt modelId="{A264B2F2-2176-4987-8258-E2F73EBA7156}" type="parTrans" cxnId="{1919C9C1-EC8F-465D-9F6C-19A40AB61BE8}">
      <dgm:prSet/>
      <dgm:spPr/>
      <dgm:t>
        <a:bodyPr/>
        <a:lstStyle/>
        <a:p>
          <a:endParaRPr lang="en-US"/>
        </a:p>
      </dgm:t>
    </dgm:pt>
    <dgm:pt modelId="{B03AF528-EAB0-46DC-8334-69ADF8D7E140}" type="sibTrans" cxnId="{1919C9C1-EC8F-465D-9F6C-19A40AB61BE8}">
      <dgm:prSet/>
      <dgm:spPr/>
      <dgm:t>
        <a:bodyPr/>
        <a:lstStyle/>
        <a:p>
          <a:endParaRPr lang="en-US"/>
        </a:p>
      </dgm:t>
    </dgm:pt>
    <dgm:pt modelId="{A8A252CB-E42F-4F1C-BF91-0DDFF93ACC48}">
      <dgm:prSet/>
      <dgm:spPr/>
      <dgm:t>
        <a:bodyPr/>
        <a:lstStyle/>
        <a:p>
          <a:r>
            <a:rPr lang="en-US"/>
            <a:t>eXtensible Markup Language (XML)</a:t>
          </a:r>
        </a:p>
      </dgm:t>
    </dgm:pt>
    <dgm:pt modelId="{A54F9AAC-70D7-46AB-8F43-DF88F9DA2EFB}" type="parTrans" cxnId="{4F08AD2F-3762-4234-822C-66EC5BB0D24B}">
      <dgm:prSet/>
      <dgm:spPr/>
      <dgm:t>
        <a:bodyPr/>
        <a:lstStyle/>
        <a:p>
          <a:endParaRPr lang="en-US"/>
        </a:p>
      </dgm:t>
    </dgm:pt>
    <dgm:pt modelId="{49663C51-18F8-4EF4-9B02-6C2CF104E3A4}" type="sibTrans" cxnId="{4F08AD2F-3762-4234-822C-66EC5BB0D24B}">
      <dgm:prSet/>
      <dgm:spPr/>
      <dgm:t>
        <a:bodyPr/>
        <a:lstStyle/>
        <a:p>
          <a:endParaRPr lang="en-US"/>
        </a:p>
      </dgm:t>
    </dgm:pt>
    <dgm:pt modelId="{DB3F0C27-7EEC-441A-89AF-E4881E750085}">
      <dgm:prSet/>
      <dgm:spPr/>
      <dgm:t>
        <a:bodyPr/>
        <a:lstStyle/>
        <a:p>
          <a:r>
            <a:rPr lang="en-US"/>
            <a:t>Designed to describe data and information</a:t>
          </a:r>
        </a:p>
      </dgm:t>
    </dgm:pt>
    <dgm:pt modelId="{77BAEB10-2630-44BA-90AF-418E2A0F1BE3}" type="parTrans" cxnId="{09F40BF9-12C5-4BC9-A924-33F17247EE16}">
      <dgm:prSet/>
      <dgm:spPr/>
      <dgm:t>
        <a:bodyPr/>
        <a:lstStyle/>
        <a:p>
          <a:endParaRPr lang="en-US"/>
        </a:p>
      </dgm:t>
    </dgm:pt>
    <dgm:pt modelId="{069243B7-AD10-497B-95A1-1D28DAC62CF1}" type="sibTrans" cxnId="{09F40BF9-12C5-4BC9-A924-33F17247EE16}">
      <dgm:prSet/>
      <dgm:spPr/>
      <dgm:t>
        <a:bodyPr/>
        <a:lstStyle/>
        <a:p>
          <a:endParaRPr lang="en-US"/>
        </a:p>
      </dgm:t>
    </dgm:pt>
    <dgm:pt modelId="{6132942F-C922-4A99-B711-5A7ECD04F46D}">
      <dgm:prSet/>
      <dgm:spPr/>
      <dgm:t>
        <a:bodyPr/>
        <a:lstStyle/>
        <a:p>
          <a:r>
            <a:rPr lang="en-US"/>
            <a:t>Tags used are defined by user</a:t>
          </a:r>
        </a:p>
      </dgm:t>
    </dgm:pt>
    <dgm:pt modelId="{00DE4AB6-DFD5-45D7-AB64-EF4A52CE48FE}" type="parTrans" cxnId="{913C1C20-181A-475C-83DE-FA2D4C898DC0}">
      <dgm:prSet/>
      <dgm:spPr/>
      <dgm:t>
        <a:bodyPr/>
        <a:lstStyle/>
        <a:p>
          <a:endParaRPr lang="en-US"/>
        </a:p>
      </dgm:t>
    </dgm:pt>
    <dgm:pt modelId="{E4082D51-D450-46E7-A3AA-3663226C6BFD}" type="sibTrans" cxnId="{913C1C20-181A-475C-83DE-FA2D4C898DC0}">
      <dgm:prSet/>
      <dgm:spPr/>
      <dgm:t>
        <a:bodyPr/>
        <a:lstStyle/>
        <a:p>
          <a:endParaRPr lang="en-US"/>
        </a:p>
      </dgm:t>
    </dgm:pt>
    <dgm:pt modelId="{D7184179-6CD8-4316-BEF1-EFAA245D4B40}" type="pres">
      <dgm:prSet presAssocID="{8383FC2A-8D23-4A8D-AEC1-93E548C2A3AB}" presName="linear" presStyleCnt="0">
        <dgm:presLayoutVars>
          <dgm:animLvl val="lvl"/>
          <dgm:resizeHandles val="exact"/>
        </dgm:presLayoutVars>
      </dgm:prSet>
      <dgm:spPr/>
    </dgm:pt>
    <dgm:pt modelId="{5BAC2B49-4C99-4FAE-915F-150F232E5C89}" type="pres">
      <dgm:prSet presAssocID="{8AC15CE4-6018-4FCC-8ABD-46C6EAE2B70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D7B84E7-D29A-49E7-B85A-2B60B40576E0}" type="pres">
      <dgm:prSet presAssocID="{8AC15CE4-6018-4FCC-8ABD-46C6EAE2B70F}" presName="childText" presStyleLbl="revTx" presStyleIdx="0" presStyleCnt="2">
        <dgm:presLayoutVars>
          <dgm:bulletEnabled val="1"/>
        </dgm:presLayoutVars>
      </dgm:prSet>
      <dgm:spPr/>
    </dgm:pt>
    <dgm:pt modelId="{8A9C1C76-6AC9-45F9-9CE3-0FE6436175F2}" type="pres">
      <dgm:prSet presAssocID="{A8A252CB-E42F-4F1C-BF91-0DDFF93ACC4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6B98F81-DEC5-46ED-B1BC-3EA1632213C2}" type="pres">
      <dgm:prSet presAssocID="{A8A252CB-E42F-4F1C-BF91-0DDFF93ACC4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3C1C20-181A-475C-83DE-FA2D4C898DC0}" srcId="{A8A252CB-E42F-4F1C-BF91-0DDFF93ACC48}" destId="{6132942F-C922-4A99-B711-5A7ECD04F46D}" srcOrd="1" destOrd="0" parTransId="{00DE4AB6-DFD5-45D7-AB64-EF4A52CE48FE}" sibTransId="{E4082D51-D450-46E7-A3AA-3663226C6BFD}"/>
    <dgm:cxn modelId="{4F08AD2F-3762-4234-822C-66EC5BB0D24B}" srcId="{8383FC2A-8D23-4A8D-AEC1-93E548C2A3AB}" destId="{A8A252CB-E42F-4F1C-BF91-0DDFF93ACC48}" srcOrd="1" destOrd="0" parTransId="{A54F9AAC-70D7-46AB-8F43-DF88F9DA2EFB}" sibTransId="{49663C51-18F8-4EF4-9B02-6C2CF104E3A4}"/>
    <dgm:cxn modelId="{052CB260-FE3B-4EF9-B3ED-A16A4CC87CF7}" type="presOf" srcId="{B78E73FB-D80B-4CC3-9886-33599825C6B1}" destId="{9D7B84E7-D29A-49E7-B85A-2B60B40576E0}" srcOrd="0" destOrd="2" presId="urn:microsoft.com/office/officeart/2005/8/layout/vList2"/>
    <dgm:cxn modelId="{0BF4656D-530D-445A-9D1C-6FDEBBF53713}" srcId="{8383FC2A-8D23-4A8D-AEC1-93E548C2A3AB}" destId="{8AC15CE4-6018-4FCC-8ABD-46C6EAE2B70F}" srcOrd="0" destOrd="0" parTransId="{653B7684-38CE-45ED-AD67-F68C34A829E4}" sibTransId="{DC95D038-A190-4B58-9AF1-5AD545750D15}"/>
    <dgm:cxn modelId="{8385944E-C14F-4ED1-87EA-F7303783304D}" srcId="{8AC15CE4-6018-4FCC-8ABD-46C6EAE2B70F}" destId="{6EE2AD4E-EBC7-45E9-BF65-463385C56D77}" srcOrd="1" destOrd="0" parTransId="{6B3706A7-2C8E-439C-8C8B-9F19BFB926F2}" sibTransId="{AA46C4A1-21D0-4777-9034-93150A79669C}"/>
    <dgm:cxn modelId="{13401873-8E70-4E80-AA40-7243832B352B}" type="presOf" srcId="{DB3F0C27-7EEC-441A-89AF-E4881E750085}" destId="{E6B98F81-DEC5-46ED-B1BC-3EA1632213C2}" srcOrd="0" destOrd="0" presId="urn:microsoft.com/office/officeart/2005/8/layout/vList2"/>
    <dgm:cxn modelId="{B69BC693-4153-4657-85DE-5ADADD5DD692}" type="presOf" srcId="{8AC15CE4-6018-4FCC-8ABD-46C6EAE2B70F}" destId="{5BAC2B49-4C99-4FAE-915F-150F232E5C89}" srcOrd="0" destOrd="0" presId="urn:microsoft.com/office/officeart/2005/8/layout/vList2"/>
    <dgm:cxn modelId="{43ED48AC-7A2D-49D9-9638-6A1D348168CD}" type="presOf" srcId="{8383FC2A-8D23-4A8D-AEC1-93E548C2A3AB}" destId="{D7184179-6CD8-4316-BEF1-EFAA245D4B40}" srcOrd="0" destOrd="0" presId="urn:microsoft.com/office/officeart/2005/8/layout/vList2"/>
    <dgm:cxn modelId="{A6BAB5BF-7085-41AA-9BF6-96DDC3406234}" type="presOf" srcId="{942DF5B9-659D-4A1A-85D9-01262C99DF55}" destId="{9D7B84E7-D29A-49E7-B85A-2B60B40576E0}" srcOrd="0" destOrd="0" presId="urn:microsoft.com/office/officeart/2005/8/layout/vList2"/>
    <dgm:cxn modelId="{1919C9C1-EC8F-465D-9F6C-19A40AB61BE8}" srcId="{8AC15CE4-6018-4FCC-8ABD-46C6EAE2B70F}" destId="{B78E73FB-D80B-4CC3-9886-33599825C6B1}" srcOrd="2" destOrd="0" parTransId="{A264B2F2-2176-4987-8258-E2F73EBA7156}" sibTransId="{B03AF528-EAB0-46DC-8334-69ADF8D7E140}"/>
    <dgm:cxn modelId="{893A90C2-5190-4D89-BA59-BC3304294B47}" type="presOf" srcId="{6132942F-C922-4A99-B711-5A7ECD04F46D}" destId="{E6B98F81-DEC5-46ED-B1BC-3EA1632213C2}" srcOrd="0" destOrd="1" presId="urn:microsoft.com/office/officeart/2005/8/layout/vList2"/>
    <dgm:cxn modelId="{DB6777C5-CA0D-49C2-AD47-306E7CC67105}" type="presOf" srcId="{A8A252CB-E42F-4F1C-BF91-0DDFF93ACC48}" destId="{8A9C1C76-6AC9-45F9-9CE3-0FE6436175F2}" srcOrd="0" destOrd="0" presId="urn:microsoft.com/office/officeart/2005/8/layout/vList2"/>
    <dgm:cxn modelId="{68D259D1-553D-43DF-8430-6D7A78898E83}" type="presOf" srcId="{6EE2AD4E-EBC7-45E9-BF65-463385C56D77}" destId="{9D7B84E7-D29A-49E7-B85A-2B60B40576E0}" srcOrd="0" destOrd="1" presId="urn:microsoft.com/office/officeart/2005/8/layout/vList2"/>
    <dgm:cxn modelId="{B6E2D3EC-248E-41F9-84A7-583C0AF3B94E}" srcId="{8AC15CE4-6018-4FCC-8ABD-46C6EAE2B70F}" destId="{942DF5B9-659D-4A1A-85D9-01262C99DF55}" srcOrd="0" destOrd="0" parTransId="{7D0D449C-55AE-47D0-908D-A48EFD5F817C}" sibTransId="{2C96329A-3070-4490-A36E-E7EA5DC9CD3F}"/>
    <dgm:cxn modelId="{09F40BF9-12C5-4BC9-A924-33F17247EE16}" srcId="{A8A252CB-E42F-4F1C-BF91-0DDFF93ACC48}" destId="{DB3F0C27-7EEC-441A-89AF-E4881E750085}" srcOrd="0" destOrd="0" parTransId="{77BAEB10-2630-44BA-90AF-418E2A0F1BE3}" sibTransId="{069243B7-AD10-497B-95A1-1D28DAC62CF1}"/>
    <dgm:cxn modelId="{EDE67393-3EA4-4E06-A963-F7BD1FECAA6F}" type="presParOf" srcId="{D7184179-6CD8-4316-BEF1-EFAA245D4B40}" destId="{5BAC2B49-4C99-4FAE-915F-150F232E5C89}" srcOrd="0" destOrd="0" presId="urn:microsoft.com/office/officeart/2005/8/layout/vList2"/>
    <dgm:cxn modelId="{5FD0800B-E973-4107-964F-FB1CEF93CDFA}" type="presParOf" srcId="{D7184179-6CD8-4316-BEF1-EFAA245D4B40}" destId="{9D7B84E7-D29A-49E7-B85A-2B60B40576E0}" srcOrd="1" destOrd="0" presId="urn:microsoft.com/office/officeart/2005/8/layout/vList2"/>
    <dgm:cxn modelId="{98503A19-44B2-4577-8C2F-C429CD4FA855}" type="presParOf" srcId="{D7184179-6CD8-4316-BEF1-EFAA245D4B40}" destId="{8A9C1C76-6AC9-45F9-9CE3-0FE6436175F2}" srcOrd="2" destOrd="0" presId="urn:microsoft.com/office/officeart/2005/8/layout/vList2"/>
    <dgm:cxn modelId="{249319BB-4957-438D-8F0E-113AE477DB80}" type="presParOf" srcId="{D7184179-6CD8-4316-BEF1-EFAA245D4B40}" destId="{E6B98F81-DEC5-46ED-B1BC-3EA1632213C2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EA12726-CCE2-4286-8843-33A9F02B344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F47FE8-77FA-465B-8457-A940E9539BE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Web server software </a:t>
          </a:r>
        </a:p>
      </dgm:t>
    </dgm:pt>
    <dgm:pt modelId="{D93DCF74-C479-4585-90C6-FEA620728FCC}" type="parTrans" cxnId="{B4028EF9-E9AF-40B9-B326-F023DDA9A1E1}">
      <dgm:prSet/>
      <dgm:spPr/>
      <dgm:t>
        <a:bodyPr/>
        <a:lstStyle/>
        <a:p>
          <a:endParaRPr lang="en-US"/>
        </a:p>
      </dgm:t>
    </dgm:pt>
    <dgm:pt modelId="{7722983A-D046-438F-B05E-8CBAD04A5AE7}" type="sibTrans" cxnId="{B4028EF9-E9AF-40B9-B326-F023DDA9A1E1}">
      <dgm:prSet/>
      <dgm:spPr/>
      <dgm:t>
        <a:bodyPr/>
        <a:lstStyle/>
        <a:p>
          <a:endParaRPr lang="en-US"/>
        </a:p>
      </dgm:t>
    </dgm:pt>
    <dgm:pt modelId="{6BC236BC-1962-4015-8C8C-F72C7FCA76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Enables a computer to deliver Web pages to clients on a network that request this service by sending an HTTP request</a:t>
          </a:r>
        </a:p>
      </dgm:t>
    </dgm:pt>
    <dgm:pt modelId="{B0383900-DFFF-4F50-923B-C95748DD70B4}" type="parTrans" cxnId="{0D90A4C2-6FC9-428F-BC14-C2107B53FCC2}">
      <dgm:prSet/>
      <dgm:spPr/>
      <dgm:t>
        <a:bodyPr/>
        <a:lstStyle/>
        <a:p>
          <a:endParaRPr lang="en-US"/>
        </a:p>
      </dgm:t>
    </dgm:pt>
    <dgm:pt modelId="{4189031C-5FAD-4E95-A10A-5EB272CF1CFD}" type="sibTrans" cxnId="{0D90A4C2-6FC9-428F-BC14-C2107B53FCC2}">
      <dgm:prSet/>
      <dgm:spPr/>
      <dgm:t>
        <a:bodyPr/>
        <a:lstStyle/>
        <a:p>
          <a:endParaRPr lang="en-US"/>
        </a:p>
      </dgm:t>
    </dgm:pt>
    <dgm:pt modelId="{E960BBE8-A394-4836-8BB7-DFE382C382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Apache, Microsoft IIS</a:t>
          </a:r>
        </a:p>
      </dgm:t>
    </dgm:pt>
    <dgm:pt modelId="{3F8A31A7-29BF-4B89-AB5C-CA1E8F696CBF}" type="parTrans" cxnId="{B0514593-0076-425F-9447-45A4828030F1}">
      <dgm:prSet/>
      <dgm:spPr/>
      <dgm:t>
        <a:bodyPr/>
        <a:lstStyle/>
        <a:p>
          <a:endParaRPr lang="en-US"/>
        </a:p>
      </dgm:t>
    </dgm:pt>
    <dgm:pt modelId="{051E13BF-1CBB-4798-83A6-544DE1F0EED7}" type="sibTrans" cxnId="{B0514593-0076-425F-9447-45A4828030F1}">
      <dgm:prSet/>
      <dgm:spPr/>
      <dgm:t>
        <a:bodyPr/>
        <a:lstStyle/>
        <a:p>
          <a:endParaRPr lang="en-US"/>
        </a:p>
      </dgm:t>
    </dgm:pt>
    <dgm:pt modelId="{8E78E3C0-BEF5-40B3-ABE4-720272602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Basic capabilities: Security services, FTP, search engine, data capture</a:t>
          </a:r>
        </a:p>
      </dgm:t>
    </dgm:pt>
    <dgm:pt modelId="{0EA31237-2EAC-4D3C-9947-1BD8E3A44592}" type="parTrans" cxnId="{0568278E-9FD2-4438-A849-E36B18067412}">
      <dgm:prSet/>
      <dgm:spPr/>
      <dgm:t>
        <a:bodyPr/>
        <a:lstStyle/>
        <a:p>
          <a:endParaRPr lang="en-US"/>
        </a:p>
      </dgm:t>
    </dgm:pt>
    <dgm:pt modelId="{8AC6704B-70F9-4643-8BDF-62C544E2F950}" type="sibTrans" cxnId="{0568278E-9FD2-4438-A849-E36B18067412}">
      <dgm:prSet/>
      <dgm:spPr/>
      <dgm:t>
        <a:bodyPr/>
        <a:lstStyle/>
        <a:p>
          <a:endParaRPr lang="en-US"/>
        </a:p>
      </dgm:t>
    </dgm:pt>
    <dgm:pt modelId="{0A38B4E6-F821-4E66-A137-0E1AD3C5375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Web server </a:t>
          </a:r>
        </a:p>
      </dgm:t>
    </dgm:pt>
    <dgm:pt modelId="{D7A4DB22-47E1-40CE-8E95-EACA1A92EB6C}" type="parTrans" cxnId="{84EA0331-8619-4A6F-91B4-C98E4FB2280A}">
      <dgm:prSet/>
      <dgm:spPr/>
      <dgm:t>
        <a:bodyPr/>
        <a:lstStyle/>
        <a:p>
          <a:endParaRPr lang="en-US"/>
        </a:p>
      </dgm:t>
    </dgm:pt>
    <dgm:pt modelId="{326F1D73-A260-4394-A2CB-40E11A84E605}" type="sibTrans" cxnId="{84EA0331-8619-4A6F-91B4-C98E4FB2280A}">
      <dgm:prSet/>
      <dgm:spPr/>
      <dgm:t>
        <a:bodyPr/>
        <a:lstStyle/>
        <a:p>
          <a:endParaRPr lang="en-US"/>
        </a:p>
      </dgm:t>
    </dgm:pt>
    <dgm:pt modelId="{6E9A69BD-935B-4D5C-91BB-8B5C74152A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May refer to either Web server software or physical server</a:t>
          </a:r>
        </a:p>
      </dgm:t>
    </dgm:pt>
    <dgm:pt modelId="{A53742C1-0F4D-4973-977A-BB563688071C}" type="parTrans" cxnId="{7EF03048-A74E-43ED-BDA8-5A51CDFF2132}">
      <dgm:prSet/>
      <dgm:spPr/>
      <dgm:t>
        <a:bodyPr/>
        <a:lstStyle/>
        <a:p>
          <a:endParaRPr lang="en-US"/>
        </a:p>
      </dgm:t>
    </dgm:pt>
    <dgm:pt modelId="{73E60DA9-39C2-490B-B64E-E88AC4C8DE1D}" type="sibTrans" cxnId="{7EF03048-A74E-43ED-BDA8-5A51CDFF2132}">
      <dgm:prSet/>
      <dgm:spPr/>
      <dgm:t>
        <a:bodyPr/>
        <a:lstStyle/>
        <a:p>
          <a:endParaRPr lang="en-US"/>
        </a:p>
      </dgm:t>
    </dgm:pt>
    <dgm:pt modelId="{C4302490-C06C-4902-A031-C39AC71A21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Specialized servers: Database servers, ad servers, and so on</a:t>
          </a:r>
        </a:p>
      </dgm:t>
    </dgm:pt>
    <dgm:pt modelId="{BA2ECC57-E195-4795-A741-CA924DF8EE24}" type="parTrans" cxnId="{9D602B32-AB75-412F-8AAB-07A3B4313C7C}">
      <dgm:prSet/>
      <dgm:spPr/>
      <dgm:t>
        <a:bodyPr/>
        <a:lstStyle/>
        <a:p>
          <a:endParaRPr lang="en-US"/>
        </a:p>
      </dgm:t>
    </dgm:pt>
    <dgm:pt modelId="{929A7154-2E7A-4BBB-8F48-04F3682FD83A}" type="sibTrans" cxnId="{9D602B32-AB75-412F-8AAB-07A3B4313C7C}">
      <dgm:prSet/>
      <dgm:spPr/>
      <dgm:t>
        <a:bodyPr/>
        <a:lstStyle/>
        <a:p>
          <a:endParaRPr lang="en-US"/>
        </a:p>
      </dgm:t>
    </dgm:pt>
    <dgm:pt modelId="{F6B75008-1B38-4044-B9EA-05AE12F28A1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Web client </a:t>
          </a:r>
        </a:p>
      </dgm:t>
    </dgm:pt>
    <dgm:pt modelId="{A13A7EDD-5C74-4E2B-B9F7-099B96F87120}" type="parTrans" cxnId="{FFE79045-24FC-4D9B-8A2B-7C1D320F9E4D}">
      <dgm:prSet/>
      <dgm:spPr/>
      <dgm:t>
        <a:bodyPr/>
        <a:lstStyle/>
        <a:p>
          <a:endParaRPr lang="en-US"/>
        </a:p>
      </dgm:t>
    </dgm:pt>
    <dgm:pt modelId="{BD071F34-CAF5-4CD6-8693-1FA87D94120A}" type="sibTrans" cxnId="{FFE79045-24FC-4D9B-8A2B-7C1D320F9E4D}">
      <dgm:prSet/>
      <dgm:spPr/>
      <dgm:t>
        <a:bodyPr/>
        <a:lstStyle/>
        <a:p>
          <a:endParaRPr lang="en-US"/>
        </a:p>
      </dgm:t>
    </dgm:pt>
    <dgm:pt modelId="{7E31B538-6457-4758-91B5-133B930F8D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Any computing device attached to the Internet that is capable of making HTTP requests and displaying HTML pages</a:t>
          </a:r>
        </a:p>
      </dgm:t>
    </dgm:pt>
    <dgm:pt modelId="{B48AD0CE-1360-4E33-BEDD-378A50BF6893}" type="parTrans" cxnId="{857EDBFD-9C80-417C-AE58-63BEB8C1A4D5}">
      <dgm:prSet/>
      <dgm:spPr/>
      <dgm:t>
        <a:bodyPr/>
        <a:lstStyle/>
        <a:p>
          <a:endParaRPr lang="en-US"/>
        </a:p>
      </dgm:t>
    </dgm:pt>
    <dgm:pt modelId="{BAD0F2FB-18D1-40B1-A788-022A0549ED09}" type="sibTrans" cxnId="{857EDBFD-9C80-417C-AE58-63BEB8C1A4D5}">
      <dgm:prSet/>
      <dgm:spPr/>
      <dgm:t>
        <a:bodyPr/>
        <a:lstStyle/>
        <a:p>
          <a:endParaRPr lang="en-US"/>
        </a:p>
      </dgm:t>
    </dgm:pt>
    <dgm:pt modelId="{5B48AA18-2B59-4991-A414-DBA09C1DF876}" type="pres">
      <dgm:prSet presAssocID="{CEA12726-CCE2-4286-8843-33A9F02B3447}" presName="root" presStyleCnt="0">
        <dgm:presLayoutVars>
          <dgm:dir/>
          <dgm:resizeHandles val="exact"/>
        </dgm:presLayoutVars>
      </dgm:prSet>
      <dgm:spPr/>
    </dgm:pt>
    <dgm:pt modelId="{EFE4CCB1-3798-464D-BC69-09088D4B1016}" type="pres">
      <dgm:prSet presAssocID="{4EF47FE8-77FA-465B-8457-A940E9539BE6}" presName="compNode" presStyleCnt="0"/>
      <dgm:spPr/>
    </dgm:pt>
    <dgm:pt modelId="{DB6AB2DA-F741-4061-975D-DE3E41778058}" type="pres">
      <dgm:prSet presAssocID="{4EF47FE8-77FA-465B-8457-A940E9539BE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F030306-81A8-4C64-925D-1664BB098500}" type="pres">
      <dgm:prSet presAssocID="{4EF47FE8-77FA-465B-8457-A940E9539BE6}" presName="iconSpace" presStyleCnt="0"/>
      <dgm:spPr/>
    </dgm:pt>
    <dgm:pt modelId="{BD133569-7D86-4CF1-94EE-7F8849A46D40}" type="pres">
      <dgm:prSet presAssocID="{4EF47FE8-77FA-465B-8457-A940E9539BE6}" presName="parTx" presStyleLbl="revTx" presStyleIdx="0" presStyleCnt="6">
        <dgm:presLayoutVars>
          <dgm:chMax val="0"/>
          <dgm:chPref val="0"/>
        </dgm:presLayoutVars>
      </dgm:prSet>
      <dgm:spPr/>
    </dgm:pt>
    <dgm:pt modelId="{432C83A1-3913-4076-96B7-177193D78D24}" type="pres">
      <dgm:prSet presAssocID="{4EF47FE8-77FA-465B-8457-A940E9539BE6}" presName="txSpace" presStyleCnt="0"/>
      <dgm:spPr/>
    </dgm:pt>
    <dgm:pt modelId="{9E1AE7D2-A5AD-4880-B32A-E486AED84512}" type="pres">
      <dgm:prSet presAssocID="{4EF47FE8-77FA-465B-8457-A940E9539BE6}" presName="desTx" presStyleLbl="revTx" presStyleIdx="1" presStyleCnt="6">
        <dgm:presLayoutVars/>
      </dgm:prSet>
      <dgm:spPr/>
    </dgm:pt>
    <dgm:pt modelId="{C11B9991-8465-4E3F-8AED-69EB7D20B617}" type="pres">
      <dgm:prSet presAssocID="{7722983A-D046-438F-B05E-8CBAD04A5AE7}" presName="sibTrans" presStyleCnt="0"/>
      <dgm:spPr/>
    </dgm:pt>
    <dgm:pt modelId="{6101D8EB-1DDD-472D-A4D4-EE8099E1A701}" type="pres">
      <dgm:prSet presAssocID="{0A38B4E6-F821-4E66-A137-0E1AD3C5375A}" presName="compNode" presStyleCnt="0"/>
      <dgm:spPr/>
    </dgm:pt>
    <dgm:pt modelId="{57B5751B-AD1F-419A-92EE-DF9D4C057B96}" type="pres">
      <dgm:prSet presAssocID="{0A38B4E6-F821-4E66-A137-0E1AD3C537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51307EE-18FE-439D-8387-5D44F060AB08}" type="pres">
      <dgm:prSet presAssocID="{0A38B4E6-F821-4E66-A137-0E1AD3C5375A}" presName="iconSpace" presStyleCnt="0"/>
      <dgm:spPr/>
    </dgm:pt>
    <dgm:pt modelId="{922C8F58-6B4E-4801-802C-0589477302ED}" type="pres">
      <dgm:prSet presAssocID="{0A38B4E6-F821-4E66-A137-0E1AD3C5375A}" presName="parTx" presStyleLbl="revTx" presStyleIdx="2" presStyleCnt="6">
        <dgm:presLayoutVars>
          <dgm:chMax val="0"/>
          <dgm:chPref val="0"/>
        </dgm:presLayoutVars>
      </dgm:prSet>
      <dgm:spPr/>
    </dgm:pt>
    <dgm:pt modelId="{DD55D1A4-AEAD-4904-BFEC-69851B3490DA}" type="pres">
      <dgm:prSet presAssocID="{0A38B4E6-F821-4E66-A137-0E1AD3C5375A}" presName="txSpace" presStyleCnt="0"/>
      <dgm:spPr/>
    </dgm:pt>
    <dgm:pt modelId="{C4BC9E74-CE6B-4838-8BDF-83803B542449}" type="pres">
      <dgm:prSet presAssocID="{0A38B4E6-F821-4E66-A137-0E1AD3C5375A}" presName="desTx" presStyleLbl="revTx" presStyleIdx="3" presStyleCnt="6">
        <dgm:presLayoutVars/>
      </dgm:prSet>
      <dgm:spPr/>
    </dgm:pt>
    <dgm:pt modelId="{3932C42C-A006-40E6-BE04-0FE4AAED09B8}" type="pres">
      <dgm:prSet presAssocID="{326F1D73-A260-4394-A2CB-40E11A84E605}" presName="sibTrans" presStyleCnt="0"/>
      <dgm:spPr/>
    </dgm:pt>
    <dgm:pt modelId="{66C4E565-ECA9-40AE-8028-EFFFC0227B77}" type="pres">
      <dgm:prSet presAssocID="{F6B75008-1B38-4044-B9EA-05AE12F28A16}" presName="compNode" presStyleCnt="0"/>
      <dgm:spPr/>
    </dgm:pt>
    <dgm:pt modelId="{CCE4E383-6ED0-4828-AC06-D66F3D1DFE65}" type="pres">
      <dgm:prSet presAssocID="{F6B75008-1B38-4044-B9EA-05AE12F28A1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145D158-356D-4930-91B9-82C25646FF64}" type="pres">
      <dgm:prSet presAssocID="{F6B75008-1B38-4044-B9EA-05AE12F28A16}" presName="iconSpace" presStyleCnt="0"/>
      <dgm:spPr/>
    </dgm:pt>
    <dgm:pt modelId="{8CBC6205-0BB5-4A87-996B-CCBC732D33C8}" type="pres">
      <dgm:prSet presAssocID="{F6B75008-1B38-4044-B9EA-05AE12F28A16}" presName="parTx" presStyleLbl="revTx" presStyleIdx="4" presStyleCnt="6">
        <dgm:presLayoutVars>
          <dgm:chMax val="0"/>
          <dgm:chPref val="0"/>
        </dgm:presLayoutVars>
      </dgm:prSet>
      <dgm:spPr/>
    </dgm:pt>
    <dgm:pt modelId="{71D978BD-A108-4F33-A27B-A9050D9738EF}" type="pres">
      <dgm:prSet presAssocID="{F6B75008-1B38-4044-B9EA-05AE12F28A16}" presName="txSpace" presStyleCnt="0"/>
      <dgm:spPr/>
    </dgm:pt>
    <dgm:pt modelId="{CA83A2C6-3AD1-41EA-8375-B8C1A3D55E76}" type="pres">
      <dgm:prSet presAssocID="{F6B75008-1B38-4044-B9EA-05AE12F28A16}" presName="desTx" presStyleLbl="revTx" presStyleIdx="5" presStyleCnt="6">
        <dgm:presLayoutVars/>
      </dgm:prSet>
      <dgm:spPr/>
    </dgm:pt>
  </dgm:ptLst>
  <dgm:cxnLst>
    <dgm:cxn modelId="{28E50202-F5EA-4C8B-86B0-A95CB24E3615}" type="presOf" srcId="{C4302490-C06C-4902-A031-C39AC71A21B8}" destId="{C4BC9E74-CE6B-4838-8BDF-83803B542449}" srcOrd="0" destOrd="1" presId="urn:microsoft.com/office/officeart/2018/2/layout/IconLabelDescriptionList"/>
    <dgm:cxn modelId="{CB507F22-657D-4DB8-BDC9-BBDF119EA996}" type="presOf" srcId="{6BC236BC-1962-4015-8C8C-F72C7FCA7610}" destId="{9E1AE7D2-A5AD-4880-B32A-E486AED84512}" srcOrd="0" destOrd="0" presId="urn:microsoft.com/office/officeart/2018/2/layout/IconLabelDescriptionList"/>
    <dgm:cxn modelId="{2634EF28-3CB4-468C-83B1-39FCE513FAC8}" type="presOf" srcId="{0A38B4E6-F821-4E66-A137-0E1AD3C5375A}" destId="{922C8F58-6B4E-4801-802C-0589477302ED}" srcOrd="0" destOrd="0" presId="urn:microsoft.com/office/officeart/2018/2/layout/IconLabelDescriptionList"/>
    <dgm:cxn modelId="{84EA0331-8619-4A6F-91B4-C98E4FB2280A}" srcId="{CEA12726-CCE2-4286-8843-33A9F02B3447}" destId="{0A38B4E6-F821-4E66-A137-0E1AD3C5375A}" srcOrd="1" destOrd="0" parTransId="{D7A4DB22-47E1-40CE-8E95-EACA1A92EB6C}" sibTransId="{326F1D73-A260-4394-A2CB-40E11A84E605}"/>
    <dgm:cxn modelId="{9D602B32-AB75-412F-8AAB-07A3B4313C7C}" srcId="{0A38B4E6-F821-4E66-A137-0E1AD3C5375A}" destId="{C4302490-C06C-4902-A031-C39AC71A21B8}" srcOrd="1" destOrd="0" parTransId="{BA2ECC57-E195-4795-A741-CA924DF8EE24}" sibTransId="{929A7154-2E7A-4BBB-8F48-04F3682FD83A}"/>
    <dgm:cxn modelId="{B5778432-77A2-4497-B0AF-C55AFCDDA2A3}" type="presOf" srcId="{CEA12726-CCE2-4286-8843-33A9F02B3447}" destId="{5B48AA18-2B59-4991-A414-DBA09C1DF876}" srcOrd="0" destOrd="0" presId="urn:microsoft.com/office/officeart/2018/2/layout/IconLabelDescriptionList"/>
    <dgm:cxn modelId="{300C483A-2F00-4CE5-B54E-D1061548A535}" type="presOf" srcId="{E960BBE8-A394-4836-8BB7-DFE382C38277}" destId="{9E1AE7D2-A5AD-4880-B32A-E486AED84512}" srcOrd="0" destOrd="1" presId="urn:microsoft.com/office/officeart/2018/2/layout/IconLabelDescriptionList"/>
    <dgm:cxn modelId="{44DCED3F-C33F-46A5-86EE-8FDD355B5B17}" type="presOf" srcId="{7E31B538-6457-4758-91B5-133B930F8DCF}" destId="{CA83A2C6-3AD1-41EA-8375-B8C1A3D55E76}" srcOrd="0" destOrd="0" presId="urn:microsoft.com/office/officeart/2018/2/layout/IconLabelDescriptionList"/>
    <dgm:cxn modelId="{188CD664-7977-457B-873F-B487AB7E329C}" type="presOf" srcId="{F6B75008-1B38-4044-B9EA-05AE12F28A16}" destId="{8CBC6205-0BB5-4A87-996B-CCBC732D33C8}" srcOrd="0" destOrd="0" presId="urn:microsoft.com/office/officeart/2018/2/layout/IconLabelDescriptionList"/>
    <dgm:cxn modelId="{FFE79045-24FC-4D9B-8A2B-7C1D320F9E4D}" srcId="{CEA12726-CCE2-4286-8843-33A9F02B3447}" destId="{F6B75008-1B38-4044-B9EA-05AE12F28A16}" srcOrd="2" destOrd="0" parTransId="{A13A7EDD-5C74-4E2B-B9F7-099B96F87120}" sibTransId="{BD071F34-CAF5-4CD6-8693-1FA87D94120A}"/>
    <dgm:cxn modelId="{7EF03048-A74E-43ED-BDA8-5A51CDFF2132}" srcId="{0A38B4E6-F821-4E66-A137-0E1AD3C5375A}" destId="{6E9A69BD-935B-4D5C-91BB-8B5C74152A3A}" srcOrd="0" destOrd="0" parTransId="{A53742C1-0F4D-4973-977A-BB563688071C}" sibTransId="{73E60DA9-39C2-490B-B64E-E88AC4C8DE1D}"/>
    <dgm:cxn modelId="{0EBE566A-78CE-42FF-B519-78D56B0998B2}" type="presOf" srcId="{4EF47FE8-77FA-465B-8457-A940E9539BE6}" destId="{BD133569-7D86-4CF1-94EE-7F8849A46D40}" srcOrd="0" destOrd="0" presId="urn:microsoft.com/office/officeart/2018/2/layout/IconLabelDescriptionList"/>
    <dgm:cxn modelId="{0568278E-9FD2-4438-A849-E36B18067412}" srcId="{4EF47FE8-77FA-465B-8457-A940E9539BE6}" destId="{8E78E3C0-BEF5-40B3-ABE4-720272602BB2}" srcOrd="2" destOrd="0" parTransId="{0EA31237-2EAC-4D3C-9947-1BD8E3A44592}" sibTransId="{8AC6704B-70F9-4643-8BDF-62C544E2F950}"/>
    <dgm:cxn modelId="{B0514593-0076-425F-9447-45A4828030F1}" srcId="{4EF47FE8-77FA-465B-8457-A940E9539BE6}" destId="{E960BBE8-A394-4836-8BB7-DFE382C38277}" srcOrd="1" destOrd="0" parTransId="{3F8A31A7-29BF-4B89-AB5C-CA1E8F696CBF}" sibTransId="{051E13BF-1CBB-4798-83A6-544DE1F0EED7}"/>
    <dgm:cxn modelId="{0D90A4C2-6FC9-428F-BC14-C2107B53FCC2}" srcId="{4EF47FE8-77FA-465B-8457-A940E9539BE6}" destId="{6BC236BC-1962-4015-8C8C-F72C7FCA7610}" srcOrd="0" destOrd="0" parTransId="{B0383900-DFFF-4F50-923B-C95748DD70B4}" sibTransId="{4189031C-5FAD-4E95-A10A-5EB272CF1CFD}"/>
    <dgm:cxn modelId="{00511ECF-B65C-4B65-8013-D0395942AAA2}" type="presOf" srcId="{8E78E3C0-BEF5-40B3-ABE4-720272602BB2}" destId="{9E1AE7D2-A5AD-4880-B32A-E486AED84512}" srcOrd="0" destOrd="2" presId="urn:microsoft.com/office/officeart/2018/2/layout/IconLabelDescriptionList"/>
    <dgm:cxn modelId="{A35A75D8-2C85-4888-8B64-28A24A6C25B6}" type="presOf" srcId="{6E9A69BD-935B-4D5C-91BB-8B5C74152A3A}" destId="{C4BC9E74-CE6B-4838-8BDF-83803B542449}" srcOrd="0" destOrd="0" presId="urn:microsoft.com/office/officeart/2018/2/layout/IconLabelDescriptionList"/>
    <dgm:cxn modelId="{B4028EF9-E9AF-40B9-B326-F023DDA9A1E1}" srcId="{CEA12726-CCE2-4286-8843-33A9F02B3447}" destId="{4EF47FE8-77FA-465B-8457-A940E9539BE6}" srcOrd="0" destOrd="0" parTransId="{D93DCF74-C479-4585-90C6-FEA620728FCC}" sibTransId="{7722983A-D046-438F-B05E-8CBAD04A5AE7}"/>
    <dgm:cxn modelId="{857EDBFD-9C80-417C-AE58-63BEB8C1A4D5}" srcId="{F6B75008-1B38-4044-B9EA-05AE12F28A16}" destId="{7E31B538-6457-4758-91B5-133B930F8DCF}" srcOrd="0" destOrd="0" parTransId="{B48AD0CE-1360-4E33-BEDD-378A50BF6893}" sibTransId="{BAD0F2FB-18D1-40B1-A788-022A0549ED09}"/>
    <dgm:cxn modelId="{FA218D81-B41D-4CDC-9094-FED2DE872D35}" type="presParOf" srcId="{5B48AA18-2B59-4991-A414-DBA09C1DF876}" destId="{EFE4CCB1-3798-464D-BC69-09088D4B1016}" srcOrd="0" destOrd="0" presId="urn:microsoft.com/office/officeart/2018/2/layout/IconLabelDescriptionList"/>
    <dgm:cxn modelId="{1EC4DAE4-58F1-429F-8684-07A82329F9BC}" type="presParOf" srcId="{EFE4CCB1-3798-464D-BC69-09088D4B1016}" destId="{DB6AB2DA-F741-4061-975D-DE3E41778058}" srcOrd="0" destOrd="0" presId="urn:microsoft.com/office/officeart/2018/2/layout/IconLabelDescriptionList"/>
    <dgm:cxn modelId="{549B9102-2055-4E2F-A52D-B125CA1A9F87}" type="presParOf" srcId="{EFE4CCB1-3798-464D-BC69-09088D4B1016}" destId="{0F030306-81A8-4C64-925D-1664BB098500}" srcOrd="1" destOrd="0" presId="urn:microsoft.com/office/officeart/2018/2/layout/IconLabelDescriptionList"/>
    <dgm:cxn modelId="{CAD5DFC9-9C14-47BA-96FA-0A532674A2C3}" type="presParOf" srcId="{EFE4CCB1-3798-464D-BC69-09088D4B1016}" destId="{BD133569-7D86-4CF1-94EE-7F8849A46D40}" srcOrd="2" destOrd="0" presId="urn:microsoft.com/office/officeart/2018/2/layout/IconLabelDescriptionList"/>
    <dgm:cxn modelId="{634680F2-A0CD-4D8A-B80B-7136B534F238}" type="presParOf" srcId="{EFE4CCB1-3798-464D-BC69-09088D4B1016}" destId="{432C83A1-3913-4076-96B7-177193D78D24}" srcOrd="3" destOrd="0" presId="urn:microsoft.com/office/officeart/2018/2/layout/IconLabelDescriptionList"/>
    <dgm:cxn modelId="{CBC60964-770E-4158-83E1-F48BDCB2E1E5}" type="presParOf" srcId="{EFE4CCB1-3798-464D-BC69-09088D4B1016}" destId="{9E1AE7D2-A5AD-4880-B32A-E486AED84512}" srcOrd="4" destOrd="0" presId="urn:microsoft.com/office/officeart/2018/2/layout/IconLabelDescriptionList"/>
    <dgm:cxn modelId="{09797C93-2595-4971-BAB0-9DDBE4033CD7}" type="presParOf" srcId="{5B48AA18-2B59-4991-A414-DBA09C1DF876}" destId="{C11B9991-8465-4E3F-8AED-69EB7D20B617}" srcOrd="1" destOrd="0" presId="urn:microsoft.com/office/officeart/2018/2/layout/IconLabelDescriptionList"/>
    <dgm:cxn modelId="{5D09DC33-27AF-424F-9F25-4801D585C41A}" type="presParOf" srcId="{5B48AA18-2B59-4991-A414-DBA09C1DF876}" destId="{6101D8EB-1DDD-472D-A4D4-EE8099E1A701}" srcOrd="2" destOrd="0" presId="urn:microsoft.com/office/officeart/2018/2/layout/IconLabelDescriptionList"/>
    <dgm:cxn modelId="{DBE11F32-36AA-46C0-8B96-C93D102474CC}" type="presParOf" srcId="{6101D8EB-1DDD-472D-A4D4-EE8099E1A701}" destId="{57B5751B-AD1F-419A-92EE-DF9D4C057B96}" srcOrd="0" destOrd="0" presId="urn:microsoft.com/office/officeart/2018/2/layout/IconLabelDescriptionList"/>
    <dgm:cxn modelId="{69DB5DA3-0036-4377-8600-5385F7089FC3}" type="presParOf" srcId="{6101D8EB-1DDD-472D-A4D4-EE8099E1A701}" destId="{551307EE-18FE-439D-8387-5D44F060AB08}" srcOrd="1" destOrd="0" presId="urn:microsoft.com/office/officeart/2018/2/layout/IconLabelDescriptionList"/>
    <dgm:cxn modelId="{041F419E-F023-4B3F-9F7D-CB7E5378A6AF}" type="presParOf" srcId="{6101D8EB-1DDD-472D-A4D4-EE8099E1A701}" destId="{922C8F58-6B4E-4801-802C-0589477302ED}" srcOrd="2" destOrd="0" presId="urn:microsoft.com/office/officeart/2018/2/layout/IconLabelDescriptionList"/>
    <dgm:cxn modelId="{18471A2C-1B4D-4A29-A94E-15986B063F7E}" type="presParOf" srcId="{6101D8EB-1DDD-472D-A4D4-EE8099E1A701}" destId="{DD55D1A4-AEAD-4904-BFEC-69851B3490DA}" srcOrd="3" destOrd="0" presId="urn:microsoft.com/office/officeart/2018/2/layout/IconLabelDescriptionList"/>
    <dgm:cxn modelId="{E62179EE-AF4C-431F-8A25-A935E1C5ABB4}" type="presParOf" srcId="{6101D8EB-1DDD-472D-A4D4-EE8099E1A701}" destId="{C4BC9E74-CE6B-4838-8BDF-83803B542449}" srcOrd="4" destOrd="0" presId="urn:microsoft.com/office/officeart/2018/2/layout/IconLabelDescriptionList"/>
    <dgm:cxn modelId="{DCDAE539-C5E1-4DCB-A048-3DEB0466E1FF}" type="presParOf" srcId="{5B48AA18-2B59-4991-A414-DBA09C1DF876}" destId="{3932C42C-A006-40E6-BE04-0FE4AAED09B8}" srcOrd="3" destOrd="0" presId="urn:microsoft.com/office/officeart/2018/2/layout/IconLabelDescriptionList"/>
    <dgm:cxn modelId="{0D9E0814-71F8-4D81-9E98-F53CF21A43A6}" type="presParOf" srcId="{5B48AA18-2B59-4991-A414-DBA09C1DF876}" destId="{66C4E565-ECA9-40AE-8028-EFFFC0227B77}" srcOrd="4" destOrd="0" presId="urn:microsoft.com/office/officeart/2018/2/layout/IconLabelDescriptionList"/>
    <dgm:cxn modelId="{49671F25-FC44-4551-9D69-1A5DFD23837B}" type="presParOf" srcId="{66C4E565-ECA9-40AE-8028-EFFFC0227B77}" destId="{CCE4E383-6ED0-4828-AC06-D66F3D1DFE65}" srcOrd="0" destOrd="0" presId="urn:microsoft.com/office/officeart/2018/2/layout/IconLabelDescriptionList"/>
    <dgm:cxn modelId="{C22D38EE-D360-47B4-84D6-C7F997398728}" type="presParOf" srcId="{66C4E565-ECA9-40AE-8028-EFFFC0227B77}" destId="{5145D158-356D-4930-91B9-82C25646FF64}" srcOrd="1" destOrd="0" presId="urn:microsoft.com/office/officeart/2018/2/layout/IconLabelDescriptionList"/>
    <dgm:cxn modelId="{1F90C7BD-D5CE-4C9A-8AF7-0A50145A01F2}" type="presParOf" srcId="{66C4E565-ECA9-40AE-8028-EFFFC0227B77}" destId="{8CBC6205-0BB5-4A87-996B-CCBC732D33C8}" srcOrd="2" destOrd="0" presId="urn:microsoft.com/office/officeart/2018/2/layout/IconLabelDescriptionList"/>
    <dgm:cxn modelId="{0AA14CCD-CFBF-4FF2-A705-5708AE2A08D6}" type="presParOf" srcId="{66C4E565-ECA9-40AE-8028-EFFFC0227B77}" destId="{71D978BD-A108-4F33-A27B-A9050D9738EF}" srcOrd="3" destOrd="0" presId="urn:microsoft.com/office/officeart/2018/2/layout/IconLabelDescriptionList"/>
    <dgm:cxn modelId="{4F7215C5-3745-4FDF-AA71-23C85E59003E}" type="presParOf" srcId="{66C4E565-ECA9-40AE-8028-EFFFC0227B77}" destId="{CA83A2C6-3AD1-41EA-8375-B8C1A3D55E7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21FD095-4A3C-4384-8BA5-B61F5E755D3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AE448D-E685-43FA-BA50-6869148DDFE5}">
      <dgm:prSet/>
      <dgm:spPr/>
      <dgm:t>
        <a:bodyPr/>
        <a:lstStyle/>
        <a:p>
          <a:pPr>
            <a:defRPr cap="all"/>
          </a:pPr>
          <a:r>
            <a:rPr lang="en-US"/>
            <a:t>Most used application of the Internet</a:t>
          </a:r>
        </a:p>
      </dgm:t>
    </dgm:pt>
    <dgm:pt modelId="{E2AC87EE-BEAB-463D-A9EE-87B232394E53}" type="parTrans" cxnId="{C02AE895-512D-4033-9C55-876904304256}">
      <dgm:prSet/>
      <dgm:spPr/>
      <dgm:t>
        <a:bodyPr/>
        <a:lstStyle/>
        <a:p>
          <a:endParaRPr lang="en-US"/>
        </a:p>
      </dgm:t>
    </dgm:pt>
    <dgm:pt modelId="{64D1A0AF-375C-479A-B925-27A1D14DA6B5}" type="sibTrans" cxnId="{C02AE895-512D-4033-9C55-876904304256}">
      <dgm:prSet/>
      <dgm:spPr/>
      <dgm:t>
        <a:bodyPr/>
        <a:lstStyle/>
        <a:p>
          <a:endParaRPr lang="en-US"/>
        </a:p>
      </dgm:t>
    </dgm:pt>
    <dgm:pt modelId="{A9F6B66C-21F8-477D-87C8-AA5D39D9DCC4}">
      <dgm:prSet/>
      <dgm:spPr/>
      <dgm:t>
        <a:bodyPr/>
        <a:lstStyle/>
        <a:p>
          <a:pPr>
            <a:defRPr cap="all"/>
          </a:pPr>
          <a:r>
            <a:rPr lang="en-US"/>
            <a:t>Uses series of protocols for transferring  messages with text and attachments from one Internet user to another</a:t>
          </a:r>
        </a:p>
      </dgm:t>
    </dgm:pt>
    <dgm:pt modelId="{BC7548BF-50AF-4BFA-975D-99D699D900AB}" type="parTrans" cxnId="{DF292512-5A71-4211-9D2B-F01687CCF67F}">
      <dgm:prSet/>
      <dgm:spPr/>
      <dgm:t>
        <a:bodyPr/>
        <a:lstStyle/>
        <a:p>
          <a:endParaRPr lang="en-US"/>
        </a:p>
      </dgm:t>
    </dgm:pt>
    <dgm:pt modelId="{AD1D566A-885C-46C3-BCE0-08E468143398}" type="sibTrans" cxnId="{DF292512-5A71-4211-9D2B-F01687CCF67F}">
      <dgm:prSet/>
      <dgm:spPr/>
      <dgm:t>
        <a:bodyPr/>
        <a:lstStyle/>
        <a:p>
          <a:endParaRPr lang="en-US"/>
        </a:p>
      </dgm:t>
    </dgm:pt>
    <dgm:pt modelId="{104767B1-A453-4A94-A6F1-A7D076E9E6EC}">
      <dgm:prSet/>
      <dgm:spPr/>
      <dgm:t>
        <a:bodyPr/>
        <a:lstStyle/>
        <a:p>
          <a:pPr>
            <a:defRPr cap="all"/>
          </a:pPr>
          <a:r>
            <a:rPr lang="en-US"/>
            <a:t>Instant Messaging</a:t>
          </a:r>
        </a:p>
      </dgm:t>
    </dgm:pt>
    <dgm:pt modelId="{591F34CF-9DF2-4DC3-950D-71D0030473A3}" type="parTrans" cxnId="{8CF7576A-1A06-4F11-B9C0-61A4C3D3AFA2}">
      <dgm:prSet/>
      <dgm:spPr/>
      <dgm:t>
        <a:bodyPr/>
        <a:lstStyle/>
        <a:p>
          <a:endParaRPr lang="en-US"/>
        </a:p>
      </dgm:t>
    </dgm:pt>
    <dgm:pt modelId="{89FE5196-A23B-4058-8A5C-558E1243B5DD}" type="sibTrans" cxnId="{8CF7576A-1A06-4F11-B9C0-61A4C3D3AFA2}">
      <dgm:prSet/>
      <dgm:spPr/>
      <dgm:t>
        <a:bodyPr/>
        <a:lstStyle/>
        <a:p>
          <a:endParaRPr lang="en-US"/>
        </a:p>
      </dgm:t>
    </dgm:pt>
    <dgm:pt modelId="{BFAA7A30-752A-439A-8F12-E7C036B0D8C3}">
      <dgm:prSet/>
      <dgm:spPr/>
    </dgm:pt>
    <dgm:pt modelId="{D23B80F0-7246-446D-9985-2E5CC74A2B66}" type="parTrans" cxnId="{078A62C9-54AE-44D3-8BE1-2F1A0C58F7DA}">
      <dgm:prSet/>
      <dgm:spPr/>
      <dgm:t>
        <a:bodyPr/>
        <a:lstStyle/>
        <a:p>
          <a:endParaRPr lang="en-US"/>
        </a:p>
      </dgm:t>
    </dgm:pt>
    <dgm:pt modelId="{BF41BCBD-3E26-4F5F-9732-282A7C11F4B6}" type="sibTrans" cxnId="{078A62C9-54AE-44D3-8BE1-2F1A0C58F7DA}">
      <dgm:prSet/>
      <dgm:spPr/>
      <dgm:t>
        <a:bodyPr/>
        <a:lstStyle/>
        <a:p>
          <a:endParaRPr lang="en-US"/>
        </a:p>
      </dgm:t>
    </dgm:pt>
    <dgm:pt modelId="{7FA668A5-8AED-4420-ADA2-4B1135D79B43}" type="pres">
      <dgm:prSet presAssocID="{C21FD095-4A3C-4384-8BA5-B61F5E755D33}" presName="root" presStyleCnt="0">
        <dgm:presLayoutVars>
          <dgm:dir/>
          <dgm:resizeHandles val="exact"/>
        </dgm:presLayoutVars>
      </dgm:prSet>
      <dgm:spPr/>
    </dgm:pt>
    <dgm:pt modelId="{3F9DBBAD-AE6B-454E-880F-1E7DCE843FD1}" type="pres">
      <dgm:prSet presAssocID="{76AE448D-E685-43FA-BA50-6869148DDFE5}" presName="compNode" presStyleCnt="0"/>
      <dgm:spPr/>
    </dgm:pt>
    <dgm:pt modelId="{F3B2FDF7-1DC5-4EA0-B343-4ADDDB3CFC20}" type="pres">
      <dgm:prSet presAssocID="{76AE448D-E685-43FA-BA50-6869148DDFE5}" presName="iconBgRect" presStyleLbl="bgShp" presStyleIdx="0" presStyleCnt="3"/>
      <dgm:spPr/>
    </dgm:pt>
    <dgm:pt modelId="{C92178A9-D336-47CB-A319-A88D503B30D1}" type="pres">
      <dgm:prSet presAssocID="{76AE448D-E685-43FA-BA50-6869148DDF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29B88D35-275B-49AD-8F4F-BC3BAB23CB72}" type="pres">
      <dgm:prSet presAssocID="{76AE448D-E685-43FA-BA50-6869148DDFE5}" presName="spaceRect" presStyleCnt="0"/>
      <dgm:spPr/>
    </dgm:pt>
    <dgm:pt modelId="{DE8D78AF-B584-4E34-BC53-8284431F86F8}" type="pres">
      <dgm:prSet presAssocID="{76AE448D-E685-43FA-BA50-6869148DDFE5}" presName="textRect" presStyleLbl="revTx" presStyleIdx="0" presStyleCnt="3">
        <dgm:presLayoutVars>
          <dgm:chMax val="1"/>
          <dgm:chPref val="1"/>
        </dgm:presLayoutVars>
      </dgm:prSet>
      <dgm:spPr/>
    </dgm:pt>
    <dgm:pt modelId="{D41381F4-B165-496A-916B-6CC99D347B0C}" type="pres">
      <dgm:prSet presAssocID="{64D1A0AF-375C-479A-B925-27A1D14DA6B5}" presName="sibTrans" presStyleCnt="0"/>
      <dgm:spPr/>
    </dgm:pt>
    <dgm:pt modelId="{D0BF0EE2-D360-4A3F-B3E0-776F2E3FE9C4}" type="pres">
      <dgm:prSet presAssocID="{A9F6B66C-21F8-477D-87C8-AA5D39D9DCC4}" presName="compNode" presStyleCnt="0"/>
      <dgm:spPr/>
    </dgm:pt>
    <dgm:pt modelId="{21888EEF-6EAE-4B46-9188-01E5E6A178F4}" type="pres">
      <dgm:prSet presAssocID="{A9F6B66C-21F8-477D-87C8-AA5D39D9DCC4}" presName="iconBgRect" presStyleLbl="bgShp" presStyleIdx="1" presStyleCnt="3"/>
      <dgm:spPr/>
    </dgm:pt>
    <dgm:pt modelId="{D9D2634F-BEC2-4177-916F-09CE1FBC571B}" type="pres">
      <dgm:prSet presAssocID="{A9F6B66C-21F8-477D-87C8-AA5D39D9DCC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EE65FB77-9441-45BF-B0ED-706FE11EC92B}" type="pres">
      <dgm:prSet presAssocID="{A9F6B66C-21F8-477D-87C8-AA5D39D9DCC4}" presName="spaceRect" presStyleCnt="0"/>
      <dgm:spPr/>
    </dgm:pt>
    <dgm:pt modelId="{8FEF9994-1CAE-4D64-8797-94E3E27E5F47}" type="pres">
      <dgm:prSet presAssocID="{A9F6B66C-21F8-477D-87C8-AA5D39D9DCC4}" presName="textRect" presStyleLbl="revTx" presStyleIdx="1" presStyleCnt="3">
        <dgm:presLayoutVars>
          <dgm:chMax val="1"/>
          <dgm:chPref val="1"/>
        </dgm:presLayoutVars>
      </dgm:prSet>
      <dgm:spPr/>
    </dgm:pt>
    <dgm:pt modelId="{FF3C3A6E-02ED-4C55-A34E-C1E025EA1E0C}" type="pres">
      <dgm:prSet presAssocID="{AD1D566A-885C-46C3-BCE0-08E468143398}" presName="sibTrans" presStyleCnt="0"/>
      <dgm:spPr/>
    </dgm:pt>
    <dgm:pt modelId="{18E530B7-FE07-4807-8845-0AC4BC6493D0}" type="pres">
      <dgm:prSet presAssocID="{104767B1-A453-4A94-A6F1-A7D076E9E6EC}" presName="compNode" presStyleCnt="0"/>
      <dgm:spPr/>
    </dgm:pt>
    <dgm:pt modelId="{EA08F17A-DFE8-4F1E-9145-CB25B27A6ED2}" type="pres">
      <dgm:prSet presAssocID="{104767B1-A453-4A94-A6F1-A7D076E9E6EC}" presName="iconBgRect" presStyleLbl="bgShp" presStyleIdx="2" presStyleCnt="3"/>
      <dgm:spPr/>
    </dgm:pt>
    <dgm:pt modelId="{903D9BD7-F7CE-4398-9F76-33C14179258F}" type="pres">
      <dgm:prSet presAssocID="{104767B1-A453-4A94-A6F1-A7D076E9E6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C908267-83E9-4EA5-A987-66132130BF19}" type="pres">
      <dgm:prSet presAssocID="{104767B1-A453-4A94-A6F1-A7D076E9E6EC}" presName="spaceRect" presStyleCnt="0"/>
      <dgm:spPr/>
    </dgm:pt>
    <dgm:pt modelId="{0FE6F5BB-FF58-46F9-AEE7-B40B2F12B02F}" type="pres">
      <dgm:prSet presAssocID="{104767B1-A453-4A94-A6F1-A7D076E9E6E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F292512-5A71-4211-9D2B-F01687CCF67F}" srcId="{C21FD095-4A3C-4384-8BA5-B61F5E755D33}" destId="{A9F6B66C-21F8-477D-87C8-AA5D39D9DCC4}" srcOrd="1" destOrd="0" parTransId="{BC7548BF-50AF-4BFA-975D-99D699D900AB}" sibTransId="{AD1D566A-885C-46C3-BCE0-08E468143398}"/>
    <dgm:cxn modelId="{76CBE541-113B-4825-A539-A3BFFBF0F43B}" type="presOf" srcId="{A9F6B66C-21F8-477D-87C8-AA5D39D9DCC4}" destId="{8FEF9994-1CAE-4D64-8797-94E3E27E5F47}" srcOrd="0" destOrd="0" presId="urn:microsoft.com/office/officeart/2018/5/layout/IconCircleLabelList"/>
    <dgm:cxn modelId="{2AC10544-C5F8-4699-8FB4-9D26400F1C62}" type="presOf" srcId="{104767B1-A453-4A94-A6F1-A7D076E9E6EC}" destId="{0FE6F5BB-FF58-46F9-AEE7-B40B2F12B02F}" srcOrd="0" destOrd="0" presId="urn:microsoft.com/office/officeart/2018/5/layout/IconCircleLabelList"/>
    <dgm:cxn modelId="{8CF7576A-1A06-4F11-B9C0-61A4C3D3AFA2}" srcId="{C21FD095-4A3C-4384-8BA5-B61F5E755D33}" destId="{104767B1-A453-4A94-A6F1-A7D076E9E6EC}" srcOrd="2" destOrd="0" parTransId="{591F34CF-9DF2-4DC3-950D-71D0030473A3}" sibTransId="{89FE5196-A23B-4058-8A5C-558E1243B5DD}"/>
    <dgm:cxn modelId="{C02AE895-512D-4033-9C55-876904304256}" srcId="{C21FD095-4A3C-4384-8BA5-B61F5E755D33}" destId="{76AE448D-E685-43FA-BA50-6869148DDFE5}" srcOrd="0" destOrd="0" parTransId="{E2AC87EE-BEAB-463D-A9EE-87B232394E53}" sibTransId="{64D1A0AF-375C-479A-B925-27A1D14DA6B5}"/>
    <dgm:cxn modelId="{673A52AA-4FC8-4B06-9096-D4AC523DB93D}" type="presOf" srcId="{C21FD095-4A3C-4384-8BA5-B61F5E755D33}" destId="{7FA668A5-8AED-4420-ADA2-4B1135D79B43}" srcOrd="0" destOrd="0" presId="urn:microsoft.com/office/officeart/2018/5/layout/IconCircleLabelList"/>
    <dgm:cxn modelId="{DFE848C8-1665-4AC6-BFDF-4DBAE82C98D4}" type="presOf" srcId="{76AE448D-E685-43FA-BA50-6869148DDFE5}" destId="{DE8D78AF-B584-4E34-BC53-8284431F86F8}" srcOrd="0" destOrd="0" presId="urn:microsoft.com/office/officeart/2018/5/layout/IconCircleLabelList"/>
    <dgm:cxn modelId="{078A62C9-54AE-44D3-8BE1-2F1A0C58F7DA}" srcId="{104767B1-A453-4A94-A6F1-A7D076E9E6EC}" destId="{BFAA7A30-752A-439A-8F12-E7C036B0D8C3}" srcOrd="0" destOrd="0" parTransId="{D23B80F0-7246-446D-9985-2E5CC74A2B66}" sibTransId="{BF41BCBD-3E26-4F5F-9732-282A7C11F4B6}"/>
    <dgm:cxn modelId="{EA0BD640-78F6-42F6-921B-3B49E78AB8B6}" type="presParOf" srcId="{7FA668A5-8AED-4420-ADA2-4B1135D79B43}" destId="{3F9DBBAD-AE6B-454E-880F-1E7DCE843FD1}" srcOrd="0" destOrd="0" presId="urn:microsoft.com/office/officeart/2018/5/layout/IconCircleLabelList"/>
    <dgm:cxn modelId="{0917AB56-7DAF-4DA1-80D0-E619A0D700B7}" type="presParOf" srcId="{3F9DBBAD-AE6B-454E-880F-1E7DCE843FD1}" destId="{F3B2FDF7-1DC5-4EA0-B343-4ADDDB3CFC20}" srcOrd="0" destOrd="0" presId="urn:microsoft.com/office/officeart/2018/5/layout/IconCircleLabelList"/>
    <dgm:cxn modelId="{7001EEA2-D4D5-4C89-ADD0-AD084EA0E6A0}" type="presParOf" srcId="{3F9DBBAD-AE6B-454E-880F-1E7DCE843FD1}" destId="{C92178A9-D336-47CB-A319-A88D503B30D1}" srcOrd="1" destOrd="0" presId="urn:microsoft.com/office/officeart/2018/5/layout/IconCircleLabelList"/>
    <dgm:cxn modelId="{2DF1B89C-5E1A-4A1E-87D8-DFE488BF83C6}" type="presParOf" srcId="{3F9DBBAD-AE6B-454E-880F-1E7DCE843FD1}" destId="{29B88D35-275B-49AD-8F4F-BC3BAB23CB72}" srcOrd="2" destOrd="0" presId="urn:microsoft.com/office/officeart/2018/5/layout/IconCircleLabelList"/>
    <dgm:cxn modelId="{5B0AC5E2-6DF9-456F-AA91-1AD3714ECB13}" type="presParOf" srcId="{3F9DBBAD-AE6B-454E-880F-1E7DCE843FD1}" destId="{DE8D78AF-B584-4E34-BC53-8284431F86F8}" srcOrd="3" destOrd="0" presId="urn:microsoft.com/office/officeart/2018/5/layout/IconCircleLabelList"/>
    <dgm:cxn modelId="{79F09B1E-D3D8-45A3-94CB-E395A521B8D8}" type="presParOf" srcId="{7FA668A5-8AED-4420-ADA2-4B1135D79B43}" destId="{D41381F4-B165-496A-916B-6CC99D347B0C}" srcOrd="1" destOrd="0" presId="urn:microsoft.com/office/officeart/2018/5/layout/IconCircleLabelList"/>
    <dgm:cxn modelId="{31D8DFB0-0437-46BA-A60B-6AB43BC67803}" type="presParOf" srcId="{7FA668A5-8AED-4420-ADA2-4B1135D79B43}" destId="{D0BF0EE2-D360-4A3F-B3E0-776F2E3FE9C4}" srcOrd="2" destOrd="0" presId="urn:microsoft.com/office/officeart/2018/5/layout/IconCircleLabelList"/>
    <dgm:cxn modelId="{4934028B-832B-4575-B0A4-743D06A78C89}" type="presParOf" srcId="{D0BF0EE2-D360-4A3F-B3E0-776F2E3FE9C4}" destId="{21888EEF-6EAE-4B46-9188-01E5E6A178F4}" srcOrd="0" destOrd="0" presId="urn:microsoft.com/office/officeart/2018/5/layout/IconCircleLabelList"/>
    <dgm:cxn modelId="{E1A88AD2-BCDF-42BF-8B0D-E14910D7742B}" type="presParOf" srcId="{D0BF0EE2-D360-4A3F-B3E0-776F2E3FE9C4}" destId="{D9D2634F-BEC2-4177-916F-09CE1FBC571B}" srcOrd="1" destOrd="0" presId="urn:microsoft.com/office/officeart/2018/5/layout/IconCircleLabelList"/>
    <dgm:cxn modelId="{650A63EF-7F9C-4030-850B-7E3292577F75}" type="presParOf" srcId="{D0BF0EE2-D360-4A3F-B3E0-776F2E3FE9C4}" destId="{EE65FB77-9441-45BF-B0ED-706FE11EC92B}" srcOrd="2" destOrd="0" presId="urn:microsoft.com/office/officeart/2018/5/layout/IconCircleLabelList"/>
    <dgm:cxn modelId="{2EC79945-ECEE-49F8-BF35-9EC75DFD3EBE}" type="presParOf" srcId="{D0BF0EE2-D360-4A3F-B3E0-776F2E3FE9C4}" destId="{8FEF9994-1CAE-4D64-8797-94E3E27E5F47}" srcOrd="3" destOrd="0" presId="urn:microsoft.com/office/officeart/2018/5/layout/IconCircleLabelList"/>
    <dgm:cxn modelId="{22279C8F-247A-4039-B70B-4FA529D88AFE}" type="presParOf" srcId="{7FA668A5-8AED-4420-ADA2-4B1135D79B43}" destId="{FF3C3A6E-02ED-4C55-A34E-C1E025EA1E0C}" srcOrd="3" destOrd="0" presId="urn:microsoft.com/office/officeart/2018/5/layout/IconCircleLabelList"/>
    <dgm:cxn modelId="{87ACC78B-4F19-406D-A4E5-3EB172E66874}" type="presParOf" srcId="{7FA668A5-8AED-4420-ADA2-4B1135D79B43}" destId="{18E530B7-FE07-4807-8845-0AC4BC6493D0}" srcOrd="4" destOrd="0" presId="urn:microsoft.com/office/officeart/2018/5/layout/IconCircleLabelList"/>
    <dgm:cxn modelId="{E494B81A-1442-419A-9B01-E40CF683FBA9}" type="presParOf" srcId="{18E530B7-FE07-4807-8845-0AC4BC6493D0}" destId="{EA08F17A-DFE8-4F1E-9145-CB25B27A6ED2}" srcOrd="0" destOrd="0" presId="urn:microsoft.com/office/officeart/2018/5/layout/IconCircleLabelList"/>
    <dgm:cxn modelId="{CA41D98A-12A4-4B72-9287-7F9B657FCC1D}" type="presParOf" srcId="{18E530B7-FE07-4807-8845-0AC4BC6493D0}" destId="{903D9BD7-F7CE-4398-9F76-33C14179258F}" srcOrd="1" destOrd="0" presId="urn:microsoft.com/office/officeart/2018/5/layout/IconCircleLabelList"/>
    <dgm:cxn modelId="{E0F8D17B-68A6-4599-8CE4-E389D48FB94A}" type="presParOf" srcId="{18E530B7-FE07-4807-8845-0AC4BC6493D0}" destId="{8C908267-83E9-4EA5-A987-66132130BF19}" srcOrd="2" destOrd="0" presId="urn:microsoft.com/office/officeart/2018/5/layout/IconCircleLabelList"/>
    <dgm:cxn modelId="{BCECBBE4-7DDF-4431-B174-F4B7A08C1EB7}" type="presParOf" srcId="{18E530B7-FE07-4807-8845-0AC4BC6493D0}" destId="{0FE6F5BB-FF58-46F9-AEE7-B40B2F12B02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705A9CFA-077C-4E1A-8A63-BE73318F0764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6A3D188-CB25-4B53-A887-C9B488DCEABC}">
      <dgm:prSet/>
      <dgm:spPr/>
      <dgm:t>
        <a:bodyPr/>
        <a:lstStyle/>
        <a:p>
          <a:r>
            <a:rPr lang="en-US"/>
            <a:t>Identify Web pages that match queries based on one or more techniques</a:t>
          </a:r>
        </a:p>
      </dgm:t>
    </dgm:pt>
    <dgm:pt modelId="{D36786C6-3147-4F29-BEDE-CCC3F72BF3FC}" type="parTrans" cxnId="{32A3EBAA-CEC8-4191-A68E-6DD1B3E2966C}">
      <dgm:prSet/>
      <dgm:spPr/>
      <dgm:t>
        <a:bodyPr/>
        <a:lstStyle/>
        <a:p>
          <a:endParaRPr lang="en-US"/>
        </a:p>
      </dgm:t>
    </dgm:pt>
    <dgm:pt modelId="{5F72E0F5-48E7-4946-A773-00AD2FF21A08}" type="sibTrans" cxnId="{32A3EBAA-CEC8-4191-A68E-6DD1B3E2966C}">
      <dgm:prSet/>
      <dgm:spPr/>
      <dgm:t>
        <a:bodyPr/>
        <a:lstStyle/>
        <a:p>
          <a:endParaRPr lang="en-US"/>
        </a:p>
      </dgm:t>
    </dgm:pt>
    <dgm:pt modelId="{666A8100-E22D-4886-966A-AB01631E6772}">
      <dgm:prSet/>
      <dgm:spPr/>
      <dgm:t>
        <a:bodyPr/>
        <a:lstStyle/>
        <a:p>
          <a:r>
            <a:rPr lang="en-US"/>
            <a:t>Keyword indexes, page ranking</a:t>
          </a:r>
        </a:p>
      </dgm:t>
    </dgm:pt>
    <dgm:pt modelId="{7B63F948-3A7E-4E22-A57B-12C958D4CFEC}" type="parTrans" cxnId="{9C3C192B-549F-4F72-83C8-CDA6F94815DE}">
      <dgm:prSet/>
      <dgm:spPr/>
      <dgm:t>
        <a:bodyPr/>
        <a:lstStyle/>
        <a:p>
          <a:endParaRPr lang="en-US"/>
        </a:p>
      </dgm:t>
    </dgm:pt>
    <dgm:pt modelId="{72599D4E-2839-4251-BAA6-98A5FEC008E1}" type="sibTrans" cxnId="{9C3C192B-549F-4F72-83C8-CDA6F94815DE}">
      <dgm:prSet/>
      <dgm:spPr/>
      <dgm:t>
        <a:bodyPr/>
        <a:lstStyle/>
        <a:p>
          <a:endParaRPr lang="en-US"/>
        </a:p>
      </dgm:t>
    </dgm:pt>
    <dgm:pt modelId="{0A636A7F-5A72-4EEE-BE0B-7D5CFCE14CB7}">
      <dgm:prSet/>
      <dgm:spPr/>
      <dgm:t>
        <a:bodyPr/>
        <a:lstStyle/>
        <a:p>
          <a:r>
            <a:rPr lang="en-US"/>
            <a:t>Also serve as:</a:t>
          </a:r>
        </a:p>
      </dgm:t>
    </dgm:pt>
    <dgm:pt modelId="{AEA00890-5568-4CDA-A05A-D9909B644FF4}" type="parTrans" cxnId="{0A2BE79A-96D4-458A-AB60-9D5B43615CC2}">
      <dgm:prSet/>
      <dgm:spPr/>
      <dgm:t>
        <a:bodyPr/>
        <a:lstStyle/>
        <a:p>
          <a:endParaRPr lang="en-US"/>
        </a:p>
      </dgm:t>
    </dgm:pt>
    <dgm:pt modelId="{03CF5F7C-6E46-4BAB-8ED9-3C2437F2AA1B}" type="sibTrans" cxnId="{0A2BE79A-96D4-458A-AB60-9D5B43615CC2}">
      <dgm:prSet/>
      <dgm:spPr/>
      <dgm:t>
        <a:bodyPr/>
        <a:lstStyle/>
        <a:p>
          <a:endParaRPr lang="en-US"/>
        </a:p>
      </dgm:t>
    </dgm:pt>
    <dgm:pt modelId="{2B888522-BFA8-46C9-86E9-FED4F18C47DE}">
      <dgm:prSet/>
      <dgm:spPr/>
      <dgm:t>
        <a:bodyPr/>
        <a:lstStyle/>
        <a:p>
          <a:r>
            <a:rPr lang="en-US"/>
            <a:t>Shopping tools</a:t>
          </a:r>
        </a:p>
      </dgm:t>
    </dgm:pt>
    <dgm:pt modelId="{8CFDB2D6-AE6C-4053-8702-8F2F0A8743F4}" type="parTrans" cxnId="{9C9486D8-7823-455B-B7B7-7214B39FF889}">
      <dgm:prSet/>
      <dgm:spPr/>
      <dgm:t>
        <a:bodyPr/>
        <a:lstStyle/>
        <a:p>
          <a:endParaRPr lang="en-US"/>
        </a:p>
      </dgm:t>
    </dgm:pt>
    <dgm:pt modelId="{C7F11FF2-03B9-49B2-B7ED-01DCC1C1B974}" type="sibTrans" cxnId="{9C9486D8-7823-455B-B7B7-7214B39FF889}">
      <dgm:prSet/>
      <dgm:spPr/>
      <dgm:t>
        <a:bodyPr/>
        <a:lstStyle/>
        <a:p>
          <a:endParaRPr lang="en-US"/>
        </a:p>
      </dgm:t>
    </dgm:pt>
    <dgm:pt modelId="{36BBC2F1-45EE-40BF-AFB9-A4FB134682EE}">
      <dgm:prSet/>
      <dgm:spPr/>
      <dgm:t>
        <a:bodyPr/>
        <a:lstStyle/>
        <a:p>
          <a:r>
            <a:rPr lang="en-US"/>
            <a:t>Advertising vehicles (search engine marketing)</a:t>
          </a:r>
        </a:p>
      </dgm:t>
    </dgm:pt>
    <dgm:pt modelId="{92CA8CBE-95B7-48B6-9FCA-0DFD93756173}" type="parTrans" cxnId="{D76ED126-D08D-490A-AACA-3DEF3E3F6A70}">
      <dgm:prSet/>
      <dgm:spPr/>
      <dgm:t>
        <a:bodyPr/>
        <a:lstStyle/>
        <a:p>
          <a:endParaRPr lang="en-US"/>
        </a:p>
      </dgm:t>
    </dgm:pt>
    <dgm:pt modelId="{B19214F6-80DC-48F7-A7C4-194B400CB5D4}" type="sibTrans" cxnId="{D76ED126-D08D-490A-AACA-3DEF3E3F6A70}">
      <dgm:prSet/>
      <dgm:spPr/>
      <dgm:t>
        <a:bodyPr/>
        <a:lstStyle/>
        <a:p>
          <a:endParaRPr lang="en-US"/>
        </a:p>
      </dgm:t>
    </dgm:pt>
    <dgm:pt modelId="{0D382CE4-1B42-40BA-95ED-9E73BEACDCC2}">
      <dgm:prSet/>
      <dgm:spPr/>
      <dgm:t>
        <a:bodyPr/>
        <a:lstStyle/>
        <a:p>
          <a:r>
            <a:rPr lang="en-US"/>
            <a:t>Tool within e-commerce sites</a:t>
          </a:r>
        </a:p>
      </dgm:t>
    </dgm:pt>
    <dgm:pt modelId="{6472F4C7-778F-4B16-B1DE-4F2707053291}" type="parTrans" cxnId="{34283248-06AA-444D-9EFC-ECDF6F90F5AC}">
      <dgm:prSet/>
      <dgm:spPr/>
      <dgm:t>
        <a:bodyPr/>
        <a:lstStyle/>
        <a:p>
          <a:endParaRPr lang="en-US"/>
        </a:p>
      </dgm:t>
    </dgm:pt>
    <dgm:pt modelId="{F22902B8-72E7-496D-90E1-9ECBED1CF345}" type="sibTrans" cxnId="{34283248-06AA-444D-9EFC-ECDF6F90F5AC}">
      <dgm:prSet/>
      <dgm:spPr/>
      <dgm:t>
        <a:bodyPr/>
        <a:lstStyle/>
        <a:p>
          <a:endParaRPr lang="en-US"/>
        </a:p>
      </dgm:t>
    </dgm:pt>
    <dgm:pt modelId="{0BC82471-E40F-4489-B54C-71B078F2F5C0}">
      <dgm:prSet/>
      <dgm:spPr/>
      <dgm:t>
        <a:bodyPr/>
        <a:lstStyle/>
        <a:p>
          <a:r>
            <a:rPr lang="en-US"/>
            <a:t>Outside of e-mail, most commonly used Internet activity</a:t>
          </a:r>
        </a:p>
      </dgm:t>
    </dgm:pt>
    <dgm:pt modelId="{25646EB4-CAC3-4555-AEC8-2A9521496B82}" type="parTrans" cxnId="{4A4EC06E-AA96-467C-8548-8F1A21A9B7FB}">
      <dgm:prSet/>
      <dgm:spPr/>
      <dgm:t>
        <a:bodyPr/>
        <a:lstStyle/>
        <a:p>
          <a:endParaRPr lang="en-US"/>
        </a:p>
      </dgm:t>
    </dgm:pt>
    <dgm:pt modelId="{EE8851FF-5FEA-4B49-A8B5-2E831C6FD258}" type="sibTrans" cxnId="{4A4EC06E-AA96-467C-8548-8F1A21A9B7FB}">
      <dgm:prSet/>
      <dgm:spPr/>
      <dgm:t>
        <a:bodyPr/>
        <a:lstStyle/>
        <a:p>
          <a:endParaRPr lang="en-US"/>
        </a:p>
      </dgm:t>
    </dgm:pt>
    <dgm:pt modelId="{27B75EC5-E19E-4D26-AABF-AF05D49F3EF0}" type="pres">
      <dgm:prSet presAssocID="{705A9CFA-077C-4E1A-8A63-BE73318F0764}" presName="Name0" presStyleCnt="0">
        <dgm:presLayoutVars>
          <dgm:dir/>
          <dgm:animLvl val="lvl"/>
          <dgm:resizeHandles val="exact"/>
        </dgm:presLayoutVars>
      </dgm:prSet>
      <dgm:spPr/>
    </dgm:pt>
    <dgm:pt modelId="{44A6E3FC-9372-4764-BF91-B4A1F91B510E}" type="pres">
      <dgm:prSet presAssocID="{0BC82471-E40F-4489-B54C-71B078F2F5C0}" presName="boxAndChildren" presStyleCnt="0"/>
      <dgm:spPr/>
    </dgm:pt>
    <dgm:pt modelId="{F88D7842-E203-4674-AD3A-E0AD3CA5CABD}" type="pres">
      <dgm:prSet presAssocID="{0BC82471-E40F-4489-B54C-71B078F2F5C0}" presName="parentTextBox" presStyleLbl="node1" presStyleIdx="0" presStyleCnt="3"/>
      <dgm:spPr/>
    </dgm:pt>
    <dgm:pt modelId="{BB2D3465-8EEF-40D7-9BFF-C89E9A1046FB}" type="pres">
      <dgm:prSet presAssocID="{03CF5F7C-6E46-4BAB-8ED9-3C2437F2AA1B}" presName="sp" presStyleCnt="0"/>
      <dgm:spPr/>
    </dgm:pt>
    <dgm:pt modelId="{59560E68-1D91-4FF5-927D-B7AE293F3EA0}" type="pres">
      <dgm:prSet presAssocID="{0A636A7F-5A72-4EEE-BE0B-7D5CFCE14CB7}" presName="arrowAndChildren" presStyleCnt="0"/>
      <dgm:spPr/>
    </dgm:pt>
    <dgm:pt modelId="{2A507818-8CEE-4871-831A-C2CD6D9C57E4}" type="pres">
      <dgm:prSet presAssocID="{0A636A7F-5A72-4EEE-BE0B-7D5CFCE14CB7}" presName="parentTextArrow" presStyleLbl="node1" presStyleIdx="0" presStyleCnt="3"/>
      <dgm:spPr/>
    </dgm:pt>
    <dgm:pt modelId="{AD6C5EB8-47B6-4F65-92D7-68228AAC17F6}" type="pres">
      <dgm:prSet presAssocID="{0A636A7F-5A72-4EEE-BE0B-7D5CFCE14CB7}" presName="arrow" presStyleLbl="node1" presStyleIdx="1" presStyleCnt="3"/>
      <dgm:spPr/>
    </dgm:pt>
    <dgm:pt modelId="{2F526919-92A7-412D-9FD6-4EAF0211F37D}" type="pres">
      <dgm:prSet presAssocID="{0A636A7F-5A72-4EEE-BE0B-7D5CFCE14CB7}" presName="descendantArrow" presStyleCnt="0"/>
      <dgm:spPr/>
    </dgm:pt>
    <dgm:pt modelId="{7C25980D-3A05-4DD8-AC8A-9A08AEC74FC4}" type="pres">
      <dgm:prSet presAssocID="{2B888522-BFA8-46C9-86E9-FED4F18C47DE}" presName="childTextArrow" presStyleLbl="fgAccFollowNode1" presStyleIdx="0" presStyleCnt="4">
        <dgm:presLayoutVars>
          <dgm:bulletEnabled val="1"/>
        </dgm:presLayoutVars>
      </dgm:prSet>
      <dgm:spPr/>
    </dgm:pt>
    <dgm:pt modelId="{96BF3151-B054-422B-AE4F-F5AD0254D178}" type="pres">
      <dgm:prSet presAssocID="{36BBC2F1-45EE-40BF-AFB9-A4FB134682EE}" presName="childTextArrow" presStyleLbl="fgAccFollowNode1" presStyleIdx="1" presStyleCnt="4">
        <dgm:presLayoutVars>
          <dgm:bulletEnabled val="1"/>
        </dgm:presLayoutVars>
      </dgm:prSet>
      <dgm:spPr/>
    </dgm:pt>
    <dgm:pt modelId="{1F1C508A-FC4F-4675-9CC2-3C8DEA8FD640}" type="pres">
      <dgm:prSet presAssocID="{0D382CE4-1B42-40BA-95ED-9E73BEACDCC2}" presName="childTextArrow" presStyleLbl="fgAccFollowNode1" presStyleIdx="2" presStyleCnt="4">
        <dgm:presLayoutVars>
          <dgm:bulletEnabled val="1"/>
        </dgm:presLayoutVars>
      </dgm:prSet>
      <dgm:spPr/>
    </dgm:pt>
    <dgm:pt modelId="{72E7A35F-6F0E-408F-8661-2AB3433F9DED}" type="pres">
      <dgm:prSet presAssocID="{5F72E0F5-48E7-4946-A773-00AD2FF21A08}" presName="sp" presStyleCnt="0"/>
      <dgm:spPr/>
    </dgm:pt>
    <dgm:pt modelId="{6C1340C9-BB1C-429A-A3FA-7C0474BDF4D9}" type="pres">
      <dgm:prSet presAssocID="{26A3D188-CB25-4B53-A887-C9B488DCEABC}" presName="arrowAndChildren" presStyleCnt="0"/>
      <dgm:spPr/>
    </dgm:pt>
    <dgm:pt modelId="{83A1FE13-A0CE-442B-95B1-607559A7C6F3}" type="pres">
      <dgm:prSet presAssocID="{26A3D188-CB25-4B53-A887-C9B488DCEABC}" presName="parentTextArrow" presStyleLbl="node1" presStyleIdx="1" presStyleCnt="3"/>
      <dgm:spPr/>
    </dgm:pt>
    <dgm:pt modelId="{C9B9F285-E492-471C-9BDB-4DFF6066789E}" type="pres">
      <dgm:prSet presAssocID="{26A3D188-CB25-4B53-A887-C9B488DCEABC}" presName="arrow" presStyleLbl="node1" presStyleIdx="2" presStyleCnt="3"/>
      <dgm:spPr/>
    </dgm:pt>
    <dgm:pt modelId="{6E3960B0-40F3-4C89-9C82-30364666280D}" type="pres">
      <dgm:prSet presAssocID="{26A3D188-CB25-4B53-A887-C9B488DCEABC}" presName="descendantArrow" presStyleCnt="0"/>
      <dgm:spPr/>
    </dgm:pt>
    <dgm:pt modelId="{E57AAD88-0F96-46D4-B45D-DCA8AB9C144B}" type="pres">
      <dgm:prSet presAssocID="{666A8100-E22D-4886-966A-AB01631E6772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D76ED126-D08D-490A-AACA-3DEF3E3F6A70}" srcId="{0A636A7F-5A72-4EEE-BE0B-7D5CFCE14CB7}" destId="{36BBC2F1-45EE-40BF-AFB9-A4FB134682EE}" srcOrd="1" destOrd="0" parTransId="{92CA8CBE-95B7-48B6-9FCA-0DFD93756173}" sibTransId="{B19214F6-80DC-48F7-A7C4-194B400CB5D4}"/>
    <dgm:cxn modelId="{14768728-9356-4B69-B7FA-612E47B6342B}" type="presOf" srcId="{705A9CFA-077C-4E1A-8A63-BE73318F0764}" destId="{27B75EC5-E19E-4D26-AABF-AF05D49F3EF0}" srcOrd="0" destOrd="0" presId="urn:microsoft.com/office/officeart/2005/8/layout/process4"/>
    <dgm:cxn modelId="{9C3C192B-549F-4F72-83C8-CDA6F94815DE}" srcId="{26A3D188-CB25-4B53-A887-C9B488DCEABC}" destId="{666A8100-E22D-4886-966A-AB01631E6772}" srcOrd="0" destOrd="0" parTransId="{7B63F948-3A7E-4E22-A57B-12C958D4CFEC}" sibTransId="{72599D4E-2839-4251-BAA6-98A5FEC008E1}"/>
    <dgm:cxn modelId="{02DC5F5C-628B-4A14-96F4-5529EDE7C0F2}" type="presOf" srcId="{26A3D188-CB25-4B53-A887-C9B488DCEABC}" destId="{C9B9F285-E492-471C-9BDB-4DFF6066789E}" srcOrd="1" destOrd="0" presId="urn:microsoft.com/office/officeart/2005/8/layout/process4"/>
    <dgm:cxn modelId="{4DD31644-1887-424A-8622-5A57A51AE35E}" type="presOf" srcId="{0D382CE4-1B42-40BA-95ED-9E73BEACDCC2}" destId="{1F1C508A-FC4F-4675-9CC2-3C8DEA8FD640}" srcOrd="0" destOrd="0" presId="urn:microsoft.com/office/officeart/2005/8/layout/process4"/>
    <dgm:cxn modelId="{34283248-06AA-444D-9EFC-ECDF6F90F5AC}" srcId="{0A636A7F-5A72-4EEE-BE0B-7D5CFCE14CB7}" destId="{0D382CE4-1B42-40BA-95ED-9E73BEACDCC2}" srcOrd="2" destOrd="0" parTransId="{6472F4C7-778F-4B16-B1DE-4F2707053291}" sibTransId="{F22902B8-72E7-496D-90E1-9ECBED1CF345}"/>
    <dgm:cxn modelId="{7B7BC269-6A61-41C3-AC3A-C84C4C8F612A}" type="presOf" srcId="{26A3D188-CB25-4B53-A887-C9B488DCEABC}" destId="{83A1FE13-A0CE-442B-95B1-607559A7C6F3}" srcOrd="0" destOrd="0" presId="urn:microsoft.com/office/officeart/2005/8/layout/process4"/>
    <dgm:cxn modelId="{4A4EC06E-AA96-467C-8548-8F1A21A9B7FB}" srcId="{705A9CFA-077C-4E1A-8A63-BE73318F0764}" destId="{0BC82471-E40F-4489-B54C-71B078F2F5C0}" srcOrd="2" destOrd="0" parTransId="{25646EB4-CAC3-4555-AEC8-2A9521496B82}" sibTransId="{EE8851FF-5FEA-4B49-A8B5-2E831C6FD258}"/>
    <dgm:cxn modelId="{98F9F682-4DC0-499E-897E-0D93837063E8}" type="presOf" srcId="{0A636A7F-5A72-4EEE-BE0B-7D5CFCE14CB7}" destId="{AD6C5EB8-47B6-4F65-92D7-68228AAC17F6}" srcOrd="1" destOrd="0" presId="urn:microsoft.com/office/officeart/2005/8/layout/process4"/>
    <dgm:cxn modelId="{0A2BE79A-96D4-458A-AB60-9D5B43615CC2}" srcId="{705A9CFA-077C-4E1A-8A63-BE73318F0764}" destId="{0A636A7F-5A72-4EEE-BE0B-7D5CFCE14CB7}" srcOrd="1" destOrd="0" parTransId="{AEA00890-5568-4CDA-A05A-D9909B644FF4}" sibTransId="{03CF5F7C-6E46-4BAB-8ED9-3C2437F2AA1B}"/>
    <dgm:cxn modelId="{32A3EBAA-CEC8-4191-A68E-6DD1B3E2966C}" srcId="{705A9CFA-077C-4E1A-8A63-BE73318F0764}" destId="{26A3D188-CB25-4B53-A887-C9B488DCEABC}" srcOrd="0" destOrd="0" parTransId="{D36786C6-3147-4F29-BEDE-CCC3F72BF3FC}" sibTransId="{5F72E0F5-48E7-4946-A773-00AD2FF21A08}"/>
    <dgm:cxn modelId="{A1AC66AB-6104-4824-A9EF-484BFC5B9860}" type="presOf" srcId="{0A636A7F-5A72-4EEE-BE0B-7D5CFCE14CB7}" destId="{2A507818-8CEE-4871-831A-C2CD6D9C57E4}" srcOrd="0" destOrd="0" presId="urn:microsoft.com/office/officeart/2005/8/layout/process4"/>
    <dgm:cxn modelId="{7F2EB4CD-A534-4280-B148-4A495CD90BAA}" type="presOf" srcId="{2B888522-BFA8-46C9-86E9-FED4F18C47DE}" destId="{7C25980D-3A05-4DD8-AC8A-9A08AEC74FC4}" srcOrd="0" destOrd="0" presId="urn:microsoft.com/office/officeart/2005/8/layout/process4"/>
    <dgm:cxn modelId="{84384DD2-4D0C-4293-AAF2-E40373341B9B}" type="presOf" srcId="{666A8100-E22D-4886-966A-AB01631E6772}" destId="{E57AAD88-0F96-46D4-B45D-DCA8AB9C144B}" srcOrd="0" destOrd="0" presId="urn:microsoft.com/office/officeart/2005/8/layout/process4"/>
    <dgm:cxn modelId="{9C9486D8-7823-455B-B7B7-7214B39FF889}" srcId="{0A636A7F-5A72-4EEE-BE0B-7D5CFCE14CB7}" destId="{2B888522-BFA8-46C9-86E9-FED4F18C47DE}" srcOrd="0" destOrd="0" parTransId="{8CFDB2D6-AE6C-4053-8702-8F2F0A8743F4}" sibTransId="{C7F11FF2-03B9-49B2-B7ED-01DCC1C1B974}"/>
    <dgm:cxn modelId="{3C1747E1-122D-4486-B4B0-216785F39961}" type="presOf" srcId="{36BBC2F1-45EE-40BF-AFB9-A4FB134682EE}" destId="{96BF3151-B054-422B-AE4F-F5AD0254D178}" srcOrd="0" destOrd="0" presId="urn:microsoft.com/office/officeart/2005/8/layout/process4"/>
    <dgm:cxn modelId="{EB3C59FC-D003-463B-9202-FB038F9857C2}" type="presOf" srcId="{0BC82471-E40F-4489-B54C-71B078F2F5C0}" destId="{F88D7842-E203-4674-AD3A-E0AD3CA5CABD}" srcOrd="0" destOrd="0" presId="urn:microsoft.com/office/officeart/2005/8/layout/process4"/>
    <dgm:cxn modelId="{A17067AF-BBB6-4F1F-9BD0-BA707530306F}" type="presParOf" srcId="{27B75EC5-E19E-4D26-AABF-AF05D49F3EF0}" destId="{44A6E3FC-9372-4764-BF91-B4A1F91B510E}" srcOrd="0" destOrd="0" presId="urn:microsoft.com/office/officeart/2005/8/layout/process4"/>
    <dgm:cxn modelId="{5348CE55-A27C-4AE7-AEAA-0CC4BBBE8431}" type="presParOf" srcId="{44A6E3FC-9372-4764-BF91-B4A1F91B510E}" destId="{F88D7842-E203-4674-AD3A-E0AD3CA5CABD}" srcOrd="0" destOrd="0" presId="urn:microsoft.com/office/officeart/2005/8/layout/process4"/>
    <dgm:cxn modelId="{1949D3B9-6381-4268-BEA6-E80F6283D714}" type="presParOf" srcId="{27B75EC5-E19E-4D26-AABF-AF05D49F3EF0}" destId="{BB2D3465-8EEF-40D7-9BFF-C89E9A1046FB}" srcOrd="1" destOrd="0" presId="urn:microsoft.com/office/officeart/2005/8/layout/process4"/>
    <dgm:cxn modelId="{A8C6D953-A4E0-4A89-92E3-9E94A59957AA}" type="presParOf" srcId="{27B75EC5-E19E-4D26-AABF-AF05D49F3EF0}" destId="{59560E68-1D91-4FF5-927D-B7AE293F3EA0}" srcOrd="2" destOrd="0" presId="urn:microsoft.com/office/officeart/2005/8/layout/process4"/>
    <dgm:cxn modelId="{7EE34239-B07B-4CE3-8063-416EC7470825}" type="presParOf" srcId="{59560E68-1D91-4FF5-927D-B7AE293F3EA0}" destId="{2A507818-8CEE-4871-831A-C2CD6D9C57E4}" srcOrd="0" destOrd="0" presId="urn:microsoft.com/office/officeart/2005/8/layout/process4"/>
    <dgm:cxn modelId="{328D2355-118B-4A11-953C-48989FD11DE1}" type="presParOf" srcId="{59560E68-1D91-4FF5-927D-B7AE293F3EA0}" destId="{AD6C5EB8-47B6-4F65-92D7-68228AAC17F6}" srcOrd="1" destOrd="0" presId="urn:microsoft.com/office/officeart/2005/8/layout/process4"/>
    <dgm:cxn modelId="{FACE16D6-95DA-43A1-8E89-403D82C7B6AC}" type="presParOf" srcId="{59560E68-1D91-4FF5-927D-B7AE293F3EA0}" destId="{2F526919-92A7-412D-9FD6-4EAF0211F37D}" srcOrd="2" destOrd="0" presId="urn:microsoft.com/office/officeart/2005/8/layout/process4"/>
    <dgm:cxn modelId="{564B0E0A-13F4-4A44-8D0A-C456D8BCE55D}" type="presParOf" srcId="{2F526919-92A7-412D-9FD6-4EAF0211F37D}" destId="{7C25980D-3A05-4DD8-AC8A-9A08AEC74FC4}" srcOrd="0" destOrd="0" presId="urn:microsoft.com/office/officeart/2005/8/layout/process4"/>
    <dgm:cxn modelId="{9ECF353A-A279-42E3-B67D-EE93F4EF6AA5}" type="presParOf" srcId="{2F526919-92A7-412D-9FD6-4EAF0211F37D}" destId="{96BF3151-B054-422B-AE4F-F5AD0254D178}" srcOrd="1" destOrd="0" presId="urn:microsoft.com/office/officeart/2005/8/layout/process4"/>
    <dgm:cxn modelId="{D06119B2-680D-4042-AC1F-97D802F62311}" type="presParOf" srcId="{2F526919-92A7-412D-9FD6-4EAF0211F37D}" destId="{1F1C508A-FC4F-4675-9CC2-3C8DEA8FD640}" srcOrd="2" destOrd="0" presId="urn:microsoft.com/office/officeart/2005/8/layout/process4"/>
    <dgm:cxn modelId="{CFE56CB4-CE4F-48A7-8D2C-7147BC32EDA9}" type="presParOf" srcId="{27B75EC5-E19E-4D26-AABF-AF05D49F3EF0}" destId="{72E7A35F-6F0E-408F-8661-2AB3433F9DED}" srcOrd="3" destOrd="0" presId="urn:microsoft.com/office/officeart/2005/8/layout/process4"/>
    <dgm:cxn modelId="{8CB34CAF-A3F6-495E-BEB5-DC4417B19A9A}" type="presParOf" srcId="{27B75EC5-E19E-4D26-AABF-AF05D49F3EF0}" destId="{6C1340C9-BB1C-429A-A3FA-7C0474BDF4D9}" srcOrd="4" destOrd="0" presId="urn:microsoft.com/office/officeart/2005/8/layout/process4"/>
    <dgm:cxn modelId="{0ED4B2BC-3321-4E1B-8C77-8050A14E6550}" type="presParOf" srcId="{6C1340C9-BB1C-429A-A3FA-7C0474BDF4D9}" destId="{83A1FE13-A0CE-442B-95B1-607559A7C6F3}" srcOrd="0" destOrd="0" presId="urn:microsoft.com/office/officeart/2005/8/layout/process4"/>
    <dgm:cxn modelId="{755AEACB-1C9C-4518-A645-8E8FD6EE287A}" type="presParOf" srcId="{6C1340C9-BB1C-429A-A3FA-7C0474BDF4D9}" destId="{C9B9F285-E492-471C-9BDB-4DFF6066789E}" srcOrd="1" destOrd="0" presId="urn:microsoft.com/office/officeart/2005/8/layout/process4"/>
    <dgm:cxn modelId="{D9F53808-97AF-4755-8677-94EC28FE9444}" type="presParOf" srcId="{6C1340C9-BB1C-429A-A3FA-7C0474BDF4D9}" destId="{6E3960B0-40F3-4C89-9C82-30364666280D}" srcOrd="2" destOrd="0" presId="urn:microsoft.com/office/officeart/2005/8/layout/process4"/>
    <dgm:cxn modelId="{E092B18C-7DBF-4A0F-AD9E-BD6D4711D088}" type="presParOf" srcId="{6E3960B0-40F3-4C89-9C82-30364666280D}" destId="{E57AAD88-0F96-46D4-B45D-DCA8AB9C144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CFF920A-05E6-4F5C-80F9-DB335BDF37B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6A1644F-5904-4369-B4EC-B7E535F5F064}">
      <dgm:prSet/>
      <dgm:spPr/>
      <dgm:t>
        <a:bodyPr/>
        <a:lstStyle/>
        <a:p>
          <a:r>
            <a:rPr lang="en-US"/>
            <a:t>Enables music, video, and other large files to be sent to users in chunks so that when received and played, file comes through uninterrupted</a:t>
          </a:r>
        </a:p>
      </dgm:t>
    </dgm:pt>
    <dgm:pt modelId="{1C780FB6-5011-4C28-BB46-415B13320282}" type="parTrans" cxnId="{5CAF03C0-7C42-4B1D-8189-FC4C6C7EFD61}">
      <dgm:prSet/>
      <dgm:spPr/>
      <dgm:t>
        <a:bodyPr/>
        <a:lstStyle/>
        <a:p>
          <a:endParaRPr lang="en-US"/>
        </a:p>
      </dgm:t>
    </dgm:pt>
    <dgm:pt modelId="{B6F6B872-BDFF-47E4-AEE0-DF4023D519DB}" type="sibTrans" cxnId="{5CAF03C0-7C42-4B1D-8189-FC4C6C7EFD61}">
      <dgm:prSet/>
      <dgm:spPr/>
      <dgm:t>
        <a:bodyPr/>
        <a:lstStyle/>
        <a:p>
          <a:endParaRPr lang="en-US"/>
        </a:p>
      </dgm:t>
    </dgm:pt>
    <dgm:pt modelId="{02B7A8FE-BA38-4FA7-964B-7CC81C38ED7E}">
      <dgm:prSet/>
      <dgm:spPr/>
      <dgm:t>
        <a:bodyPr/>
        <a:lstStyle/>
        <a:p>
          <a:r>
            <a:rPr lang="en-US"/>
            <a:t>Allows users to begin playing media files before file is fully downloaded</a:t>
          </a:r>
        </a:p>
      </dgm:t>
    </dgm:pt>
    <dgm:pt modelId="{2C088EE1-2F1D-4545-B65F-4B5735DF8224}" type="parTrans" cxnId="{130CD5CB-522C-466E-89B1-B9E525E12865}">
      <dgm:prSet/>
      <dgm:spPr/>
      <dgm:t>
        <a:bodyPr/>
        <a:lstStyle/>
        <a:p>
          <a:endParaRPr lang="en-US"/>
        </a:p>
      </dgm:t>
    </dgm:pt>
    <dgm:pt modelId="{56E356BD-776C-4F42-BD6E-8578EF879871}" type="sibTrans" cxnId="{130CD5CB-522C-466E-89B1-B9E525E12865}">
      <dgm:prSet/>
      <dgm:spPr/>
      <dgm:t>
        <a:bodyPr/>
        <a:lstStyle/>
        <a:p>
          <a:endParaRPr lang="en-US"/>
        </a:p>
      </dgm:t>
    </dgm:pt>
    <dgm:pt modelId="{F0D90F2D-9FF9-4B90-AC9A-411E35D866E1}" type="pres">
      <dgm:prSet presAssocID="{9CFF920A-05E6-4F5C-80F9-DB335BDF37BC}" presName="root" presStyleCnt="0">
        <dgm:presLayoutVars>
          <dgm:dir/>
          <dgm:resizeHandles val="exact"/>
        </dgm:presLayoutVars>
      </dgm:prSet>
      <dgm:spPr/>
    </dgm:pt>
    <dgm:pt modelId="{3524FD89-4894-4BAA-91C2-BD459E4F8FA3}" type="pres">
      <dgm:prSet presAssocID="{46A1644F-5904-4369-B4EC-B7E535F5F064}" presName="compNode" presStyleCnt="0"/>
      <dgm:spPr/>
    </dgm:pt>
    <dgm:pt modelId="{29B69954-D0CE-4D28-BACE-B1EAD18FB4A9}" type="pres">
      <dgm:prSet presAssocID="{46A1644F-5904-4369-B4EC-B7E535F5F06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2A3BA1B3-333A-4B43-BD13-45516E93236D}" type="pres">
      <dgm:prSet presAssocID="{46A1644F-5904-4369-B4EC-B7E535F5F064}" presName="spaceRect" presStyleCnt="0"/>
      <dgm:spPr/>
    </dgm:pt>
    <dgm:pt modelId="{96000FCA-600C-45FD-AF9C-E2F998C6F7AB}" type="pres">
      <dgm:prSet presAssocID="{46A1644F-5904-4369-B4EC-B7E535F5F064}" presName="textRect" presStyleLbl="revTx" presStyleIdx="0" presStyleCnt="2">
        <dgm:presLayoutVars>
          <dgm:chMax val="1"/>
          <dgm:chPref val="1"/>
        </dgm:presLayoutVars>
      </dgm:prSet>
      <dgm:spPr/>
    </dgm:pt>
    <dgm:pt modelId="{AE5E441A-07BE-479A-B6ED-6593A6B2A016}" type="pres">
      <dgm:prSet presAssocID="{B6F6B872-BDFF-47E4-AEE0-DF4023D519DB}" presName="sibTrans" presStyleCnt="0"/>
      <dgm:spPr/>
    </dgm:pt>
    <dgm:pt modelId="{BD5B7026-B8B0-4BB7-B475-37969F23B248}" type="pres">
      <dgm:prSet presAssocID="{02B7A8FE-BA38-4FA7-964B-7CC81C38ED7E}" presName="compNode" presStyleCnt="0"/>
      <dgm:spPr/>
    </dgm:pt>
    <dgm:pt modelId="{6C0BC7F9-D009-4AE6-A1DC-18330F19A674}" type="pres">
      <dgm:prSet presAssocID="{02B7A8FE-BA38-4FA7-964B-7CC81C38ED7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05E3C67B-0FD3-4325-8E65-7F26A6CA757A}" type="pres">
      <dgm:prSet presAssocID="{02B7A8FE-BA38-4FA7-964B-7CC81C38ED7E}" presName="spaceRect" presStyleCnt="0"/>
      <dgm:spPr/>
    </dgm:pt>
    <dgm:pt modelId="{17483295-9258-4A0D-BF80-E607F94D4927}" type="pres">
      <dgm:prSet presAssocID="{02B7A8FE-BA38-4FA7-964B-7CC81C38ED7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135A068-1E42-4850-8FF4-628BA5DCC5DB}" type="presOf" srcId="{46A1644F-5904-4369-B4EC-B7E535F5F064}" destId="{96000FCA-600C-45FD-AF9C-E2F998C6F7AB}" srcOrd="0" destOrd="0" presId="urn:microsoft.com/office/officeart/2018/2/layout/IconLabelList"/>
    <dgm:cxn modelId="{0D91E48D-B325-4E82-8D24-5DE802920067}" type="presOf" srcId="{9CFF920A-05E6-4F5C-80F9-DB335BDF37BC}" destId="{F0D90F2D-9FF9-4B90-AC9A-411E35D866E1}" srcOrd="0" destOrd="0" presId="urn:microsoft.com/office/officeart/2018/2/layout/IconLabelList"/>
    <dgm:cxn modelId="{11087B97-69E8-4B2C-A893-22A94EF8E0F4}" type="presOf" srcId="{02B7A8FE-BA38-4FA7-964B-7CC81C38ED7E}" destId="{17483295-9258-4A0D-BF80-E607F94D4927}" srcOrd="0" destOrd="0" presId="urn:microsoft.com/office/officeart/2018/2/layout/IconLabelList"/>
    <dgm:cxn modelId="{5CAF03C0-7C42-4B1D-8189-FC4C6C7EFD61}" srcId="{9CFF920A-05E6-4F5C-80F9-DB335BDF37BC}" destId="{46A1644F-5904-4369-B4EC-B7E535F5F064}" srcOrd="0" destOrd="0" parTransId="{1C780FB6-5011-4C28-BB46-415B13320282}" sibTransId="{B6F6B872-BDFF-47E4-AEE0-DF4023D519DB}"/>
    <dgm:cxn modelId="{130CD5CB-522C-466E-89B1-B9E525E12865}" srcId="{9CFF920A-05E6-4F5C-80F9-DB335BDF37BC}" destId="{02B7A8FE-BA38-4FA7-964B-7CC81C38ED7E}" srcOrd="1" destOrd="0" parTransId="{2C088EE1-2F1D-4545-B65F-4B5735DF8224}" sibTransId="{56E356BD-776C-4F42-BD6E-8578EF879871}"/>
    <dgm:cxn modelId="{AD3F5F6E-81A5-4C6E-88E6-504B4574562A}" type="presParOf" srcId="{F0D90F2D-9FF9-4B90-AC9A-411E35D866E1}" destId="{3524FD89-4894-4BAA-91C2-BD459E4F8FA3}" srcOrd="0" destOrd="0" presId="urn:microsoft.com/office/officeart/2018/2/layout/IconLabelList"/>
    <dgm:cxn modelId="{ABA1D37C-1608-4D40-B1FA-357377C3A342}" type="presParOf" srcId="{3524FD89-4894-4BAA-91C2-BD459E4F8FA3}" destId="{29B69954-D0CE-4D28-BACE-B1EAD18FB4A9}" srcOrd="0" destOrd="0" presId="urn:microsoft.com/office/officeart/2018/2/layout/IconLabelList"/>
    <dgm:cxn modelId="{D11D1032-82ED-4789-8DD9-0F5E96163990}" type="presParOf" srcId="{3524FD89-4894-4BAA-91C2-BD459E4F8FA3}" destId="{2A3BA1B3-333A-4B43-BD13-45516E93236D}" srcOrd="1" destOrd="0" presId="urn:microsoft.com/office/officeart/2018/2/layout/IconLabelList"/>
    <dgm:cxn modelId="{92AF88DF-9027-40AA-95D3-41D162EA986F}" type="presParOf" srcId="{3524FD89-4894-4BAA-91C2-BD459E4F8FA3}" destId="{96000FCA-600C-45FD-AF9C-E2F998C6F7AB}" srcOrd="2" destOrd="0" presId="urn:microsoft.com/office/officeart/2018/2/layout/IconLabelList"/>
    <dgm:cxn modelId="{D25E4B9D-11BE-418B-BD36-5AF1B919B739}" type="presParOf" srcId="{F0D90F2D-9FF9-4B90-AC9A-411E35D866E1}" destId="{AE5E441A-07BE-479A-B6ED-6593A6B2A016}" srcOrd="1" destOrd="0" presId="urn:microsoft.com/office/officeart/2018/2/layout/IconLabelList"/>
    <dgm:cxn modelId="{88FEB7CB-B4E1-4373-9CB9-A84DD29EBEF5}" type="presParOf" srcId="{F0D90F2D-9FF9-4B90-AC9A-411E35D866E1}" destId="{BD5B7026-B8B0-4BB7-B475-37969F23B248}" srcOrd="2" destOrd="0" presId="urn:microsoft.com/office/officeart/2018/2/layout/IconLabelList"/>
    <dgm:cxn modelId="{C944C40E-03BA-40D2-9698-9D178273E863}" type="presParOf" srcId="{BD5B7026-B8B0-4BB7-B475-37969F23B248}" destId="{6C0BC7F9-D009-4AE6-A1DC-18330F19A674}" srcOrd="0" destOrd="0" presId="urn:microsoft.com/office/officeart/2018/2/layout/IconLabelList"/>
    <dgm:cxn modelId="{F304E524-30DC-4BEF-8D0E-5B1DFF340F7A}" type="presParOf" srcId="{BD5B7026-B8B0-4BB7-B475-37969F23B248}" destId="{05E3C67B-0FD3-4325-8E65-7F26A6CA757A}" srcOrd="1" destOrd="0" presId="urn:microsoft.com/office/officeart/2018/2/layout/IconLabelList"/>
    <dgm:cxn modelId="{9CF6D51E-255C-4F8F-9B08-8FFB480E2A5F}" type="presParOf" srcId="{BD5B7026-B8B0-4BB7-B475-37969F23B248}" destId="{17483295-9258-4A0D-BF80-E607F94D49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47D0DE-ED70-44DC-86F2-864F97815323}" type="doc">
      <dgm:prSet loTypeId="urn:microsoft.com/office/officeart/2017/3/layout/DropPinTimeline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F51853A-EF87-411E-88C5-4791B481D82C}">
      <dgm:prSet/>
      <dgm:spPr/>
      <dgm:t>
        <a:bodyPr/>
        <a:lstStyle/>
        <a:p>
          <a:pPr>
            <a:defRPr b="1"/>
          </a:pPr>
          <a:r>
            <a:rPr lang="en-US"/>
            <a:t>1964–1974</a:t>
          </a:r>
        </a:p>
      </dgm:t>
    </dgm:pt>
    <dgm:pt modelId="{55AFD30B-2239-4E98-A68E-2AC11BBFE23C}" type="parTrans" cxnId="{15F5BA37-7902-4AAE-BB9E-5A579973BDF7}">
      <dgm:prSet/>
      <dgm:spPr/>
      <dgm:t>
        <a:bodyPr/>
        <a:lstStyle/>
        <a:p>
          <a:endParaRPr lang="en-US"/>
        </a:p>
      </dgm:t>
    </dgm:pt>
    <dgm:pt modelId="{DDAEA7CF-1D17-4AD0-AA35-443D3BDDF9DF}" type="sibTrans" cxnId="{15F5BA37-7902-4AAE-BB9E-5A579973BDF7}">
      <dgm:prSet/>
      <dgm:spPr/>
      <dgm:t>
        <a:bodyPr/>
        <a:lstStyle/>
        <a:p>
          <a:endParaRPr lang="en-US"/>
        </a:p>
      </dgm:t>
    </dgm:pt>
    <dgm:pt modelId="{D605718A-3A02-4829-8769-FA2E7AB92173}">
      <dgm:prSet/>
      <dgm:spPr/>
      <dgm:t>
        <a:bodyPr/>
        <a:lstStyle/>
        <a:p>
          <a:r>
            <a:rPr lang="en-US"/>
            <a:t>Innovation Phase</a:t>
          </a:r>
        </a:p>
      </dgm:t>
    </dgm:pt>
    <dgm:pt modelId="{F4170E17-D08A-45CF-ABFA-14EC545A7B32}" type="parTrans" cxnId="{6A26E08F-6AE5-42C9-9420-A2E601FA65EF}">
      <dgm:prSet/>
      <dgm:spPr/>
      <dgm:t>
        <a:bodyPr/>
        <a:lstStyle/>
        <a:p>
          <a:endParaRPr lang="en-US"/>
        </a:p>
      </dgm:t>
    </dgm:pt>
    <dgm:pt modelId="{C61EF2E6-371C-414C-95DB-0C98A4CE5670}" type="sibTrans" cxnId="{6A26E08F-6AE5-42C9-9420-A2E601FA65EF}">
      <dgm:prSet/>
      <dgm:spPr/>
      <dgm:t>
        <a:bodyPr/>
        <a:lstStyle/>
        <a:p>
          <a:endParaRPr lang="en-US"/>
        </a:p>
      </dgm:t>
    </dgm:pt>
    <dgm:pt modelId="{94FA93D1-76C1-480C-A77E-B6974A4ADB1D}">
      <dgm:prSet/>
      <dgm:spPr/>
      <dgm:t>
        <a:bodyPr/>
        <a:lstStyle/>
        <a:p>
          <a:r>
            <a:rPr lang="en-US"/>
            <a:t>Creation of fundamental building blocks</a:t>
          </a:r>
        </a:p>
      </dgm:t>
    </dgm:pt>
    <dgm:pt modelId="{E46E1223-2C1D-4E69-8908-6D1FEC6CF1FF}" type="parTrans" cxnId="{E8D5F214-2AE0-4654-966B-B991F3B85240}">
      <dgm:prSet/>
      <dgm:spPr/>
      <dgm:t>
        <a:bodyPr/>
        <a:lstStyle/>
        <a:p>
          <a:endParaRPr lang="en-US"/>
        </a:p>
      </dgm:t>
    </dgm:pt>
    <dgm:pt modelId="{AFA42EC8-FEE0-4A01-8706-A95CEDFFA744}" type="sibTrans" cxnId="{E8D5F214-2AE0-4654-966B-B991F3B85240}">
      <dgm:prSet/>
      <dgm:spPr/>
      <dgm:t>
        <a:bodyPr/>
        <a:lstStyle/>
        <a:p>
          <a:endParaRPr lang="en-US"/>
        </a:p>
      </dgm:t>
    </dgm:pt>
    <dgm:pt modelId="{6825D50E-BEE2-4374-8645-C7F8F9BF933E}">
      <dgm:prSet/>
      <dgm:spPr/>
      <dgm:t>
        <a:bodyPr/>
        <a:lstStyle/>
        <a:p>
          <a:pPr>
            <a:defRPr b="1"/>
          </a:pPr>
          <a:r>
            <a:rPr lang="en-US"/>
            <a:t>1975–1995</a:t>
          </a:r>
        </a:p>
      </dgm:t>
    </dgm:pt>
    <dgm:pt modelId="{70E104DC-9AA3-478C-90B3-8483AE3CA44F}" type="parTrans" cxnId="{E2237143-E50C-4D66-97C1-34FDC7A704C1}">
      <dgm:prSet/>
      <dgm:spPr/>
      <dgm:t>
        <a:bodyPr/>
        <a:lstStyle/>
        <a:p>
          <a:endParaRPr lang="en-US"/>
        </a:p>
      </dgm:t>
    </dgm:pt>
    <dgm:pt modelId="{AC4C7FFE-3772-421E-87D1-A8DB693BDD81}" type="sibTrans" cxnId="{E2237143-E50C-4D66-97C1-34FDC7A704C1}">
      <dgm:prSet/>
      <dgm:spPr/>
      <dgm:t>
        <a:bodyPr/>
        <a:lstStyle/>
        <a:p>
          <a:endParaRPr lang="en-US"/>
        </a:p>
      </dgm:t>
    </dgm:pt>
    <dgm:pt modelId="{FC36F016-A9EC-4881-B2D0-6F1A48762A33}">
      <dgm:prSet/>
      <dgm:spPr/>
      <dgm:t>
        <a:bodyPr/>
        <a:lstStyle/>
        <a:p>
          <a:r>
            <a:rPr lang="en-US"/>
            <a:t>Institutionalization Phase</a:t>
          </a:r>
        </a:p>
      </dgm:t>
    </dgm:pt>
    <dgm:pt modelId="{68A2373F-1732-4D36-BF03-D0B684E20194}" type="parTrans" cxnId="{A2A930A8-D260-4960-B3DF-10C864ADA15F}">
      <dgm:prSet/>
      <dgm:spPr/>
      <dgm:t>
        <a:bodyPr/>
        <a:lstStyle/>
        <a:p>
          <a:endParaRPr lang="en-US"/>
        </a:p>
      </dgm:t>
    </dgm:pt>
    <dgm:pt modelId="{23282BFB-8325-4062-901B-2C2E045BB705}" type="sibTrans" cxnId="{A2A930A8-D260-4960-B3DF-10C864ADA15F}">
      <dgm:prSet/>
      <dgm:spPr/>
      <dgm:t>
        <a:bodyPr/>
        <a:lstStyle/>
        <a:p>
          <a:endParaRPr lang="en-US"/>
        </a:p>
      </dgm:t>
    </dgm:pt>
    <dgm:pt modelId="{8C5C1F10-3723-4C51-AC88-AE64BDBD40A2}">
      <dgm:prSet/>
      <dgm:spPr/>
      <dgm:t>
        <a:bodyPr/>
        <a:lstStyle/>
        <a:p>
          <a:r>
            <a:rPr lang="en-US"/>
            <a:t>Large institutions provide funding and legitimization</a:t>
          </a:r>
        </a:p>
      </dgm:t>
    </dgm:pt>
    <dgm:pt modelId="{B217AA87-CA4E-4E5C-A60F-776AF48DF05C}" type="parTrans" cxnId="{35A69D76-9428-4704-8FA9-2E20142B1322}">
      <dgm:prSet/>
      <dgm:spPr/>
      <dgm:t>
        <a:bodyPr/>
        <a:lstStyle/>
        <a:p>
          <a:endParaRPr lang="en-US"/>
        </a:p>
      </dgm:t>
    </dgm:pt>
    <dgm:pt modelId="{51E73816-2CC6-4DD0-A560-19211DEA9740}" type="sibTrans" cxnId="{35A69D76-9428-4704-8FA9-2E20142B1322}">
      <dgm:prSet/>
      <dgm:spPr/>
      <dgm:t>
        <a:bodyPr/>
        <a:lstStyle/>
        <a:p>
          <a:endParaRPr lang="en-US"/>
        </a:p>
      </dgm:t>
    </dgm:pt>
    <dgm:pt modelId="{D648E720-F3A1-42A2-A825-0DC9964753C7}">
      <dgm:prSet/>
      <dgm:spPr/>
      <dgm:t>
        <a:bodyPr/>
        <a:lstStyle/>
        <a:p>
          <a:pPr>
            <a:defRPr b="1"/>
          </a:pPr>
          <a:r>
            <a:rPr lang="en-US"/>
            <a:t>1995–present</a:t>
          </a:r>
        </a:p>
      </dgm:t>
    </dgm:pt>
    <dgm:pt modelId="{14CA8298-7312-4655-B7A9-04010A35CDED}" type="parTrans" cxnId="{F9C29E1E-564B-44C7-87B9-D3BDB45EB05C}">
      <dgm:prSet/>
      <dgm:spPr/>
      <dgm:t>
        <a:bodyPr/>
        <a:lstStyle/>
        <a:p>
          <a:endParaRPr lang="en-US"/>
        </a:p>
      </dgm:t>
    </dgm:pt>
    <dgm:pt modelId="{836E8405-BDB1-45B5-AAF9-815AA867ACBC}" type="sibTrans" cxnId="{F9C29E1E-564B-44C7-87B9-D3BDB45EB05C}">
      <dgm:prSet/>
      <dgm:spPr/>
      <dgm:t>
        <a:bodyPr/>
        <a:lstStyle/>
        <a:p>
          <a:endParaRPr lang="en-US"/>
        </a:p>
      </dgm:t>
    </dgm:pt>
    <dgm:pt modelId="{7F60EF87-BE74-488D-95D8-CA775AEC12D5}">
      <dgm:prSet/>
      <dgm:spPr/>
      <dgm:t>
        <a:bodyPr/>
        <a:lstStyle/>
        <a:p>
          <a:r>
            <a:rPr lang="en-US"/>
            <a:t>Commercialization Phase</a:t>
          </a:r>
        </a:p>
      </dgm:t>
    </dgm:pt>
    <dgm:pt modelId="{8759BD45-6B87-4180-8F8B-555D83CFE410}" type="parTrans" cxnId="{87C45C56-BF98-43F2-B576-51822E3C99E2}">
      <dgm:prSet/>
      <dgm:spPr/>
      <dgm:t>
        <a:bodyPr/>
        <a:lstStyle/>
        <a:p>
          <a:endParaRPr lang="en-US"/>
        </a:p>
      </dgm:t>
    </dgm:pt>
    <dgm:pt modelId="{F38AE970-D4CA-49DB-A99E-9E8B5ED9A6D7}" type="sibTrans" cxnId="{87C45C56-BF98-43F2-B576-51822E3C99E2}">
      <dgm:prSet/>
      <dgm:spPr/>
      <dgm:t>
        <a:bodyPr/>
        <a:lstStyle/>
        <a:p>
          <a:endParaRPr lang="en-US"/>
        </a:p>
      </dgm:t>
    </dgm:pt>
    <dgm:pt modelId="{77172980-3D61-4F98-AFB6-F6E0241822C1}">
      <dgm:prSet/>
      <dgm:spPr/>
      <dgm:t>
        <a:bodyPr/>
        <a:lstStyle/>
        <a:p>
          <a:r>
            <a:rPr lang="en-US"/>
            <a:t>Private corporations take over, expand Internet backbone and local service</a:t>
          </a:r>
        </a:p>
      </dgm:t>
    </dgm:pt>
    <dgm:pt modelId="{F528FF8D-46DD-40D8-8ECC-8687DAB804A6}" type="parTrans" cxnId="{3B7D7734-DA6C-430E-84E7-E9BEB822CB83}">
      <dgm:prSet/>
      <dgm:spPr/>
      <dgm:t>
        <a:bodyPr/>
        <a:lstStyle/>
        <a:p>
          <a:endParaRPr lang="en-US"/>
        </a:p>
      </dgm:t>
    </dgm:pt>
    <dgm:pt modelId="{2C008C71-6B2A-4BA9-A352-5A7A576309DB}" type="sibTrans" cxnId="{3B7D7734-DA6C-430E-84E7-E9BEB822CB83}">
      <dgm:prSet/>
      <dgm:spPr/>
      <dgm:t>
        <a:bodyPr/>
        <a:lstStyle/>
        <a:p>
          <a:endParaRPr lang="en-US"/>
        </a:p>
      </dgm:t>
    </dgm:pt>
    <dgm:pt modelId="{BB1C9DA2-451D-458B-BA4A-BDC30B9F532C}" type="pres">
      <dgm:prSet presAssocID="{C347D0DE-ED70-44DC-86F2-864F97815323}" presName="root" presStyleCnt="0">
        <dgm:presLayoutVars>
          <dgm:chMax/>
          <dgm:chPref/>
          <dgm:animLvl val="lvl"/>
        </dgm:presLayoutVars>
      </dgm:prSet>
      <dgm:spPr/>
    </dgm:pt>
    <dgm:pt modelId="{DCF8743E-E45A-48B6-BBD6-F8616E46FD8F}" type="pres">
      <dgm:prSet presAssocID="{C347D0DE-ED70-44DC-86F2-864F97815323}" presName="divider" presStyleLbl="fgAcc1" presStyleIdx="0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gm:spPr>
    </dgm:pt>
    <dgm:pt modelId="{E733793F-13A6-4248-AAB1-DE3F24056A99}" type="pres">
      <dgm:prSet presAssocID="{C347D0DE-ED70-44DC-86F2-864F97815323}" presName="nodes" presStyleCnt="0">
        <dgm:presLayoutVars>
          <dgm:chMax/>
          <dgm:chPref/>
          <dgm:animLvl val="lvl"/>
        </dgm:presLayoutVars>
      </dgm:prSet>
      <dgm:spPr/>
    </dgm:pt>
    <dgm:pt modelId="{8F382478-2486-4806-8816-0B5FA1DD1BBC}" type="pres">
      <dgm:prSet presAssocID="{AF51853A-EF87-411E-88C5-4791B481D82C}" presName="composite" presStyleCnt="0"/>
      <dgm:spPr/>
    </dgm:pt>
    <dgm:pt modelId="{912DB7A6-D53A-4C05-89F9-71E528AE335F}" type="pres">
      <dgm:prSet presAssocID="{AF51853A-EF87-411E-88C5-4791B481D82C}" presName="ConnectorPoint" presStyleLbl="ln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5C296162-F684-4130-87AA-61BFA9C7A159}" type="pres">
      <dgm:prSet presAssocID="{AF51853A-EF87-411E-88C5-4791B481D82C}" presName="DropPinPlaceHolder" presStyleCnt="0"/>
      <dgm:spPr/>
    </dgm:pt>
    <dgm:pt modelId="{749F41E9-5B8B-4F91-A7C0-117DEDACE722}" type="pres">
      <dgm:prSet presAssocID="{AF51853A-EF87-411E-88C5-4791B481D82C}" presName="DropPin" presStyleLbl="alignNode1" presStyleIdx="0" presStyleCnt="3"/>
      <dgm:spPr/>
    </dgm:pt>
    <dgm:pt modelId="{6564AF08-BF80-4290-A4BE-30DBAFD01CC6}" type="pres">
      <dgm:prSet presAssocID="{AF51853A-EF87-411E-88C5-4791B481D82C}" presName="Ellipse" presStyleLbl="fgAcc1" presStyleIdx="1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62C3C58B-B0E4-40FB-BA56-3ECEAD942729}" type="pres">
      <dgm:prSet presAssocID="{AF51853A-EF87-411E-88C5-4791B481D82C}" presName="L2TextContainer" presStyleLbl="revTx" presStyleIdx="0" presStyleCnt="6">
        <dgm:presLayoutVars>
          <dgm:bulletEnabled val="1"/>
        </dgm:presLayoutVars>
      </dgm:prSet>
      <dgm:spPr/>
    </dgm:pt>
    <dgm:pt modelId="{4AFA9397-348F-41D1-A5AE-82FD9090447C}" type="pres">
      <dgm:prSet presAssocID="{AF51853A-EF87-411E-88C5-4791B481D82C}" presName="L1TextContainer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0DBEF2A8-64FB-4D41-A362-20558CCC45A8}" type="pres">
      <dgm:prSet presAssocID="{AF51853A-EF87-411E-88C5-4791B481D82C}" presName="ConnectLine" presStyleLbl="sibTrans1D1" presStyleIdx="0" presStyleCnt="3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4E853A3-DFCD-4C17-B650-B7255AF7679C}" type="pres">
      <dgm:prSet presAssocID="{AF51853A-EF87-411E-88C5-4791B481D82C}" presName="EmptyPlaceHolder" presStyleCnt="0"/>
      <dgm:spPr/>
    </dgm:pt>
    <dgm:pt modelId="{DDD3982D-F267-457C-A849-2C0D3032F192}" type="pres">
      <dgm:prSet presAssocID="{DDAEA7CF-1D17-4AD0-AA35-443D3BDDF9DF}" presName="spaceBetweenRectangles" presStyleCnt="0"/>
      <dgm:spPr/>
    </dgm:pt>
    <dgm:pt modelId="{B88DBC73-17C9-419E-BE1C-BFEC1A7AEA05}" type="pres">
      <dgm:prSet presAssocID="{6825D50E-BEE2-4374-8645-C7F8F9BF933E}" presName="composite" presStyleCnt="0"/>
      <dgm:spPr/>
    </dgm:pt>
    <dgm:pt modelId="{A0A8A87F-5555-40A9-ABF4-CA0382240465}" type="pres">
      <dgm:prSet presAssocID="{6825D50E-BEE2-4374-8645-C7F8F9BF933E}" presName="ConnectorPoint" presStyleLbl="lnNode1" presStyleIdx="1" presStyleCnt="3"/>
      <dgm:spPr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7FF99527-9BBE-46BE-893B-A689E7607559}" type="pres">
      <dgm:prSet presAssocID="{6825D50E-BEE2-4374-8645-C7F8F9BF933E}" presName="DropPinPlaceHolder" presStyleCnt="0"/>
      <dgm:spPr/>
    </dgm:pt>
    <dgm:pt modelId="{2519EEF4-BC95-48ED-99BB-A46FFEA5A143}" type="pres">
      <dgm:prSet presAssocID="{6825D50E-BEE2-4374-8645-C7F8F9BF933E}" presName="DropPin" presStyleLbl="alignNode1" presStyleIdx="1" presStyleCnt="3"/>
      <dgm:spPr/>
    </dgm:pt>
    <dgm:pt modelId="{6620960A-6654-4CC2-BF89-87871EB1D860}" type="pres">
      <dgm:prSet presAssocID="{6825D50E-BEE2-4374-8645-C7F8F9BF933E}" presName="Ellipse" presStyleLbl="fgAcc1" presStyleIdx="2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C292E3A3-0387-443B-86DF-98B032022859}" type="pres">
      <dgm:prSet presAssocID="{6825D50E-BEE2-4374-8645-C7F8F9BF933E}" presName="L2TextContainer" presStyleLbl="revTx" presStyleIdx="2" presStyleCnt="6">
        <dgm:presLayoutVars>
          <dgm:bulletEnabled val="1"/>
        </dgm:presLayoutVars>
      </dgm:prSet>
      <dgm:spPr/>
    </dgm:pt>
    <dgm:pt modelId="{350B59A3-A087-4B88-BF92-643A463E62F6}" type="pres">
      <dgm:prSet presAssocID="{6825D50E-BEE2-4374-8645-C7F8F9BF933E}" presName="L1TextContainer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9FD5ACA3-DC34-4B47-B931-B46DB72EF20B}" type="pres">
      <dgm:prSet presAssocID="{6825D50E-BEE2-4374-8645-C7F8F9BF933E}" presName="ConnectLine" presStyleLbl="sibTrans1D1" presStyleIdx="1" presStyleCnt="3"/>
      <dgm:spPr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5ECF784-5DE3-45A4-899A-44CC9B99A06D}" type="pres">
      <dgm:prSet presAssocID="{6825D50E-BEE2-4374-8645-C7F8F9BF933E}" presName="EmptyPlaceHolder" presStyleCnt="0"/>
      <dgm:spPr/>
    </dgm:pt>
    <dgm:pt modelId="{7DF7D7CA-C16C-41B2-867C-64345FE042F2}" type="pres">
      <dgm:prSet presAssocID="{AC4C7FFE-3772-421E-87D1-A8DB693BDD81}" presName="spaceBetweenRectangles" presStyleCnt="0"/>
      <dgm:spPr/>
    </dgm:pt>
    <dgm:pt modelId="{DA2093A1-FD94-4BB3-84D6-50BA7249289C}" type="pres">
      <dgm:prSet presAssocID="{D648E720-F3A1-42A2-A825-0DC9964753C7}" presName="composite" presStyleCnt="0"/>
      <dgm:spPr/>
    </dgm:pt>
    <dgm:pt modelId="{1E4380BF-68DB-4EAB-99BF-1BA51ACAD075}" type="pres">
      <dgm:prSet presAssocID="{D648E720-F3A1-42A2-A825-0DC9964753C7}" presName="ConnectorPoint" presStyleLbl="lnNode1" presStyleIdx="2" presStyleCnt="3"/>
      <dgm:spPr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91AABF91-7ABA-473C-BEF4-FB6E23F2FF5A}" type="pres">
      <dgm:prSet presAssocID="{D648E720-F3A1-42A2-A825-0DC9964753C7}" presName="DropPinPlaceHolder" presStyleCnt="0"/>
      <dgm:spPr/>
    </dgm:pt>
    <dgm:pt modelId="{53DF4B31-D937-45ED-AB47-99191D736796}" type="pres">
      <dgm:prSet presAssocID="{D648E720-F3A1-42A2-A825-0DC9964753C7}" presName="DropPin" presStyleLbl="alignNode1" presStyleIdx="2" presStyleCnt="3"/>
      <dgm:spPr/>
    </dgm:pt>
    <dgm:pt modelId="{02EB2618-92C4-4D0E-8A93-075628803CA8}" type="pres">
      <dgm:prSet presAssocID="{D648E720-F3A1-42A2-A825-0DC9964753C7}" presName="Ellipse" presStyleLbl="fgAcc1" presStyleIdx="3" presStyleCnt="4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gm:spPr>
    </dgm:pt>
    <dgm:pt modelId="{EAAAD89E-9682-434A-A59A-142AD19A4714}" type="pres">
      <dgm:prSet presAssocID="{D648E720-F3A1-42A2-A825-0DC9964753C7}" presName="L2TextContainer" presStyleLbl="revTx" presStyleIdx="4" presStyleCnt="6">
        <dgm:presLayoutVars>
          <dgm:bulletEnabled val="1"/>
        </dgm:presLayoutVars>
      </dgm:prSet>
      <dgm:spPr/>
    </dgm:pt>
    <dgm:pt modelId="{96817B8B-B1AB-476A-A285-E7BCDDAD6C85}" type="pres">
      <dgm:prSet presAssocID="{D648E720-F3A1-42A2-A825-0DC9964753C7}" presName="L1TextContainer" presStyleLbl="revTx" presStyleIdx="5" presStyleCnt="6">
        <dgm:presLayoutVars>
          <dgm:chMax val="1"/>
          <dgm:chPref val="1"/>
          <dgm:bulletEnabled val="1"/>
        </dgm:presLayoutVars>
      </dgm:prSet>
      <dgm:spPr/>
    </dgm:pt>
    <dgm:pt modelId="{890C1F3D-3599-441C-A401-09560E7D51C4}" type="pres">
      <dgm:prSet presAssocID="{D648E720-F3A1-42A2-A825-0DC9964753C7}" presName="ConnectLine" presStyleLbl="sibTrans1D1" presStyleIdx="2" presStyleCnt="3"/>
      <dgm:spPr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4BF02515-CF5B-48DA-B64B-D967B87B7443}" type="pres">
      <dgm:prSet presAssocID="{D648E720-F3A1-42A2-A825-0DC9964753C7}" presName="EmptyPlaceHolder" presStyleCnt="0"/>
      <dgm:spPr/>
    </dgm:pt>
  </dgm:ptLst>
  <dgm:cxnLst>
    <dgm:cxn modelId="{E8D5F214-2AE0-4654-966B-B991F3B85240}" srcId="{D605718A-3A02-4829-8769-FA2E7AB92173}" destId="{94FA93D1-76C1-480C-A77E-B6974A4ADB1D}" srcOrd="0" destOrd="0" parTransId="{E46E1223-2C1D-4E69-8908-6D1FEC6CF1FF}" sibTransId="{AFA42EC8-FEE0-4A01-8706-A95CEDFFA744}"/>
    <dgm:cxn modelId="{F9C29E1E-564B-44C7-87B9-D3BDB45EB05C}" srcId="{C347D0DE-ED70-44DC-86F2-864F97815323}" destId="{D648E720-F3A1-42A2-A825-0DC9964753C7}" srcOrd="2" destOrd="0" parTransId="{14CA8298-7312-4655-B7A9-04010A35CDED}" sibTransId="{836E8405-BDB1-45B5-AAF9-815AA867ACBC}"/>
    <dgm:cxn modelId="{AAB90524-8028-43F2-B0AF-24D9758BA04B}" type="presOf" srcId="{77172980-3D61-4F98-AFB6-F6E0241822C1}" destId="{EAAAD89E-9682-434A-A59A-142AD19A4714}" srcOrd="0" destOrd="1" presId="urn:microsoft.com/office/officeart/2017/3/layout/DropPinTimeline"/>
    <dgm:cxn modelId="{961CCB29-4C63-4402-8621-98D7A832AE29}" type="presOf" srcId="{FC36F016-A9EC-4881-B2D0-6F1A48762A33}" destId="{C292E3A3-0387-443B-86DF-98B032022859}" srcOrd="0" destOrd="0" presId="urn:microsoft.com/office/officeart/2017/3/layout/DropPinTimeline"/>
    <dgm:cxn modelId="{3B7D7734-DA6C-430E-84E7-E9BEB822CB83}" srcId="{7F60EF87-BE74-488D-95D8-CA775AEC12D5}" destId="{77172980-3D61-4F98-AFB6-F6E0241822C1}" srcOrd="0" destOrd="0" parTransId="{F528FF8D-46DD-40D8-8ECC-8687DAB804A6}" sibTransId="{2C008C71-6B2A-4BA9-A352-5A7A576309DB}"/>
    <dgm:cxn modelId="{15F5BA37-7902-4AAE-BB9E-5A579973BDF7}" srcId="{C347D0DE-ED70-44DC-86F2-864F97815323}" destId="{AF51853A-EF87-411E-88C5-4791B481D82C}" srcOrd="0" destOrd="0" parTransId="{55AFD30B-2239-4E98-A68E-2AC11BBFE23C}" sibTransId="{DDAEA7CF-1D17-4AD0-AA35-443D3BDDF9DF}"/>
    <dgm:cxn modelId="{62415B5E-ABEA-49AA-AEC0-063E685A1996}" type="presOf" srcId="{8C5C1F10-3723-4C51-AC88-AE64BDBD40A2}" destId="{C292E3A3-0387-443B-86DF-98B032022859}" srcOrd="0" destOrd="1" presId="urn:microsoft.com/office/officeart/2017/3/layout/DropPinTimeline"/>
    <dgm:cxn modelId="{E2237143-E50C-4D66-97C1-34FDC7A704C1}" srcId="{C347D0DE-ED70-44DC-86F2-864F97815323}" destId="{6825D50E-BEE2-4374-8645-C7F8F9BF933E}" srcOrd="1" destOrd="0" parTransId="{70E104DC-9AA3-478C-90B3-8483AE3CA44F}" sibTransId="{AC4C7FFE-3772-421E-87D1-A8DB693BDD81}"/>
    <dgm:cxn modelId="{5388C663-9C4C-4DA6-BDD1-DDE52031003F}" type="presOf" srcId="{94FA93D1-76C1-480C-A77E-B6974A4ADB1D}" destId="{62C3C58B-B0E4-40FB-BA56-3ECEAD942729}" srcOrd="0" destOrd="1" presId="urn:microsoft.com/office/officeart/2017/3/layout/DropPinTimeline"/>
    <dgm:cxn modelId="{97CC1C6A-6E7E-4A94-A4D5-3308EDCB4CA7}" type="presOf" srcId="{D648E720-F3A1-42A2-A825-0DC9964753C7}" destId="{96817B8B-B1AB-476A-A285-E7BCDDAD6C85}" srcOrd="0" destOrd="0" presId="urn:microsoft.com/office/officeart/2017/3/layout/DropPinTimeline"/>
    <dgm:cxn modelId="{87C45C56-BF98-43F2-B576-51822E3C99E2}" srcId="{D648E720-F3A1-42A2-A825-0DC9964753C7}" destId="{7F60EF87-BE74-488D-95D8-CA775AEC12D5}" srcOrd="0" destOrd="0" parTransId="{8759BD45-6B87-4180-8F8B-555D83CFE410}" sibTransId="{F38AE970-D4CA-49DB-A99E-9E8B5ED9A6D7}"/>
    <dgm:cxn modelId="{35A69D76-9428-4704-8FA9-2E20142B1322}" srcId="{FC36F016-A9EC-4881-B2D0-6F1A48762A33}" destId="{8C5C1F10-3723-4C51-AC88-AE64BDBD40A2}" srcOrd="0" destOrd="0" parTransId="{B217AA87-CA4E-4E5C-A60F-776AF48DF05C}" sibTransId="{51E73816-2CC6-4DD0-A560-19211DEA9740}"/>
    <dgm:cxn modelId="{A1A90183-CEFC-46B1-AB41-EC47BDC2AA38}" type="presOf" srcId="{6825D50E-BEE2-4374-8645-C7F8F9BF933E}" destId="{350B59A3-A087-4B88-BF92-643A463E62F6}" srcOrd="0" destOrd="0" presId="urn:microsoft.com/office/officeart/2017/3/layout/DropPinTimeline"/>
    <dgm:cxn modelId="{6A26E08F-6AE5-42C9-9420-A2E601FA65EF}" srcId="{AF51853A-EF87-411E-88C5-4791B481D82C}" destId="{D605718A-3A02-4829-8769-FA2E7AB92173}" srcOrd="0" destOrd="0" parTransId="{F4170E17-D08A-45CF-ABFA-14EC545A7B32}" sibTransId="{C61EF2E6-371C-414C-95DB-0C98A4CE5670}"/>
    <dgm:cxn modelId="{EAEDC499-A890-4037-B3F0-87C170999B54}" type="presOf" srcId="{D605718A-3A02-4829-8769-FA2E7AB92173}" destId="{62C3C58B-B0E4-40FB-BA56-3ECEAD942729}" srcOrd="0" destOrd="0" presId="urn:microsoft.com/office/officeart/2017/3/layout/DropPinTimeline"/>
    <dgm:cxn modelId="{1B181AA3-E265-497E-B66B-0D0329F2F01E}" type="presOf" srcId="{7F60EF87-BE74-488D-95D8-CA775AEC12D5}" destId="{EAAAD89E-9682-434A-A59A-142AD19A4714}" srcOrd="0" destOrd="0" presId="urn:microsoft.com/office/officeart/2017/3/layout/DropPinTimeline"/>
    <dgm:cxn modelId="{DC49C0A5-A016-492A-972D-96688703F292}" type="presOf" srcId="{AF51853A-EF87-411E-88C5-4791B481D82C}" destId="{4AFA9397-348F-41D1-A5AE-82FD9090447C}" srcOrd="0" destOrd="0" presId="urn:microsoft.com/office/officeart/2017/3/layout/DropPinTimeline"/>
    <dgm:cxn modelId="{A2A930A8-D260-4960-B3DF-10C864ADA15F}" srcId="{6825D50E-BEE2-4374-8645-C7F8F9BF933E}" destId="{FC36F016-A9EC-4881-B2D0-6F1A48762A33}" srcOrd="0" destOrd="0" parTransId="{68A2373F-1732-4D36-BF03-D0B684E20194}" sibTransId="{23282BFB-8325-4062-901B-2C2E045BB705}"/>
    <dgm:cxn modelId="{8311E5F7-A96D-4D5B-8D2B-8A8AE9CA4E86}" type="presOf" srcId="{C347D0DE-ED70-44DC-86F2-864F97815323}" destId="{BB1C9DA2-451D-458B-BA4A-BDC30B9F532C}" srcOrd="0" destOrd="0" presId="urn:microsoft.com/office/officeart/2017/3/layout/DropPinTimeline"/>
    <dgm:cxn modelId="{831610D5-2464-4F6D-BC3F-D60681E88742}" type="presParOf" srcId="{BB1C9DA2-451D-458B-BA4A-BDC30B9F532C}" destId="{DCF8743E-E45A-48B6-BBD6-F8616E46FD8F}" srcOrd="0" destOrd="0" presId="urn:microsoft.com/office/officeart/2017/3/layout/DropPinTimeline"/>
    <dgm:cxn modelId="{A3D9A990-96A1-414C-914E-7F295FEAFEE5}" type="presParOf" srcId="{BB1C9DA2-451D-458B-BA4A-BDC30B9F532C}" destId="{E733793F-13A6-4248-AAB1-DE3F24056A99}" srcOrd="1" destOrd="0" presId="urn:microsoft.com/office/officeart/2017/3/layout/DropPinTimeline"/>
    <dgm:cxn modelId="{9EDCE2E0-BE7F-418B-8C6C-5A5CC5EB587A}" type="presParOf" srcId="{E733793F-13A6-4248-AAB1-DE3F24056A99}" destId="{8F382478-2486-4806-8816-0B5FA1DD1BBC}" srcOrd="0" destOrd="0" presId="urn:microsoft.com/office/officeart/2017/3/layout/DropPinTimeline"/>
    <dgm:cxn modelId="{0D680E57-0DE2-47DA-9725-01E356CF20D6}" type="presParOf" srcId="{8F382478-2486-4806-8816-0B5FA1DD1BBC}" destId="{912DB7A6-D53A-4C05-89F9-71E528AE335F}" srcOrd="0" destOrd="0" presId="urn:microsoft.com/office/officeart/2017/3/layout/DropPinTimeline"/>
    <dgm:cxn modelId="{5CDED8F6-FC35-4572-81A3-60A7B186443F}" type="presParOf" srcId="{8F382478-2486-4806-8816-0B5FA1DD1BBC}" destId="{5C296162-F684-4130-87AA-61BFA9C7A159}" srcOrd="1" destOrd="0" presId="urn:microsoft.com/office/officeart/2017/3/layout/DropPinTimeline"/>
    <dgm:cxn modelId="{87AB7745-2A30-4BA5-A6F7-65ADD24798FE}" type="presParOf" srcId="{5C296162-F684-4130-87AA-61BFA9C7A159}" destId="{749F41E9-5B8B-4F91-A7C0-117DEDACE722}" srcOrd="0" destOrd="0" presId="urn:microsoft.com/office/officeart/2017/3/layout/DropPinTimeline"/>
    <dgm:cxn modelId="{F90CA832-8773-48A3-B234-B7C482A26EE2}" type="presParOf" srcId="{5C296162-F684-4130-87AA-61BFA9C7A159}" destId="{6564AF08-BF80-4290-A4BE-30DBAFD01CC6}" srcOrd="1" destOrd="0" presId="urn:microsoft.com/office/officeart/2017/3/layout/DropPinTimeline"/>
    <dgm:cxn modelId="{64CB060D-5FDA-4ED4-BF1D-A9C0929AFDDE}" type="presParOf" srcId="{8F382478-2486-4806-8816-0B5FA1DD1BBC}" destId="{62C3C58B-B0E4-40FB-BA56-3ECEAD942729}" srcOrd="2" destOrd="0" presId="urn:microsoft.com/office/officeart/2017/3/layout/DropPinTimeline"/>
    <dgm:cxn modelId="{C6D36192-A64D-4352-BA1B-4841869DE3AF}" type="presParOf" srcId="{8F382478-2486-4806-8816-0B5FA1DD1BBC}" destId="{4AFA9397-348F-41D1-A5AE-82FD9090447C}" srcOrd="3" destOrd="0" presId="urn:microsoft.com/office/officeart/2017/3/layout/DropPinTimeline"/>
    <dgm:cxn modelId="{46EBB79E-0E88-44A9-918E-19086D21F393}" type="presParOf" srcId="{8F382478-2486-4806-8816-0B5FA1DD1BBC}" destId="{0DBEF2A8-64FB-4D41-A362-20558CCC45A8}" srcOrd="4" destOrd="0" presId="urn:microsoft.com/office/officeart/2017/3/layout/DropPinTimeline"/>
    <dgm:cxn modelId="{5B0314DA-107C-4EBB-9F0E-7A12B9060442}" type="presParOf" srcId="{8F382478-2486-4806-8816-0B5FA1DD1BBC}" destId="{44E853A3-DFCD-4C17-B650-B7255AF7679C}" srcOrd="5" destOrd="0" presId="urn:microsoft.com/office/officeart/2017/3/layout/DropPinTimeline"/>
    <dgm:cxn modelId="{E65B9966-15E8-4954-8428-CD79CAFDDB55}" type="presParOf" srcId="{E733793F-13A6-4248-AAB1-DE3F24056A99}" destId="{DDD3982D-F267-457C-A849-2C0D3032F192}" srcOrd="1" destOrd="0" presId="urn:microsoft.com/office/officeart/2017/3/layout/DropPinTimeline"/>
    <dgm:cxn modelId="{F2EEDEBF-032E-47EE-9BAA-11876E7192A6}" type="presParOf" srcId="{E733793F-13A6-4248-AAB1-DE3F24056A99}" destId="{B88DBC73-17C9-419E-BE1C-BFEC1A7AEA05}" srcOrd="2" destOrd="0" presId="urn:microsoft.com/office/officeart/2017/3/layout/DropPinTimeline"/>
    <dgm:cxn modelId="{A9E5E563-DFA2-4E09-B538-EE68F36BD5BC}" type="presParOf" srcId="{B88DBC73-17C9-419E-BE1C-BFEC1A7AEA05}" destId="{A0A8A87F-5555-40A9-ABF4-CA0382240465}" srcOrd="0" destOrd="0" presId="urn:microsoft.com/office/officeart/2017/3/layout/DropPinTimeline"/>
    <dgm:cxn modelId="{2C028D63-0C3A-4C7A-A2B9-ADDEE6DCA516}" type="presParOf" srcId="{B88DBC73-17C9-419E-BE1C-BFEC1A7AEA05}" destId="{7FF99527-9BBE-46BE-893B-A689E7607559}" srcOrd="1" destOrd="0" presId="urn:microsoft.com/office/officeart/2017/3/layout/DropPinTimeline"/>
    <dgm:cxn modelId="{3949EF99-981A-4E90-84A8-1FA91F393EA4}" type="presParOf" srcId="{7FF99527-9BBE-46BE-893B-A689E7607559}" destId="{2519EEF4-BC95-48ED-99BB-A46FFEA5A143}" srcOrd="0" destOrd="0" presId="urn:microsoft.com/office/officeart/2017/3/layout/DropPinTimeline"/>
    <dgm:cxn modelId="{D27441CA-ECBD-4F29-B550-62B76B78E3E9}" type="presParOf" srcId="{7FF99527-9BBE-46BE-893B-A689E7607559}" destId="{6620960A-6654-4CC2-BF89-87871EB1D860}" srcOrd="1" destOrd="0" presId="urn:microsoft.com/office/officeart/2017/3/layout/DropPinTimeline"/>
    <dgm:cxn modelId="{251F24F5-A819-4AE3-B1DE-EE9F60FC8CC1}" type="presParOf" srcId="{B88DBC73-17C9-419E-BE1C-BFEC1A7AEA05}" destId="{C292E3A3-0387-443B-86DF-98B032022859}" srcOrd="2" destOrd="0" presId="urn:microsoft.com/office/officeart/2017/3/layout/DropPinTimeline"/>
    <dgm:cxn modelId="{C9C3A778-F282-4928-98DC-7F82D3687BA3}" type="presParOf" srcId="{B88DBC73-17C9-419E-BE1C-BFEC1A7AEA05}" destId="{350B59A3-A087-4B88-BF92-643A463E62F6}" srcOrd="3" destOrd="0" presId="urn:microsoft.com/office/officeart/2017/3/layout/DropPinTimeline"/>
    <dgm:cxn modelId="{8DCFDC6E-3D35-4C9E-8144-2C0EC5D559CB}" type="presParOf" srcId="{B88DBC73-17C9-419E-BE1C-BFEC1A7AEA05}" destId="{9FD5ACA3-DC34-4B47-B931-B46DB72EF20B}" srcOrd="4" destOrd="0" presId="urn:microsoft.com/office/officeart/2017/3/layout/DropPinTimeline"/>
    <dgm:cxn modelId="{FE85B45F-B63A-458F-BEDC-4A41707B299F}" type="presParOf" srcId="{B88DBC73-17C9-419E-BE1C-BFEC1A7AEA05}" destId="{05ECF784-5DE3-45A4-899A-44CC9B99A06D}" srcOrd="5" destOrd="0" presId="urn:microsoft.com/office/officeart/2017/3/layout/DropPinTimeline"/>
    <dgm:cxn modelId="{B6CD217B-01DD-4073-83EE-EFF0B9253222}" type="presParOf" srcId="{E733793F-13A6-4248-AAB1-DE3F24056A99}" destId="{7DF7D7CA-C16C-41B2-867C-64345FE042F2}" srcOrd="3" destOrd="0" presId="urn:microsoft.com/office/officeart/2017/3/layout/DropPinTimeline"/>
    <dgm:cxn modelId="{144BBC5E-7DDF-4BDB-8568-6B61A64772EC}" type="presParOf" srcId="{E733793F-13A6-4248-AAB1-DE3F24056A99}" destId="{DA2093A1-FD94-4BB3-84D6-50BA7249289C}" srcOrd="4" destOrd="0" presId="urn:microsoft.com/office/officeart/2017/3/layout/DropPinTimeline"/>
    <dgm:cxn modelId="{0E524425-1D05-4277-AE6D-00FE77EEB1C0}" type="presParOf" srcId="{DA2093A1-FD94-4BB3-84D6-50BA7249289C}" destId="{1E4380BF-68DB-4EAB-99BF-1BA51ACAD075}" srcOrd="0" destOrd="0" presId="urn:microsoft.com/office/officeart/2017/3/layout/DropPinTimeline"/>
    <dgm:cxn modelId="{507BFF51-F49B-46D9-81C1-BBD8F31E4F68}" type="presParOf" srcId="{DA2093A1-FD94-4BB3-84D6-50BA7249289C}" destId="{91AABF91-7ABA-473C-BEF4-FB6E23F2FF5A}" srcOrd="1" destOrd="0" presId="urn:microsoft.com/office/officeart/2017/3/layout/DropPinTimeline"/>
    <dgm:cxn modelId="{DCDCA09F-42AE-4042-A6E1-1A1B5B382F5E}" type="presParOf" srcId="{91AABF91-7ABA-473C-BEF4-FB6E23F2FF5A}" destId="{53DF4B31-D937-45ED-AB47-99191D736796}" srcOrd="0" destOrd="0" presId="urn:microsoft.com/office/officeart/2017/3/layout/DropPinTimeline"/>
    <dgm:cxn modelId="{965861FA-CC81-4BB0-A0F7-BEB3B9CEC63F}" type="presParOf" srcId="{91AABF91-7ABA-473C-BEF4-FB6E23F2FF5A}" destId="{02EB2618-92C4-4D0E-8A93-075628803CA8}" srcOrd="1" destOrd="0" presId="urn:microsoft.com/office/officeart/2017/3/layout/DropPinTimeline"/>
    <dgm:cxn modelId="{875D0A4B-37CF-4319-9AE7-9BD601CF0AC7}" type="presParOf" srcId="{DA2093A1-FD94-4BB3-84D6-50BA7249289C}" destId="{EAAAD89E-9682-434A-A59A-142AD19A4714}" srcOrd="2" destOrd="0" presId="urn:microsoft.com/office/officeart/2017/3/layout/DropPinTimeline"/>
    <dgm:cxn modelId="{4C106C81-927D-48F9-91D3-9741CAB1B2C3}" type="presParOf" srcId="{DA2093A1-FD94-4BB3-84D6-50BA7249289C}" destId="{96817B8B-B1AB-476A-A285-E7BCDDAD6C85}" srcOrd="3" destOrd="0" presId="urn:microsoft.com/office/officeart/2017/3/layout/DropPinTimeline"/>
    <dgm:cxn modelId="{E16BD0CC-9505-4F23-A5EA-0127F0E8184C}" type="presParOf" srcId="{DA2093A1-FD94-4BB3-84D6-50BA7249289C}" destId="{890C1F3D-3599-441C-A401-09560E7D51C4}" srcOrd="4" destOrd="0" presId="urn:microsoft.com/office/officeart/2017/3/layout/DropPinTimeline"/>
    <dgm:cxn modelId="{C68F94DF-9FD7-4AEC-9EC3-C001C70A2641}" type="presParOf" srcId="{DA2093A1-FD94-4BB3-84D6-50BA7249289C}" destId="{4BF02515-CF5B-48DA-B64B-D967B87B7443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3DD411D-5A49-4A75-AA5E-AB98606E2A8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A059411-739E-49CC-815D-AB3CE19D2EBD}">
      <dgm:prSet/>
      <dgm:spPr/>
      <dgm:t>
        <a:bodyPr/>
        <a:lstStyle/>
        <a:p>
          <a:r>
            <a:rPr lang="en-US"/>
            <a:t>Small text files deposited by Web site on user</a:t>
          </a:r>
          <a:r>
            <a:rPr lang="ja-JP"/>
            <a:t>’</a:t>
          </a:r>
          <a:r>
            <a:rPr lang="en-US"/>
            <a:t>s computer to store information about user, accessed when user next visits Web site</a:t>
          </a:r>
        </a:p>
      </dgm:t>
    </dgm:pt>
    <dgm:pt modelId="{C4F38A98-933A-4CC2-AC13-B0556FB8A48D}" type="parTrans" cxnId="{AE54FCF0-3A61-4C1D-ABA9-C675B59C6CAB}">
      <dgm:prSet/>
      <dgm:spPr/>
      <dgm:t>
        <a:bodyPr/>
        <a:lstStyle/>
        <a:p>
          <a:endParaRPr lang="en-US"/>
        </a:p>
      </dgm:t>
    </dgm:pt>
    <dgm:pt modelId="{62365DFA-F5C0-44CF-B46B-B85B666EB44C}" type="sibTrans" cxnId="{AE54FCF0-3A61-4C1D-ABA9-C675B59C6CAB}">
      <dgm:prSet/>
      <dgm:spPr/>
      <dgm:t>
        <a:bodyPr/>
        <a:lstStyle/>
        <a:p>
          <a:endParaRPr lang="en-US"/>
        </a:p>
      </dgm:t>
    </dgm:pt>
    <dgm:pt modelId="{56B51ECF-155F-4175-A8D3-851F9BAC9027}">
      <dgm:prSet/>
      <dgm:spPr/>
      <dgm:t>
        <a:bodyPr/>
        <a:lstStyle/>
        <a:p>
          <a:r>
            <a:rPr lang="en-US"/>
            <a:t>Can help personalize Web site experience</a:t>
          </a:r>
        </a:p>
      </dgm:t>
    </dgm:pt>
    <dgm:pt modelId="{FDB8A108-29E5-42BB-8827-07EDC9DE11E9}" type="parTrans" cxnId="{BAA24206-7E5D-439B-A2D0-B39382173008}">
      <dgm:prSet/>
      <dgm:spPr/>
      <dgm:t>
        <a:bodyPr/>
        <a:lstStyle/>
        <a:p>
          <a:endParaRPr lang="en-US"/>
        </a:p>
      </dgm:t>
    </dgm:pt>
    <dgm:pt modelId="{2A1A565D-D7BB-4706-84D5-90297CEE8739}" type="sibTrans" cxnId="{BAA24206-7E5D-439B-A2D0-B39382173008}">
      <dgm:prSet/>
      <dgm:spPr/>
      <dgm:t>
        <a:bodyPr/>
        <a:lstStyle/>
        <a:p>
          <a:endParaRPr lang="en-US"/>
        </a:p>
      </dgm:t>
    </dgm:pt>
    <dgm:pt modelId="{64004AC7-9D58-4CE8-A15E-9A14A652EFE5}">
      <dgm:prSet/>
      <dgm:spPr/>
      <dgm:t>
        <a:bodyPr/>
        <a:lstStyle/>
        <a:p>
          <a:r>
            <a:rPr lang="en-US"/>
            <a:t>Can pose privacy threat</a:t>
          </a:r>
        </a:p>
      </dgm:t>
    </dgm:pt>
    <dgm:pt modelId="{0FC648E7-513D-4E71-A39E-43FA2E7532A7}" type="parTrans" cxnId="{3DA6A5F8-8C67-49EE-888A-EA87F592AFB1}">
      <dgm:prSet/>
      <dgm:spPr/>
      <dgm:t>
        <a:bodyPr/>
        <a:lstStyle/>
        <a:p>
          <a:endParaRPr lang="en-US"/>
        </a:p>
      </dgm:t>
    </dgm:pt>
    <dgm:pt modelId="{089BF89A-97D9-4BC2-AF6E-435FFF1572E5}" type="sibTrans" cxnId="{3DA6A5F8-8C67-49EE-888A-EA87F592AFB1}">
      <dgm:prSet/>
      <dgm:spPr/>
      <dgm:t>
        <a:bodyPr/>
        <a:lstStyle/>
        <a:p>
          <a:endParaRPr lang="en-US"/>
        </a:p>
      </dgm:t>
    </dgm:pt>
    <dgm:pt modelId="{E0F36EE6-E03B-4B57-A42F-95F26353473C}" type="pres">
      <dgm:prSet presAssocID="{B3DD411D-5A49-4A75-AA5E-AB98606E2A85}" presName="root" presStyleCnt="0">
        <dgm:presLayoutVars>
          <dgm:dir/>
          <dgm:resizeHandles val="exact"/>
        </dgm:presLayoutVars>
      </dgm:prSet>
      <dgm:spPr/>
    </dgm:pt>
    <dgm:pt modelId="{65E6C902-0BAE-44D1-A722-A5C531CF84B7}" type="pres">
      <dgm:prSet presAssocID="{BA059411-739E-49CC-815D-AB3CE19D2EBD}" presName="compNode" presStyleCnt="0"/>
      <dgm:spPr/>
    </dgm:pt>
    <dgm:pt modelId="{E084AE98-F2A0-44C7-8F05-28615236F715}" type="pres">
      <dgm:prSet presAssocID="{BA059411-739E-49CC-815D-AB3CE19D2E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DA5CC051-1F4A-472D-A82D-261C475D0210}" type="pres">
      <dgm:prSet presAssocID="{BA059411-739E-49CC-815D-AB3CE19D2EBD}" presName="spaceRect" presStyleCnt="0"/>
      <dgm:spPr/>
    </dgm:pt>
    <dgm:pt modelId="{06158639-C16B-4E41-9414-D44D4243A022}" type="pres">
      <dgm:prSet presAssocID="{BA059411-739E-49CC-815D-AB3CE19D2EBD}" presName="textRect" presStyleLbl="revTx" presStyleIdx="0" presStyleCnt="3">
        <dgm:presLayoutVars>
          <dgm:chMax val="1"/>
          <dgm:chPref val="1"/>
        </dgm:presLayoutVars>
      </dgm:prSet>
      <dgm:spPr/>
    </dgm:pt>
    <dgm:pt modelId="{D8F0B60A-9D29-45C6-B4A0-5C921F67B932}" type="pres">
      <dgm:prSet presAssocID="{62365DFA-F5C0-44CF-B46B-B85B666EB44C}" presName="sibTrans" presStyleCnt="0"/>
      <dgm:spPr/>
    </dgm:pt>
    <dgm:pt modelId="{92C66DB9-B3F7-4189-B702-9AD499A92038}" type="pres">
      <dgm:prSet presAssocID="{56B51ECF-155F-4175-A8D3-851F9BAC9027}" presName="compNode" presStyleCnt="0"/>
      <dgm:spPr/>
    </dgm:pt>
    <dgm:pt modelId="{8B2AA722-A5D0-47E2-AF2C-66D3B6851E1E}" type="pres">
      <dgm:prSet presAssocID="{56B51ECF-155F-4175-A8D3-851F9BAC902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4C725CCE-2224-4996-9011-9E8A1A3D1BBC}" type="pres">
      <dgm:prSet presAssocID="{56B51ECF-155F-4175-A8D3-851F9BAC9027}" presName="spaceRect" presStyleCnt="0"/>
      <dgm:spPr/>
    </dgm:pt>
    <dgm:pt modelId="{8A9D3BC3-1053-4C0E-849D-95C823264422}" type="pres">
      <dgm:prSet presAssocID="{56B51ECF-155F-4175-A8D3-851F9BAC9027}" presName="textRect" presStyleLbl="revTx" presStyleIdx="1" presStyleCnt="3">
        <dgm:presLayoutVars>
          <dgm:chMax val="1"/>
          <dgm:chPref val="1"/>
        </dgm:presLayoutVars>
      </dgm:prSet>
      <dgm:spPr/>
    </dgm:pt>
    <dgm:pt modelId="{098D4B23-3CEE-410D-BDCC-F963FE465436}" type="pres">
      <dgm:prSet presAssocID="{2A1A565D-D7BB-4706-84D5-90297CEE8739}" presName="sibTrans" presStyleCnt="0"/>
      <dgm:spPr/>
    </dgm:pt>
    <dgm:pt modelId="{63E72F73-BD64-4018-94B5-E073AAE193DA}" type="pres">
      <dgm:prSet presAssocID="{64004AC7-9D58-4CE8-A15E-9A14A652EFE5}" presName="compNode" presStyleCnt="0"/>
      <dgm:spPr/>
    </dgm:pt>
    <dgm:pt modelId="{4CA0C547-710A-42C3-AD8E-E29C3E936303}" type="pres">
      <dgm:prSet presAssocID="{64004AC7-9D58-4CE8-A15E-9A14A652EF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6E3A49E-954A-468A-88CE-7604EC1DEC01}" type="pres">
      <dgm:prSet presAssocID="{64004AC7-9D58-4CE8-A15E-9A14A652EFE5}" presName="spaceRect" presStyleCnt="0"/>
      <dgm:spPr/>
    </dgm:pt>
    <dgm:pt modelId="{72873F88-0370-4A30-A635-24938D91695F}" type="pres">
      <dgm:prSet presAssocID="{64004AC7-9D58-4CE8-A15E-9A14A652EFE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A24206-7E5D-439B-A2D0-B39382173008}" srcId="{B3DD411D-5A49-4A75-AA5E-AB98606E2A85}" destId="{56B51ECF-155F-4175-A8D3-851F9BAC9027}" srcOrd="1" destOrd="0" parTransId="{FDB8A108-29E5-42BB-8827-07EDC9DE11E9}" sibTransId="{2A1A565D-D7BB-4706-84D5-90297CEE8739}"/>
    <dgm:cxn modelId="{7DFAA256-1442-4674-A021-CB537502F6D5}" type="presOf" srcId="{B3DD411D-5A49-4A75-AA5E-AB98606E2A85}" destId="{E0F36EE6-E03B-4B57-A42F-95F26353473C}" srcOrd="0" destOrd="0" presId="urn:microsoft.com/office/officeart/2018/2/layout/IconLabelList"/>
    <dgm:cxn modelId="{064F9F7B-2BBF-4AF7-A0DB-CAABDA34814A}" type="presOf" srcId="{BA059411-739E-49CC-815D-AB3CE19D2EBD}" destId="{06158639-C16B-4E41-9414-D44D4243A022}" srcOrd="0" destOrd="0" presId="urn:microsoft.com/office/officeart/2018/2/layout/IconLabelList"/>
    <dgm:cxn modelId="{C0DCF797-9AD9-4D17-8500-BF75A7F7306F}" type="presOf" srcId="{56B51ECF-155F-4175-A8D3-851F9BAC9027}" destId="{8A9D3BC3-1053-4C0E-849D-95C823264422}" srcOrd="0" destOrd="0" presId="urn:microsoft.com/office/officeart/2018/2/layout/IconLabelList"/>
    <dgm:cxn modelId="{F6A5649A-C980-4029-B168-DA9DB2725CC8}" type="presOf" srcId="{64004AC7-9D58-4CE8-A15E-9A14A652EFE5}" destId="{72873F88-0370-4A30-A635-24938D91695F}" srcOrd="0" destOrd="0" presId="urn:microsoft.com/office/officeart/2018/2/layout/IconLabelList"/>
    <dgm:cxn modelId="{AE54FCF0-3A61-4C1D-ABA9-C675B59C6CAB}" srcId="{B3DD411D-5A49-4A75-AA5E-AB98606E2A85}" destId="{BA059411-739E-49CC-815D-AB3CE19D2EBD}" srcOrd="0" destOrd="0" parTransId="{C4F38A98-933A-4CC2-AC13-B0556FB8A48D}" sibTransId="{62365DFA-F5C0-44CF-B46B-B85B666EB44C}"/>
    <dgm:cxn modelId="{3DA6A5F8-8C67-49EE-888A-EA87F592AFB1}" srcId="{B3DD411D-5A49-4A75-AA5E-AB98606E2A85}" destId="{64004AC7-9D58-4CE8-A15E-9A14A652EFE5}" srcOrd="2" destOrd="0" parTransId="{0FC648E7-513D-4E71-A39E-43FA2E7532A7}" sibTransId="{089BF89A-97D9-4BC2-AF6E-435FFF1572E5}"/>
    <dgm:cxn modelId="{620FB842-6637-46D9-96F7-49A0831BAE60}" type="presParOf" srcId="{E0F36EE6-E03B-4B57-A42F-95F26353473C}" destId="{65E6C902-0BAE-44D1-A722-A5C531CF84B7}" srcOrd="0" destOrd="0" presId="urn:microsoft.com/office/officeart/2018/2/layout/IconLabelList"/>
    <dgm:cxn modelId="{5D24FD47-DE44-4671-B6F6-B7E60A01D8FE}" type="presParOf" srcId="{65E6C902-0BAE-44D1-A722-A5C531CF84B7}" destId="{E084AE98-F2A0-44C7-8F05-28615236F715}" srcOrd="0" destOrd="0" presId="urn:microsoft.com/office/officeart/2018/2/layout/IconLabelList"/>
    <dgm:cxn modelId="{7051642C-B41C-4B06-A0A3-1B2DE29F0965}" type="presParOf" srcId="{65E6C902-0BAE-44D1-A722-A5C531CF84B7}" destId="{DA5CC051-1F4A-472D-A82D-261C475D0210}" srcOrd="1" destOrd="0" presId="urn:microsoft.com/office/officeart/2018/2/layout/IconLabelList"/>
    <dgm:cxn modelId="{38289C95-88E8-4A81-8740-548DFC292DD2}" type="presParOf" srcId="{65E6C902-0BAE-44D1-A722-A5C531CF84B7}" destId="{06158639-C16B-4E41-9414-D44D4243A022}" srcOrd="2" destOrd="0" presId="urn:microsoft.com/office/officeart/2018/2/layout/IconLabelList"/>
    <dgm:cxn modelId="{CC1AD7E6-4D4B-4894-BC01-F564ED809A22}" type="presParOf" srcId="{E0F36EE6-E03B-4B57-A42F-95F26353473C}" destId="{D8F0B60A-9D29-45C6-B4A0-5C921F67B932}" srcOrd="1" destOrd="0" presId="urn:microsoft.com/office/officeart/2018/2/layout/IconLabelList"/>
    <dgm:cxn modelId="{F1636D65-AC0D-43CA-801E-A83753FF440C}" type="presParOf" srcId="{E0F36EE6-E03B-4B57-A42F-95F26353473C}" destId="{92C66DB9-B3F7-4189-B702-9AD499A92038}" srcOrd="2" destOrd="0" presId="urn:microsoft.com/office/officeart/2018/2/layout/IconLabelList"/>
    <dgm:cxn modelId="{ECB35F43-01E4-4F8D-9DAD-07112E0DF538}" type="presParOf" srcId="{92C66DB9-B3F7-4189-B702-9AD499A92038}" destId="{8B2AA722-A5D0-47E2-AF2C-66D3B6851E1E}" srcOrd="0" destOrd="0" presId="urn:microsoft.com/office/officeart/2018/2/layout/IconLabelList"/>
    <dgm:cxn modelId="{B8944844-A7E7-49B4-B52C-79E04C62F881}" type="presParOf" srcId="{92C66DB9-B3F7-4189-B702-9AD499A92038}" destId="{4C725CCE-2224-4996-9011-9E8A1A3D1BBC}" srcOrd="1" destOrd="0" presId="urn:microsoft.com/office/officeart/2018/2/layout/IconLabelList"/>
    <dgm:cxn modelId="{A422977F-66AD-406D-85BE-02BBB1CC5CF6}" type="presParOf" srcId="{92C66DB9-B3F7-4189-B702-9AD499A92038}" destId="{8A9D3BC3-1053-4C0E-849D-95C823264422}" srcOrd="2" destOrd="0" presId="urn:microsoft.com/office/officeart/2018/2/layout/IconLabelList"/>
    <dgm:cxn modelId="{4D63287E-39D4-4E95-9E0A-77B8F4862139}" type="presParOf" srcId="{E0F36EE6-E03B-4B57-A42F-95F26353473C}" destId="{098D4B23-3CEE-410D-BDCC-F963FE465436}" srcOrd="3" destOrd="0" presId="urn:microsoft.com/office/officeart/2018/2/layout/IconLabelList"/>
    <dgm:cxn modelId="{BB770D62-6321-43BD-9BEB-3694B849D0CA}" type="presParOf" srcId="{E0F36EE6-E03B-4B57-A42F-95F26353473C}" destId="{63E72F73-BD64-4018-94B5-E073AAE193DA}" srcOrd="4" destOrd="0" presId="urn:microsoft.com/office/officeart/2018/2/layout/IconLabelList"/>
    <dgm:cxn modelId="{F95CB0C5-9D5B-4F9F-AC29-6FA6EF661A08}" type="presParOf" srcId="{63E72F73-BD64-4018-94B5-E073AAE193DA}" destId="{4CA0C547-710A-42C3-AD8E-E29C3E936303}" srcOrd="0" destOrd="0" presId="urn:microsoft.com/office/officeart/2018/2/layout/IconLabelList"/>
    <dgm:cxn modelId="{52DAD95F-161A-499D-8C14-491FD3B6DBC3}" type="presParOf" srcId="{63E72F73-BD64-4018-94B5-E073AAE193DA}" destId="{46E3A49E-954A-468A-88CE-7604EC1DEC01}" srcOrd="1" destOrd="0" presId="urn:microsoft.com/office/officeart/2018/2/layout/IconLabelList"/>
    <dgm:cxn modelId="{EF9155FF-68ED-4016-8C05-0440E2966098}" type="presParOf" srcId="{63E72F73-BD64-4018-94B5-E073AAE193DA}" destId="{72873F88-0370-4A30-A635-24938D91695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E6807B5F-E483-439F-97C4-E3C371F9C03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E709A8-1179-4ACC-997F-EA6FDEEC3D04}">
      <dgm:prSet/>
      <dgm:spPr/>
      <dgm:t>
        <a:bodyPr/>
        <a:lstStyle/>
        <a:p>
          <a:r>
            <a:rPr lang="en-US"/>
            <a:t>Online Social Networks</a:t>
          </a:r>
        </a:p>
      </dgm:t>
    </dgm:pt>
    <dgm:pt modelId="{5DC0C739-4E6A-4CDE-AE10-E98FAAF82229}" type="parTrans" cxnId="{5F2C6658-255C-4762-8234-27728EEA2E7B}">
      <dgm:prSet/>
      <dgm:spPr/>
      <dgm:t>
        <a:bodyPr/>
        <a:lstStyle/>
        <a:p>
          <a:endParaRPr lang="en-US"/>
        </a:p>
      </dgm:t>
    </dgm:pt>
    <dgm:pt modelId="{1F16336D-A5D3-4723-A2C3-006337F23F06}" type="sibTrans" cxnId="{5F2C6658-255C-4762-8234-27728EEA2E7B}">
      <dgm:prSet/>
      <dgm:spPr/>
      <dgm:t>
        <a:bodyPr/>
        <a:lstStyle/>
        <a:p>
          <a:endParaRPr lang="en-US"/>
        </a:p>
      </dgm:t>
    </dgm:pt>
    <dgm:pt modelId="{F1C5760A-A654-425C-B04F-2B9885479104}">
      <dgm:prSet/>
      <dgm:spPr/>
      <dgm:t>
        <a:bodyPr/>
        <a:lstStyle/>
        <a:p>
          <a:r>
            <a:rPr lang="en-US"/>
            <a:t>Services that support communication among networks of friends, peers</a:t>
          </a:r>
        </a:p>
      </dgm:t>
    </dgm:pt>
    <dgm:pt modelId="{66BA775B-F8A7-4862-8FEF-C07645951499}" type="parTrans" cxnId="{A7959EF7-6805-4690-AB0B-EA2A7A5CF18F}">
      <dgm:prSet/>
      <dgm:spPr/>
      <dgm:t>
        <a:bodyPr/>
        <a:lstStyle/>
        <a:p>
          <a:endParaRPr lang="en-US"/>
        </a:p>
      </dgm:t>
    </dgm:pt>
    <dgm:pt modelId="{34363C9C-F949-4427-9CBF-C06D5608D126}" type="sibTrans" cxnId="{A7959EF7-6805-4690-AB0B-EA2A7A5CF18F}">
      <dgm:prSet/>
      <dgm:spPr/>
      <dgm:t>
        <a:bodyPr/>
        <a:lstStyle/>
        <a:p>
          <a:endParaRPr lang="en-US"/>
        </a:p>
      </dgm:t>
    </dgm:pt>
    <dgm:pt modelId="{F55E51BE-11A8-4265-90EA-1A726E3C9B56}">
      <dgm:prSet/>
      <dgm:spPr/>
      <dgm:t>
        <a:bodyPr/>
        <a:lstStyle/>
        <a:p>
          <a:r>
            <a:rPr lang="en-US"/>
            <a:t>Blogs</a:t>
          </a:r>
        </a:p>
      </dgm:t>
    </dgm:pt>
    <dgm:pt modelId="{1D3663C8-A3F4-4354-9508-2DB57008463A}" type="parTrans" cxnId="{928A2AAA-6FCF-432B-BD80-FEA93E9EC72E}">
      <dgm:prSet/>
      <dgm:spPr/>
      <dgm:t>
        <a:bodyPr/>
        <a:lstStyle/>
        <a:p>
          <a:endParaRPr lang="en-US"/>
        </a:p>
      </dgm:t>
    </dgm:pt>
    <dgm:pt modelId="{F6AC8EED-37CF-4BAF-AC1B-C25C0C8E04EE}" type="sibTrans" cxnId="{928A2AAA-6FCF-432B-BD80-FEA93E9EC72E}">
      <dgm:prSet/>
      <dgm:spPr/>
      <dgm:t>
        <a:bodyPr/>
        <a:lstStyle/>
        <a:p>
          <a:endParaRPr lang="en-US"/>
        </a:p>
      </dgm:t>
    </dgm:pt>
    <dgm:pt modelId="{2DF2B370-5FC3-4FB1-89F1-4C79DE274C42}">
      <dgm:prSet/>
      <dgm:spPr/>
      <dgm:t>
        <a:bodyPr/>
        <a:lstStyle/>
        <a:p>
          <a:r>
            <a:rPr lang="en-US"/>
            <a:t>Personal Web page of chronological entries</a:t>
          </a:r>
        </a:p>
      </dgm:t>
    </dgm:pt>
    <dgm:pt modelId="{C56F0B5E-9580-4E62-BDC8-1770F2F698E3}" type="parTrans" cxnId="{29C6225D-0636-43A0-92D9-98DB943EE27B}">
      <dgm:prSet/>
      <dgm:spPr/>
      <dgm:t>
        <a:bodyPr/>
        <a:lstStyle/>
        <a:p>
          <a:endParaRPr lang="en-US"/>
        </a:p>
      </dgm:t>
    </dgm:pt>
    <dgm:pt modelId="{17A3A635-5AD1-4C7A-B617-CDD870161697}" type="sibTrans" cxnId="{29C6225D-0636-43A0-92D9-98DB943EE27B}">
      <dgm:prSet/>
      <dgm:spPr/>
      <dgm:t>
        <a:bodyPr/>
        <a:lstStyle/>
        <a:p>
          <a:endParaRPr lang="en-US"/>
        </a:p>
      </dgm:t>
    </dgm:pt>
    <dgm:pt modelId="{F33F89EA-EA43-4DD5-BA43-E78FB82578FB}">
      <dgm:prSet/>
      <dgm:spPr/>
      <dgm:t>
        <a:bodyPr/>
        <a:lstStyle/>
        <a:p>
          <a:r>
            <a:rPr lang="en-US"/>
            <a:t>Really Simple Syndication (RSS) </a:t>
          </a:r>
        </a:p>
      </dgm:t>
    </dgm:pt>
    <dgm:pt modelId="{45E0B40A-D403-4B20-8D59-8F4FAA47A31B}" type="parTrans" cxnId="{068D05E0-E47A-44D0-8737-794F92F96692}">
      <dgm:prSet/>
      <dgm:spPr/>
      <dgm:t>
        <a:bodyPr/>
        <a:lstStyle/>
        <a:p>
          <a:endParaRPr lang="en-US"/>
        </a:p>
      </dgm:t>
    </dgm:pt>
    <dgm:pt modelId="{4A2D84A3-A51D-4E99-B02B-EEE551A28035}" type="sibTrans" cxnId="{068D05E0-E47A-44D0-8737-794F92F96692}">
      <dgm:prSet/>
      <dgm:spPr/>
      <dgm:t>
        <a:bodyPr/>
        <a:lstStyle/>
        <a:p>
          <a:endParaRPr lang="en-US"/>
        </a:p>
      </dgm:t>
    </dgm:pt>
    <dgm:pt modelId="{D0B37709-6DFB-4C36-9C61-B1CB1F02A766}">
      <dgm:prSet/>
      <dgm:spPr/>
      <dgm:t>
        <a:bodyPr/>
        <a:lstStyle/>
        <a:p>
          <a:r>
            <a:rPr lang="en-US"/>
            <a:t>Program that allows users to have digital content automatically sent to their computers over the Internet</a:t>
          </a:r>
        </a:p>
      </dgm:t>
    </dgm:pt>
    <dgm:pt modelId="{16E3F17A-E62F-43BA-BFD0-F32FEC3B81DA}" type="parTrans" cxnId="{45D11DC1-7513-4BA3-A3C4-6BCFF4B1B1F4}">
      <dgm:prSet/>
      <dgm:spPr/>
      <dgm:t>
        <a:bodyPr/>
        <a:lstStyle/>
        <a:p>
          <a:endParaRPr lang="en-US"/>
        </a:p>
      </dgm:t>
    </dgm:pt>
    <dgm:pt modelId="{1F6EF8CA-D572-48F0-A634-D949C14BED6F}" type="sibTrans" cxnId="{45D11DC1-7513-4BA3-A3C4-6BCFF4B1B1F4}">
      <dgm:prSet/>
      <dgm:spPr/>
      <dgm:t>
        <a:bodyPr/>
        <a:lstStyle/>
        <a:p>
          <a:endParaRPr lang="en-US"/>
        </a:p>
      </dgm:t>
    </dgm:pt>
    <dgm:pt modelId="{58DB5696-A2B1-40FC-8426-49769A438E8D}" type="pres">
      <dgm:prSet presAssocID="{E6807B5F-E483-439F-97C4-E3C371F9C03C}" presName="linear" presStyleCnt="0">
        <dgm:presLayoutVars>
          <dgm:animLvl val="lvl"/>
          <dgm:resizeHandles val="exact"/>
        </dgm:presLayoutVars>
      </dgm:prSet>
      <dgm:spPr/>
    </dgm:pt>
    <dgm:pt modelId="{1577A391-1700-4075-ADCF-2FF1A57C5CD1}" type="pres">
      <dgm:prSet presAssocID="{A9E709A8-1179-4ACC-997F-EA6FDEEC3D0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BEF3AA-C56E-44CB-B48D-09A1BFBBB3AB}" type="pres">
      <dgm:prSet presAssocID="{A9E709A8-1179-4ACC-997F-EA6FDEEC3D04}" presName="childText" presStyleLbl="revTx" presStyleIdx="0" presStyleCnt="3">
        <dgm:presLayoutVars>
          <dgm:bulletEnabled val="1"/>
        </dgm:presLayoutVars>
      </dgm:prSet>
      <dgm:spPr/>
    </dgm:pt>
    <dgm:pt modelId="{186E59FA-B792-4748-939B-FB422FA43E7C}" type="pres">
      <dgm:prSet presAssocID="{F55E51BE-11A8-4265-90EA-1A726E3C9B5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BC80085-CFC6-446F-8C3B-4A3999A27EA9}" type="pres">
      <dgm:prSet presAssocID="{F55E51BE-11A8-4265-90EA-1A726E3C9B56}" presName="childText" presStyleLbl="revTx" presStyleIdx="1" presStyleCnt="3">
        <dgm:presLayoutVars>
          <dgm:bulletEnabled val="1"/>
        </dgm:presLayoutVars>
      </dgm:prSet>
      <dgm:spPr/>
    </dgm:pt>
    <dgm:pt modelId="{F038AE10-3A90-4A26-BDE9-9502F60D42CA}" type="pres">
      <dgm:prSet presAssocID="{F33F89EA-EA43-4DD5-BA43-E78FB82578F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BF2571C-4274-44F0-AF39-19681A8EC838}" type="pres">
      <dgm:prSet presAssocID="{F33F89EA-EA43-4DD5-BA43-E78FB82578F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8C46310B-7ED3-41F4-A308-513B3742B443}" type="presOf" srcId="{F33F89EA-EA43-4DD5-BA43-E78FB82578FB}" destId="{F038AE10-3A90-4A26-BDE9-9502F60D42CA}" srcOrd="0" destOrd="0" presId="urn:microsoft.com/office/officeart/2005/8/layout/vList2"/>
    <dgm:cxn modelId="{29C6225D-0636-43A0-92D9-98DB943EE27B}" srcId="{F55E51BE-11A8-4265-90EA-1A726E3C9B56}" destId="{2DF2B370-5FC3-4FB1-89F1-4C79DE274C42}" srcOrd="0" destOrd="0" parTransId="{C56F0B5E-9580-4E62-BDC8-1770F2F698E3}" sibTransId="{17A3A635-5AD1-4C7A-B617-CDD870161697}"/>
    <dgm:cxn modelId="{5F2C6658-255C-4762-8234-27728EEA2E7B}" srcId="{E6807B5F-E483-439F-97C4-E3C371F9C03C}" destId="{A9E709A8-1179-4ACC-997F-EA6FDEEC3D04}" srcOrd="0" destOrd="0" parTransId="{5DC0C739-4E6A-4CDE-AE10-E98FAAF82229}" sibTransId="{1F16336D-A5D3-4723-A2C3-006337F23F06}"/>
    <dgm:cxn modelId="{524A547B-4B3D-4575-8774-1765210DDA1F}" type="presOf" srcId="{F1C5760A-A654-425C-B04F-2B9885479104}" destId="{D7BEF3AA-C56E-44CB-B48D-09A1BFBBB3AB}" srcOrd="0" destOrd="0" presId="urn:microsoft.com/office/officeart/2005/8/layout/vList2"/>
    <dgm:cxn modelId="{928A2AAA-6FCF-432B-BD80-FEA93E9EC72E}" srcId="{E6807B5F-E483-439F-97C4-E3C371F9C03C}" destId="{F55E51BE-11A8-4265-90EA-1A726E3C9B56}" srcOrd="1" destOrd="0" parTransId="{1D3663C8-A3F4-4354-9508-2DB57008463A}" sibTransId="{F6AC8EED-37CF-4BAF-AC1B-C25C0C8E04EE}"/>
    <dgm:cxn modelId="{45D11DC1-7513-4BA3-A3C4-6BCFF4B1B1F4}" srcId="{F33F89EA-EA43-4DD5-BA43-E78FB82578FB}" destId="{D0B37709-6DFB-4C36-9C61-B1CB1F02A766}" srcOrd="0" destOrd="0" parTransId="{16E3F17A-E62F-43BA-BFD0-F32FEC3B81DA}" sibTransId="{1F6EF8CA-D572-48F0-A634-D949C14BED6F}"/>
    <dgm:cxn modelId="{573C32CF-163B-47FD-B68C-73D6E89ACED7}" type="presOf" srcId="{F55E51BE-11A8-4265-90EA-1A726E3C9B56}" destId="{186E59FA-B792-4748-939B-FB422FA43E7C}" srcOrd="0" destOrd="0" presId="urn:microsoft.com/office/officeart/2005/8/layout/vList2"/>
    <dgm:cxn modelId="{3D64F5DA-C998-4958-AC18-78ED59B76D01}" type="presOf" srcId="{D0B37709-6DFB-4C36-9C61-B1CB1F02A766}" destId="{BBF2571C-4274-44F0-AF39-19681A8EC838}" srcOrd="0" destOrd="0" presId="urn:microsoft.com/office/officeart/2005/8/layout/vList2"/>
    <dgm:cxn modelId="{068D05E0-E47A-44D0-8737-794F92F96692}" srcId="{E6807B5F-E483-439F-97C4-E3C371F9C03C}" destId="{F33F89EA-EA43-4DD5-BA43-E78FB82578FB}" srcOrd="2" destOrd="0" parTransId="{45E0B40A-D403-4B20-8D59-8F4FAA47A31B}" sibTransId="{4A2D84A3-A51D-4E99-B02B-EEE551A28035}"/>
    <dgm:cxn modelId="{B4F557E8-D112-4121-BBFC-FA36E6EBD7D5}" type="presOf" srcId="{A9E709A8-1179-4ACC-997F-EA6FDEEC3D04}" destId="{1577A391-1700-4075-ADCF-2FF1A57C5CD1}" srcOrd="0" destOrd="0" presId="urn:microsoft.com/office/officeart/2005/8/layout/vList2"/>
    <dgm:cxn modelId="{14FFFAE9-8588-4DFF-AFAC-8395BDB4FB10}" type="presOf" srcId="{2DF2B370-5FC3-4FB1-89F1-4C79DE274C42}" destId="{2BC80085-CFC6-446F-8C3B-4A3999A27EA9}" srcOrd="0" destOrd="0" presId="urn:microsoft.com/office/officeart/2005/8/layout/vList2"/>
    <dgm:cxn modelId="{0666AEEF-4DF9-4122-987A-8E90EE73750F}" type="presOf" srcId="{E6807B5F-E483-439F-97C4-E3C371F9C03C}" destId="{58DB5696-A2B1-40FC-8426-49769A438E8D}" srcOrd="0" destOrd="0" presId="urn:microsoft.com/office/officeart/2005/8/layout/vList2"/>
    <dgm:cxn modelId="{A7959EF7-6805-4690-AB0B-EA2A7A5CF18F}" srcId="{A9E709A8-1179-4ACC-997F-EA6FDEEC3D04}" destId="{F1C5760A-A654-425C-B04F-2B9885479104}" srcOrd="0" destOrd="0" parTransId="{66BA775B-F8A7-4862-8FEF-C07645951499}" sibTransId="{34363C9C-F949-4427-9CBF-C06D5608D126}"/>
    <dgm:cxn modelId="{891EFD82-3487-49F2-8CAF-94C1D3D5492E}" type="presParOf" srcId="{58DB5696-A2B1-40FC-8426-49769A438E8D}" destId="{1577A391-1700-4075-ADCF-2FF1A57C5CD1}" srcOrd="0" destOrd="0" presId="urn:microsoft.com/office/officeart/2005/8/layout/vList2"/>
    <dgm:cxn modelId="{9E215AEA-24D8-4BEE-8658-473D15DD865F}" type="presParOf" srcId="{58DB5696-A2B1-40FC-8426-49769A438E8D}" destId="{D7BEF3AA-C56E-44CB-B48D-09A1BFBBB3AB}" srcOrd="1" destOrd="0" presId="urn:microsoft.com/office/officeart/2005/8/layout/vList2"/>
    <dgm:cxn modelId="{414D9628-C191-46AC-8FE4-66174D5AEE8A}" type="presParOf" srcId="{58DB5696-A2B1-40FC-8426-49769A438E8D}" destId="{186E59FA-B792-4748-939B-FB422FA43E7C}" srcOrd="2" destOrd="0" presId="urn:microsoft.com/office/officeart/2005/8/layout/vList2"/>
    <dgm:cxn modelId="{06954AE2-BA38-46B7-A560-91B977C3FA54}" type="presParOf" srcId="{58DB5696-A2B1-40FC-8426-49769A438E8D}" destId="{2BC80085-CFC6-446F-8C3B-4A3999A27EA9}" srcOrd="3" destOrd="0" presId="urn:microsoft.com/office/officeart/2005/8/layout/vList2"/>
    <dgm:cxn modelId="{1EA7DAC7-FDA9-4D9B-B562-3D03BFD27BE5}" type="presParOf" srcId="{58DB5696-A2B1-40FC-8426-49769A438E8D}" destId="{F038AE10-3A90-4A26-BDE9-9502F60D42CA}" srcOrd="4" destOrd="0" presId="urn:microsoft.com/office/officeart/2005/8/layout/vList2"/>
    <dgm:cxn modelId="{1802A96B-6FEF-44D3-A8E1-B8BDC7654AC7}" type="presParOf" srcId="{58DB5696-A2B1-40FC-8426-49769A438E8D}" destId="{BBF2571C-4274-44F0-AF39-19681A8EC83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7062764-7722-4720-83A5-9D46DE0585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8AA056E-8138-4AAB-B425-24A408FB0C86}">
      <dgm:prSet/>
      <dgm:spPr/>
      <dgm:t>
        <a:bodyPr/>
        <a:lstStyle/>
        <a:p>
          <a:r>
            <a:rPr lang="en-US"/>
            <a:t>Podcasting</a:t>
          </a:r>
        </a:p>
      </dgm:t>
    </dgm:pt>
    <dgm:pt modelId="{F7757DB1-E0EA-4EED-9C4A-323C86EA2B3B}" type="parTrans" cxnId="{A2E86FE8-66BB-4C35-B627-80A55A338138}">
      <dgm:prSet/>
      <dgm:spPr/>
      <dgm:t>
        <a:bodyPr/>
        <a:lstStyle/>
        <a:p>
          <a:endParaRPr lang="en-US"/>
        </a:p>
      </dgm:t>
    </dgm:pt>
    <dgm:pt modelId="{6EFF48EE-BD40-4A37-8D05-DA2E9E8FBBBC}" type="sibTrans" cxnId="{A2E86FE8-66BB-4C35-B627-80A55A338138}">
      <dgm:prSet/>
      <dgm:spPr/>
      <dgm:t>
        <a:bodyPr/>
        <a:lstStyle/>
        <a:p>
          <a:endParaRPr lang="en-US"/>
        </a:p>
      </dgm:t>
    </dgm:pt>
    <dgm:pt modelId="{830443FC-724F-4FA1-B174-5F2D5117BFFC}">
      <dgm:prSet/>
      <dgm:spPr/>
      <dgm:t>
        <a:bodyPr/>
        <a:lstStyle/>
        <a:p>
          <a:r>
            <a:rPr lang="en-US"/>
            <a:t>Audio presentation stored as an audio file and available for download from Web</a:t>
          </a:r>
        </a:p>
      </dgm:t>
    </dgm:pt>
    <dgm:pt modelId="{205B3269-4E3D-43E4-A656-D9F28574D074}" type="parTrans" cxnId="{AA045BC0-5ADB-476F-AE53-674BBAA6E8C6}">
      <dgm:prSet/>
      <dgm:spPr/>
      <dgm:t>
        <a:bodyPr/>
        <a:lstStyle/>
        <a:p>
          <a:endParaRPr lang="en-US"/>
        </a:p>
      </dgm:t>
    </dgm:pt>
    <dgm:pt modelId="{5618ED02-FD77-4757-BD90-A89993E79B27}" type="sibTrans" cxnId="{AA045BC0-5ADB-476F-AE53-674BBAA6E8C6}">
      <dgm:prSet/>
      <dgm:spPr/>
      <dgm:t>
        <a:bodyPr/>
        <a:lstStyle/>
        <a:p>
          <a:endParaRPr lang="en-US"/>
        </a:p>
      </dgm:t>
    </dgm:pt>
    <dgm:pt modelId="{81DB8ACB-A0C0-4C8F-A856-B16D446C3145}">
      <dgm:prSet/>
      <dgm:spPr/>
      <dgm:t>
        <a:bodyPr/>
        <a:lstStyle/>
        <a:p>
          <a:r>
            <a:rPr lang="en-US"/>
            <a:t>Wikis</a:t>
          </a:r>
        </a:p>
      </dgm:t>
    </dgm:pt>
    <dgm:pt modelId="{03C0D6E6-026C-4D20-9F95-B6184CA0A210}" type="parTrans" cxnId="{0B3053B6-6C2B-430F-9446-3002FD6DE449}">
      <dgm:prSet/>
      <dgm:spPr/>
      <dgm:t>
        <a:bodyPr/>
        <a:lstStyle/>
        <a:p>
          <a:endParaRPr lang="en-US"/>
        </a:p>
      </dgm:t>
    </dgm:pt>
    <dgm:pt modelId="{81C3CBC9-1DEA-40D8-A9FE-D45630336A94}" type="sibTrans" cxnId="{0B3053B6-6C2B-430F-9446-3002FD6DE449}">
      <dgm:prSet/>
      <dgm:spPr/>
      <dgm:t>
        <a:bodyPr/>
        <a:lstStyle/>
        <a:p>
          <a:endParaRPr lang="en-US"/>
        </a:p>
      </dgm:t>
    </dgm:pt>
    <dgm:pt modelId="{CCFB9094-066C-4AA5-AB5A-BF1E7C6536BE}">
      <dgm:prSet/>
      <dgm:spPr/>
      <dgm:t>
        <a:bodyPr/>
        <a:lstStyle/>
        <a:p>
          <a:r>
            <a:rPr lang="en-US"/>
            <a:t>Allows user to easily add and edit content on Web page</a:t>
          </a:r>
        </a:p>
      </dgm:t>
    </dgm:pt>
    <dgm:pt modelId="{4303EA67-7BA6-4C0F-A01C-AA31266F0372}" type="parTrans" cxnId="{93CD76DF-2C20-4178-B6AA-5451EC07FB6C}">
      <dgm:prSet/>
      <dgm:spPr/>
      <dgm:t>
        <a:bodyPr/>
        <a:lstStyle/>
        <a:p>
          <a:endParaRPr lang="en-US"/>
        </a:p>
      </dgm:t>
    </dgm:pt>
    <dgm:pt modelId="{F013536F-FB07-4C08-8B9E-251C072D00BC}" type="sibTrans" cxnId="{93CD76DF-2C20-4178-B6AA-5451EC07FB6C}">
      <dgm:prSet/>
      <dgm:spPr/>
      <dgm:t>
        <a:bodyPr/>
        <a:lstStyle/>
        <a:p>
          <a:endParaRPr lang="en-US"/>
        </a:p>
      </dgm:t>
    </dgm:pt>
    <dgm:pt modelId="{636A918C-1F8D-41A0-A728-1B1CF137FCED}">
      <dgm:prSet/>
      <dgm:spPr/>
      <dgm:t>
        <a:bodyPr/>
        <a:lstStyle/>
        <a:p>
          <a:r>
            <a:rPr lang="en-US"/>
            <a:t>Music and video services</a:t>
          </a:r>
        </a:p>
      </dgm:t>
    </dgm:pt>
    <dgm:pt modelId="{467E509A-A45F-4D71-A70A-263196DBB8AF}" type="parTrans" cxnId="{0F76348D-F5FE-41DA-92FC-6836779AA867}">
      <dgm:prSet/>
      <dgm:spPr/>
      <dgm:t>
        <a:bodyPr/>
        <a:lstStyle/>
        <a:p>
          <a:endParaRPr lang="en-US"/>
        </a:p>
      </dgm:t>
    </dgm:pt>
    <dgm:pt modelId="{EFFADECE-5F04-466E-9C9D-9C1B0209581D}" type="sibTrans" cxnId="{0F76348D-F5FE-41DA-92FC-6836779AA867}">
      <dgm:prSet/>
      <dgm:spPr/>
      <dgm:t>
        <a:bodyPr/>
        <a:lstStyle/>
        <a:p>
          <a:endParaRPr lang="en-US"/>
        </a:p>
      </dgm:t>
    </dgm:pt>
    <dgm:pt modelId="{DF22DD8E-5774-4F3A-A3D0-FECDAB6A8762}">
      <dgm:prSet/>
      <dgm:spPr/>
      <dgm:t>
        <a:bodyPr/>
        <a:lstStyle/>
        <a:p>
          <a:r>
            <a:rPr lang="en-US"/>
            <a:t>Online video viewing</a:t>
          </a:r>
        </a:p>
      </dgm:t>
    </dgm:pt>
    <dgm:pt modelId="{F79733C9-4399-495D-A62A-566D0C87A4D1}" type="parTrans" cxnId="{A498B0D9-1CAF-43BE-A281-9E9DEEC5CE7F}">
      <dgm:prSet/>
      <dgm:spPr/>
      <dgm:t>
        <a:bodyPr/>
        <a:lstStyle/>
        <a:p>
          <a:endParaRPr lang="en-US"/>
        </a:p>
      </dgm:t>
    </dgm:pt>
    <dgm:pt modelId="{1917578F-A80B-4CE3-993C-DE981985BEBB}" type="sibTrans" cxnId="{A498B0D9-1CAF-43BE-A281-9E9DEEC5CE7F}">
      <dgm:prSet/>
      <dgm:spPr/>
      <dgm:t>
        <a:bodyPr/>
        <a:lstStyle/>
        <a:p>
          <a:endParaRPr lang="en-US"/>
        </a:p>
      </dgm:t>
    </dgm:pt>
    <dgm:pt modelId="{346D7B7A-DFC2-42AB-BF97-EE9026999E8D}">
      <dgm:prSet/>
      <dgm:spPr/>
      <dgm:t>
        <a:bodyPr/>
        <a:lstStyle/>
        <a:p>
          <a:r>
            <a:rPr lang="en-US"/>
            <a:t>Digital video on demand </a:t>
          </a:r>
        </a:p>
      </dgm:t>
    </dgm:pt>
    <dgm:pt modelId="{06B069AD-890E-4D88-8290-1265C9C44524}" type="parTrans" cxnId="{FC33A588-5DA4-4859-BE41-47EC8513D8CA}">
      <dgm:prSet/>
      <dgm:spPr/>
      <dgm:t>
        <a:bodyPr/>
        <a:lstStyle/>
        <a:p>
          <a:endParaRPr lang="en-US"/>
        </a:p>
      </dgm:t>
    </dgm:pt>
    <dgm:pt modelId="{D1FC89B5-B8E7-4DF3-89F3-2DB3A4F441AB}" type="sibTrans" cxnId="{FC33A588-5DA4-4859-BE41-47EC8513D8CA}">
      <dgm:prSet/>
      <dgm:spPr/>
      <dgm:t>
        <a:bodyPr/>
        <a:lstStyle/>
        <a:p>
          <a:endParaRPr lang="en-US"/>
        </a:p>
      </dgm:t>
    </dgm:pt>
    <dgm:pt modelId="{E9663BD8-675C-4F84-8F5C-0C899A7779B8}" type="pres">
      <dgm:prSet presAssocID="{57062764-7722-4720-83A5-9D46DE05859D}" presName="linear" presStyleCnt="0">
        <dgm:presLayoutVars>
          <dgm:dir/>
          <dgm:animLvl val="lvl"/>
          <dgm:resizeHandles val="exact"/>
        </dgm:presLayoutVars>
      </dgm:prSet>
      <dgm:spPr/>
    </dgm:pt>
    <dgm:pt modelId="{9E80077F-1999-4564-BAF2-6BAD4FEBCB6A}" type="pres">
      <dgm:prSet presAssocID="{18AA056E-8138-4AAB-B425-24A408FB0C86}" presName="parentLin" presStyleCnt="0"/>
      <dgm:spPr/>
    </dgm:pt>
    <dgm:pt modelId="{421872CE-8BE7-4F02-BD3C-EC8085713BE8}" type="pres">
      <dgm:prSet presAssocID="{18AA056E-8138-4AAB-B425-24A408FB0C86}" presName="parentLeftMargin" presStyleLbl="node1" presStyleIdx="0" presStyleCnt="3"/>
      <dgm:spPr/>
    </dgm:pt>
    <dgm:pt modelId="{8C4B54FA-3ABA-47CD-87D6-C434077D0689}" type="pres">
      <dgm:prSet presAssocID="{18AA056E-8138-4AAB-B425-24A408FB0C8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7195D5D-9ED8-483D-9CC6-0285EDB68950}" type="pres">
      <dgm:prSet presAssocID="{18AA056E-8138-4AAB-B425-24A408FB0C86}" presName="negativeSpace" presStyleCnt="0"/>
      <dgm:spPr/>
    </dgm:pt>
    <dgm:pt modelId="{1842C19C-AF38-4713-B342-65725E97DD95}" type="pres">
      <dgm:prSet presAssocID="{18AA056E-8138-4AAB-B425-24A408FB0C86}" presName="childText" presStyleLbl="conFgAcc1" presStyleIdx="0" presStyleCnt="3">
        <dgm:presLayoutVars>
          <dgm:bulletEnabled val="1"/>
        </dgm:presLayoutVars>
      </dgm:prSet>
      <dgm:spPr/>
    </dgm:pt>
    <dgm:pt modelId="{C590B9A8-98CF-4369-A43A-33A84B333F60}" type="pres">
      <dgm:prSet presAssocID="{6EFF48EE-BD40-4A37-8D05-DA2E9E8FBBBC}" presName="spaceBetweenRectangles" presStyleCnt="0"/>
      <dgm:spPr/>
    </dgm:pt>
    <dgm:pt modelId="{51C1D1F9-73C7-4475-98B5-6FC012F474DB}" type="pres">
      <dgm:prSet presAssocID="{81DB8ACB-A0C0-4C8F-A856-B16D446C3145}" presName="parentLin" presStyleCnt="0"/>
      <dgm:spPr/>
    </dgm:pt>
    <dgm:pt modelId="{046E0FC5-D9C9-46A9-88B6-283B5ED42422}" type="pres">
      <dgm:prSet presAssocID="{81DB8ACB-A0C0-4C8F-A856-B16D446C3145}" presName="parentLeftMargin" presStyleLbl="node1" presStyleIdx="0" presStyleCnt="3"/>
      <dgm:spPr/>
    </dgm:pt>
    <dgm:pt modelId="{07695C4F-2474-496A-A670-D2306FF627D9}" type="pres">
      <dgm:prSet presAssocID="{81DB8ACB-A0C0-4C8F-A856-B16D446C314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74372A2-C916-4695-A868-8AE0C04BFA42}" type="pres">
      <dgm:prSet presAssocID="{81DB8ACB-A0C0-4C8F-A856-B16D446C3145}" presName="negativeSpace" presStyleCnt="0"/>
      <dgm:spPr/>
    </dgm:pt>
    <dgm:pt modelId="{79D29BC6-0EA4-4058-9FD4-F319C73D2E54}" type="pres">
      <dgm:prSet presAssocID="{81DB8ACB-A0C0-4C8F-A856-B16D446C3145}" presName="childText" presStyleLbl="conFgAcc1" presStyleIdx="1" presStyleCnt="3">
        <dgm:presLayoutVars>
          <dgm:bulletEnabled val="1"/>
        </dgm:presLayoutVars>
      </dgm:prSet>
      <dgm:spPr/>
    </dgm:pt>
    <dgm:pt modelId="{89B09D25-15D1-45AC-B93D-CA7DB07116E2}" type="pres">
      <dgm:prSet presAssocID="{81C3CBC9-1DEA-40D8-A9FE-D45630336A94}" presName="spaceBetweenRectangles" presStyleCnt="0"/>
      <dgm:spPr/>
    </dgm:pt>
    <dgm:pt modelId="{F7D13DD8-458E-46DB-A524-D1DF6558825E}" type="pres">
      <dgm:prSet presAssocID="{636A918C-1F8D-41A0-A728-1B1CF137FCED}" presName="parentLin" presStyleCnt="0"/>
      <dgm:spPr/>
    </dgm:pt>
    <dgm:pt modelId="{FEE52940-66D2-47A7-8EB1-5C46AFF5C12A}" type="pres">
      <dgm:prSet presAssocID="{636A918C-1F8D-41A0-A728-1B1CF137FCED}" presName="parentLeftMargin" presStyleLbl="node1" presStyleIdx="1" presStyleCnt="3"/>
      <dgm:spPr/>
    </dgm:pt>
    <dgm:pt modelId="{BAAB23CB-0AB3-4AE3-88A6-23BBAC50B94B}" type="pres">
      <dgm:prSet presAssocID="{636A918C-1F8D-41A0-A728-1B1CF137FCE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DD042DE-828E-48DC-8E2D-F1C83B921500}" type="pres">
      <dgm:prSet presAssocID="{636A918C-1F8D-41A0-A728-1B1CF137FCED}" presName="negativeSpace" presStyleCnt="0"/>
      <dgm:spPr/>
    </dgm:pt>
    <dgm:pt modelId="{60E3056C-7984-4813-AAE7-CA1E4BB24ED1}" type="pres">
      <dgm:prSet presAssocID="{636A918C-1F8D-41A0-A728-1B1CF137FCE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0010916-A127-4B0A-B44A-E220BCD2530C}" type="presOf" srcId="{18AA056E-8138-4AAB-B425-24A408FB0C86}" destId="{8C4B54FA-3ABA-47CD-87D6-C434077D0689}" srcOrd="1" destOrd="0" presId="urn:microsoft.com/office/officeart/2005/8/layout/list1"/>
    <dgm:cxn modelId="{4F61F31C-3BF0-4C70-8B87-0E10C9AA1EA3}" type="presOf" srcId="{636A918C-1F8D-41A0-A728-1B1CF137FCED}" destId="{FEE52940-66D2-47A7-8EB1-5C46AFF5C12A}" srcOrd="0" destOrd="0" presId="urn:microsoft.com/office/officeart/2005/8/layout/list1"/>
    <dgm:cxn modelId="{943ABF2D-EA84-4F5D-AF1D-97E6F2F6982F}" type="presOf" srcId="{636A918C-1F8D-41A0-A728-1B1CF137FCED}" destId="{BAAB23CB-0AB3-4AE3-88A6-23BBAC50B94B}" srcOrd="1" destOrd="0" presId="urn:microsoft.com/office/officeart/2005/8/layout/list1"/>
    <dgm:cxn modelId="{79164E40-19F2-41A1-A225-C31A2C0F9146}" type="presOf" srcId="{DF22DD8E-5774-4F3A-A3D0-FECDAB6A8762}" destId="{60E3056C-7984-4813-AAE7-CA1E4BB24ED1}" srcOrd="0" destOrd="0" presId="urn:microsoft.com/office/officeart/2005/8/layout/list1"/>
    <dgm:cxn modelId="{330CD447-3859-4F12-B972-D30A01C78BD2}" type="presOf" srcId="{81DB8ACB-A0C0-4C8F-A856-B16D446C3145}" destId="{07695C4F-2474-496A-A670-D2306FF627D9}" srcOrd="1" destOrd="0" presId="urn:microsoft.com/office/officeart/2005/8/layout/list1"/>
    <dgm:cxn modelId="{B8085049-54CC-48F2-B8D9-204EB43BC270}" type="presOf" srcId="{CCFB9094-066C-4AA5-AB5A-BF1E7C6536BE}" destId="{79D29BC6-0EA4-4058-9FD4-F319C73D2E54}" srcOrd="0" destOrd="0" presId="urn:microsoft.com/office/officeart/2005/8/layout/list1"/>
    <dgm:cxn modelId="{D3944870-3EA1-45E7-AD63-16118350CE40}" type="presOf" srcId="{830443FC-724F-4FA1-B174-5F2D5117BFFC}" destId="{1842C19C-AF38-4713-B342-65725E97DD95}" srcOrd="0" destOrd="0" presId="urn:microsoft.com/office/officeart/2005/8/layout/list1"/>
    <dgm:cxn modelId="{7C8C5952-1390-4BC3-9862-B15CBA1447E6}" type="presOf" srcId="{57062764-7722-4720-83A5-9D46DE05859D}" destId="{E9663BD8-675C-4F84-8F5C-0C899A7779B8}" srcOrd="0" destOrd="0" presId="urn:microsoft.com/office/officeart/2005/8/layout/list1"/>
    <dgm:cxn modelId="{ABCA3C85-21E1-4A5B-8C9C-37785189776E}" type="presOf" srcId="{18AA056E-8138-4AAB-B425-24A408FB0C86}" destId="{421872CE-8BE7-4F02-BD3C-EC8085713BE8}" srcOrd="0" destOrd="0" presId="urn:microsoft.com/office/officeart/2005/8/layout/list1"/>
    <dgm:cxn modelId="{038A1988-A5F3-496B-8793-1CF1671B8097}" type="presOf" srcId="{81DB8ACB-A0C0-4C8F-A856-B16D446C3145}" destId="{046E0FC5-D9C9-46A9-88B6-283B5ED42422}" srcOrd="0" destOrd="0" presId="urn:microsoft.com/office/officeart/2005/8/layout/list1"/>
    <dgm:cxn modelId="{FC33A588-5DA4-4859-BE41-47EC8513D8CA}" srcId="{636A918C-1F8D-41A0-A728-1B1CF137FCED}" destId="{346D7B7A-DFC2-42AB-BF97-EE9026999E8D}" srcOrd="1" destOrd="0" parTransId="{06B069AD-890E-4D88-8290-1265C9C44524}" sibTransId="{D1FC89B5-B8E7-4DF3-89F3-2DB3A4F441AB}"/>
    <dgm:cxn modelId="{0F76348D-F5FE-41DA-92FC-6836779AA867}" srcId="{57062764-7722-4720-83A5-9D46DE05859D}" destId="{636A918C-1F8D-41A0-A728-1B1CF137FCED}" srcOrd="2" destOrd="0" parTransId="{467E509A-A45F-4D71-A70A-263196DBB8AF}" sibTransId="{EFFADECE-5F04-466E-9C9D-9C1B0209581D}"/>
    <dgm:cxn modelId="{0B3053B6-6C2B-430F-9446-3002FD6DE449}" srcId="{57062764-7722-4720-83A5-9D46DE05859D}" destId="{81DB8ACB-A0C0-4C8F-A856-B16D446C3145}" srcOrd="1" destOrd="0" parTransId="{03C0D6E6-026C-4D20-9F95-B6184CA0A210}" sibTransId="{81C3CBC9-1DEA-40D8-A9FE-D45630336A94}"/>
    <dgm:cxn modelId="{AA045BC0-5ADB-476F-AE53-674BBAA6E8C6}" srcId="{18AA056E-8138-4AAB-B425-24A408FB0C86}" destId="{830443FC-724F-4FA1-B174-5F2D5117BFFC}" srcOrd="0" destOrd="0" parTransId="{205B3269-4E3D-43E4-A656-D9F28574D074}" sibTransId="{5618ED02-FD77-4757-BD90-A89993E79B27}"/>
    <dgm:cxn modelId="{F07226D5-1359-44FC-B124-EFA7926B519D}" type="presOf" srcId="{346D7B7A-DFC2-42AB-BF97-EE9026999E8D}" destId="{60E3056C-7984-4813-AAE7-CA1E4BB24ED1}" srcOrd="0" destOrd="1" presId="urn:microsoft.com/office/officeart/2005/8/layout/list1"/>
    <dgm:cxn modelId="{A498B0D9-1CAF-43BE-A281-9E9DEEC5CE7F}" srcId="{636A918C-1F8D-41A0-A728-1B1CF137FCED}" destId="{DF22DD8E-5774-4F3A-A3D0-FECDAB6A8762}" srcOrd="0" destOrd="0" parTransId="{F79733C9-4399-495D-A62A-566D0C87A4D1}" sibTransId="{1917578F-A80B-4CE3-993C-DE981985BEBB}"/>
    <dgm:cxn modelId="{93CD76DF-2C20-4178-B6AA-5451EC07FB6C}" srcId="{81DB8ACB-A0C0-4C8F-A856-B16D446C3145}" destId="{CCFB9094-066C-4AA5-AB5A-BF1E7C6536BE}" srcOrd="0" destOrd="0" parTransId="{4303EA67-7BA6-4C0F-A01C-AA31266F0372}" sibTransId="{F013536F-FB07-4C08-8B9E-251C072D00BC}"/>
    <dgm:cxn modelId="{A2E86FE8-66BB-4C35-B627-80A55A338138}" srcId="{57062764-7722-4720-83A5-9D46DE05859D}" destId="{18AA056E-8138-4AAB-B425-24A408FB0C86}" srcOrd="0" destOrd="0" parTransId="{F7757DB1-E0EA-4EED-9C4A-323C86EA2B3B}" sibTransId="{6EFF48EE-BD40-4A37-8D05-DA2E9E8FBBBC}"/>
    <dgm:cxn modelId="{EFC9E508-5BE0-4591-89E7-7A0FE02D1C81}" type="presParOf" srcId="{E9663BD8-675C-4F84-8F5C-0C899A7779B8}" destId="{9E80077F-1999-4564-BAF2-6BAD4FEBCB6A}" srcOrd="0" destOrd="0" presId="urn:microsoft.com/office/officeart/2005/8/layout/list1"/>
    <dgm:cxn modelId="{E11E89C8-9944-4CC3-B5AE-A24E257FABAA}" type="presParOf" srcId="{9E80077F-1999-4564-BAF2-6BAD4FEBCB6A}" destId="{421872CE-8BE7-4F02-BD3C-EC8085713BE8}" srcOrd="0" destOrd="0" presId="urn:microsoft.com/office/officeart/2005/8/layout/list1"/>
    <dgm:cxn modelId="{5F1A5924-FDC9-41F2-852E-A305AE43B1EB}" type="presParOf" srcId="{9E80077F-1999-4564-BAF2-6BAD4FEBCB6A}" destId="{8C4B54FA-3ABA-47CD-87D6-C434077D0689}" srcOrd="1" destOrd="0" presId="urn:microsoft.com/office/officeart/2005/8/layout/list1"/>
    <dgm:cxn modelId="{C6777712-1AB4-4401-9A91-0E5FCAF54DB5}" type="presParOf" srcId="{E9663BD8-675C-4F84-8F5C-0C899A7779B8}" destId="{17195D5D-9ED8-483D-9CC6-0285EDB68950}" srcOrd="1" destOrd="0" presId="urn:microsoft.com/office/officeart/2005/8/layout/list1"/>
    <dgm:cxn modelId="{708F4EE9-ABD7-407C-A483-3F1518D46C04}" type="presParOf" srcId="{E9663BD8-675C-4F84-8F5C-0C899A7779B8}" destId="{1842C19C-AF38-4713-B342-65725E97DD95}" srcOrd="2" destOrd="0" presId="urn:microsoft.com/office/officeart/2005/8/layout/list1"/>
    <dgm:cxn modelId="{896AC2D9-4C7C-4391-AAF8-62250D401B15}" type="presParOf" srcId="{E9663BD8-675C-4F84-8F5C-0C899A7779B8}" destId="{C590B9A8-98CF-4369-A43A-33A84B333F60}" srcOrd="3" destOrd="0" presId="urn:microsoft.com/office/officeart/2005/8/layout/list1"/>
    <dgm:cxn modelId="{6C5DC637-86E0-466A-9A41-254C3CF0A1BB}" type="presParOf" srcId="{E9663BD8-675C-4F84-8F5C-0C899A7779B8}" destId="{51C1D1F9-73C7-4475-98B5-6FC012F474DB}" srcOrd="4" destOrd="0" presId="urn:microsoft.com/office/officeart/2005/8/layout/list1"/>
    <dgm:cxn modelId="{B752BE7C-1F0D-4170-A0E4-DB707C1EE403}" type="presParOf" srcId="{51C1D1F9-73C7-4475-98B5-6FC012F474DB}" destId="{046E0FC5-D9C9-46A9-88B6-283B5ED42422}" srcOrd="0" destOrd="0" presId="urn:microsoft.com/office/officeart/2005/8/layout/list1"/>
    <dgm:cxn modelId="{F6A69F9C-C7FE-434A-9B82-9808B9A39495}" type="presParOf" srcId="{51C1D1F9-73C7-4475-98B5-6FC012F474DB}" destId="{07695C4F-2474-496A-A670-D2306FF627D9}" srcOrd="1" destOrd="0" presId="urn:microsoft.com/office/officeart/2005/8/layout/list1"/>
    <dgm:cxn modelId="{82032052-8832-459D-8DE3-A67CC856316A}" type="presParOf" srcId="{E9663BD8-675C-4F84-8F5C-0C899A7779B8}" destId="{A74372A2-C916-4695-A868-8AE0C04BFA42}" srcOrd="5" destOrd="0" presId="urn:microsoft.com/office/officeart/2005/8/layout/list1"/>
    <dgm:cxn modelId="{8B5E6283-DE35-478E-A3A1-4B759D713522}" type="presParOf" srcId="{E9663BD8-675C-4F84-8F5C-0C899A7779B8}" destId="{79D29BC6-0EA4-4058-9FD4-F319C73D2E54}" srcOrd="6" destOrd="0" presId="urn:microsoft.com/office/officeart/2005/8/layout/list1"/>
    <dgm:cxn modelId="{37974703-BDA0-4407-A347-68BC6D51972D}" type="presParOf" srcId="{E9663BD8-675C-4F84-8F5C-0C899A7779B8}" destId="{89B09D25-15D1-45AC-B93D-CA7DB07116E2}" srcOrd="7" destOrd="0" presId="urn:microsoft.com/office/officeart/2005/8/layout/list1"/>
    <dgm:cxn modelId="{CA992E5B-B865-4F6E-91C5-E877DB095E38}" type="presParOf" srcId="{E9663BD8-675C-4F84-8F5C-0C899A7779B8}" destId="{F7D13DD8-458E-46DB-A524-D1DF6558825E}" srcOrd="8" destOrd="0" presId="urn:microsoft.com/office/officeart/2005/8/layout/list1"/>
    <dgm:cxn modelId="{AA980FA0-ECFC-4CC3-8D57-A4C3875C5632}" type="presParOf" srcId="{F7D13DD8-458E-46DB-A524-D1DF6558825E}" destId="{FEE52940-66D2-47A7-8EB1-5C46AFF5C12A}" srcOrd="0" destOrd="0" presId="urn:microsoft.com/office/officeart/2005/8/layout/list1"/>
    <dgm:cxn modelId="{5B58C34A-3762-490D-AD9B-23D2C7DAA03C}" type="presParOf" srcId="{F7D13DD8-458E-46DB-A524-D1DF6558825E}" destId="{BAAB23CB-0AB3-4AE3-88A6-23BBAC50B94B}" srcOrd="1" destOrd="0" presId="urn:microsoft.com/office/officeart/2005/8/layout/list1"/>
    <dgm:cxn modelId="{7F5D02F6-2464-4033-A065-328BC403D37E}" type="presParOf" srcId="{E9663BD8-675C-4F84-8F5C-0C899A7779B8}" destId="{4DD042DE-828E-48DC-8E2D-F1C83B921500}" srcOrd="9" destOrd="0" presId="urn:microsoft.com/office/officeart/2005/8/layout/list1"/>
    <dgm:cxn modelId="{8A59B913-BC31-4158-91E2-313A77311E82}" type="presParOf" srcId="{E9663BD8-675C-4F84-8F5C-0C899A7779B8}" destId="{60E3056C-7984-4813-AAE7-CA1E4BB24ED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030EA968-9721-44CD-A11B-817D1B8D4D8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9D65CF-AD7E-4896-B0DF-345769C08E3E}">
      <dgm:prSet/>
      <dgm:spPr/>
      <dgm:t>
        <a:bodyPr/>
        <a:lstStyle/>
        <a:p>
          <a:r>
            <a:rPr lang="en-US"/>
            <a:t>Internet telephony (VoIP)</a:t>
          </a:r>
        </a:p>
      </dgm:t>
    </dgm:pt>
    <dgm:pt modelId="{F5F7A75C-E978-45A1-955F-F4C810735DC6}" type="parTrans" cxnId="{3AA7F8F0-5CA8-4954-BA47-C733235FFA96}">
      <dgm:prSet/>
      <dgm:spPr/>
      <dgm:t>
        <a:bodyPr/>
        <a:lstStyle/>
        <a:p>
          <a:endParaRPr lang="en-US"/>
        </a:p>
      </dgm:t>
    </dgm:pt>
    <dgm:pt modelId="{AAE64956-EFB5-41F7-94DF-938B44CB13F1}" type="sibTrans" cxnId="{3AA7F8F0-5CA8-4954-BA47-C733235FFA96}">
      <dgm:prSet/>
      <dgm:spPr/>
      <dgm:t>
        <a:bodyPr/>
        <a:lstStyle/>
        <a:p>
          <a:endParaRPr lang="en-US"/>
        </a:p>
      </dgm:t>
    </dgm:pt>
    <dgm:pt modelId="{70877DBD-C608-4120-BD26-BF5FE7488812}">
      <dgm:prSet/>
      <dgm:spPr/>
      <dgm:t>
        <a:bodyPr/>
        <a:lstStyle/>
        <a:p>
          <a:r>
            <a:rPr lang="en-US"/>
            <a:t>Voice over Internet Protocol (VoIP) uses Internet  to transmit voice communication</a:t>
          </a:r>
        </a:p>
      </dgm:t>
    </dgm:pt>
    <dgm:pt modelId="{E57531BB-625F-4C4F-8713-258C423175FD}" type="parTrans" cxnId="{592BDAC3-299D-489C-AAD5-32AF9331FE7E}">
      <dgm:prSet/>
      <dgm:spPr/>
      <dgm:t>
        <a:bodyPr/>
        <a:lstStyle/>
        <a:p>
          <a:endParaRPr lang="en-US"/>
        </a:p>
      </dgm:t>
    </dgm:pt>
    <dgm:pt modelId="{09AED621-4139-4BB3-B502-7E4E6DE0752F}" type="sibTrans" cxnId="{592BDAC3-299D-489C-AAD5-32AF9331FE7E}">
      <dgm:prSet/>
      <dgm:spPr/>
      <dgm:t>
        <a:bodyPr/>
        <a:lstStyle/>
        <a:p>
          <a:endParaRPr lang="en-US"/>
        </a:p>
      </dgm:t>
    </dgm:pt>
    <dgm:pt modelId="{33D8CFA7-09D1-4B3F-AB20-F4BC449047E3}">
      <dgm:prSet/>
      <dgm:spPr/>
      <dgm:t>
        <a:bodyPr/>
        <a:lstStyle/>
        <a:p>
          <a:r>
            <a:rPr lang="en-US"/>
            <a:t>Video conferencing, video chatting, and telepresence</a:t>
          </a:r>
        </a:p>
      </dgm:t>
    </dgm:pt>
    <dgm:pt modelId="{0299ECAD-E63D-4A9E-9F41-2CEF3CB563C4}" type="parTrans" cxnId="{9AD38B39-26C4-4237-A256-C873FA304A9E}">
      <dgm:prSet/>
      <dgm:spPr/>
      <dgm:t>
        <a:bodyPr/>
        <a:lstStyle/>
        <a:p>
          <a:endParaRPr lang="en-US"/>
        </a:p>
      </dgm:t>
    </dgm:pt>
    <dgm:pt modelId="{A23575CF-D6F0-4156-9CF1-10C8AB92CB95}" type="sibTrans" cxnId="{9AD38B39-26C4-4237-A256-C873FA304A9E}">
      <dgm:prSet/>
      <dgm:spPr/>
      <dgm:t>
        <a:bodyPr/>
        <a:lstStyle/>
        <a:p>
          <a:endParaRPr lang="en-US"/>
        </a:p>
      </dgm:t>
    </dgm:pt>
    <dgm:pt modelId="{468F696A-6CB7-47D8-AAAF-B4F06AE456A1}">
      <dgm:prSet/>
      <dgm:spPr/>
      <dgm:t>
        <a:bodyPr/>
        <a:lstStyle/>
        <a:p>
          <a:r>
            <a:rPr lang="en-US"/>
            <a:t>Online software and Web services</a:t>
          </a:r>
        </a:p>
      </dgm:t>
    </dgm:pt>
    <dgm:pt modelId="{BD4440F1-53F0-4A68-A510-6FB547C99DF2}" type="parTrans" cxnId="{AC42C8CC-3F0D-4FCE-9FE2-DB06A3E098D1}">
      <dgm:prSet/>
      <dgm:spPr/>
      <dgm:t>
        <a:bodyPr/>
        <a:lstStyle/>
        <a:p>
          <a:endParaRPr lang="en-US"/>
        </a:p>
      </dgm:t>
    </dgm:pt>
    <dgm:pt modelId="{E8F355C3-AD45-4FCC-B990-B698EF82AD64}" type="sibTrans" cxnId="{AC42C8CC-3F0D-4FCE-9FE2-DB06A3E098D1}">
      <dgm:prSet/>
      <dgm:spPr/>
      <dgm:t>
        <a:bodyPr/>
        <a:lstStyle/>
        <a:p>
          <a:endParaRPr lang="en-US"/>
        </a:p>
      </dgm:t>
    </dgm:pt>
    <dgm:pt modelId="{F0B4925C-88BC-404C-A747-C37A9EBF2E10}">
      <dgm:prSet/>
      <dgm:spPr/>
      <dgm:t>
        <a:bodyPr/>
        <a:lstStyle/>
        <a:p>
          <a:r>
            <a:rPr lang="en-US"/>
            <a:t>Web apps, widgets, and gadgets</a:t>
          </a:r>
        </a:p>
      </dgm:t>
    </dgm:pt>
    <dgm:pt modelId="{C0CBD5A1-586F-4ACF-AB56-9D130B352AE1}" type="parTrans" cxnId="{8693F99B-8A3D-4467-8D6C-7968750ACCFF}">
      <dgm:prSet/>
      <dgm:spPr/>
      <dgm:t>
        <a:bodyPr/>
        <a:lstStyle/>
        <a:p>
          <a:endParaRPr lang="en-US"/>
        </a:p>
      </dgm:t>
    </dgm:pt>
    <dgm:pt modelId="{307D7475-EE0F-4893-A674-AC05BF4B97C5}" type="sibTrans" cxnId="{8693F99B-8A3D-4467-8D6C-7968750ACCFF}">
      <dgm:prSet/>
      <dgm:spPr/>
      <dgm:t>
        <a:bodyPr/>
        <a:lstStyle/>
        <a:p>
          <a:endParaRPr lang="en-US"/>
        </a:p>
      </dgm:t>
    </dgm:pt>
    <dgm:pt modelId="{39309AEB-DBE2-4DC6-929D-E83A679150BB}" type="pres">
      <dgm:prSet presAssocID="{030EA968-9721-44CD-A11B-817D1B8D4D82}" presName="linear" presStyleCnt="0">
        <dgm:presLayoutVars>
          <dgm:animLvl val="lvl"/>
          <dgm:resizeHandles val="exact"/>
        </dgm:presLayoutVars>
      </dgm:prSet>
      <dgm:spPr/>
    </dgm:pt>
    <dgm:pt modelId="{D7D736FC-6CC2-466B-8032-01CA03850A3C}" type="pres">
      <dgm:prSet presAssocID="{579D65CF-AD7E-4896-B0DF-345769C08E3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323EA5-9879-48ED-B337-8DC0174B89A0}" type="pres">
      <dgm:prSet presAssocID="{579D65CF-AD7E-4896-B0DF-345769C08E3E}" presName="childText" presStyleLbl="revTx" presStyleIdx="0" presStyleCnt="2">
        <dgm:presLayoutVars>
          <dgm:bulletEnabled val="1"/>
        </dgm:presLayoutVars>
      </dgm:prSet>
      <dgm:spPr/>
    </dgm:pt>
    <dgm:pt modelId="{897EA24D-6E5B-479D-91F8-0B6400E5425C}" type="pres">
      <dgm:prSet presAssocID="{33D8CFA7-09D1-4B3F-AB20-F4BC449047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CA6735-17A6-4DE6-9997-222AAC30972E}" type="pres">
      <dgm:prSet presAssocID="{A23575CF-D6F0-4156-9CF1-10C8AB92CB95}" presName="spacer" presStyleCnt="0"/>
      <dgm:spPr/>
    </dgm:pt>
    <dgm:pt modelId="{AECDA2EB-E365-402C-917D-E997212FC87E}" type="pres">
      <dgm:prSet presAssocID="{468F696A-6CB7-47D8-AAAF-B4F06AE456A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DE4A966-5D93-4DBB-9AD7-5BABDC8CDDAC}" type="pres">
      <dgm:prSet presAssocID="{468F696A-6CB7-47D8-AAAF-B4F06AE456A1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CFEA21F-2BD1-430A-A424-D2FD8675F6DC}" type="presOf" srcId="{F0B4925C-88BC-404C-A747-C37A9EBF2E10}" destId="{5DE4A966-5D93-4DBB-9AD7-5BABDC8CDDAC}" srcOrd="0" destOrd="0" presId="urn:microsoft.com/office/officeart/2005/8/layout/vList2"/>
    <dgm:cxn modelId="{9AD38B39-26C4-4237-A256-C873FA304A9E}" srcId="{030EA968-9721-44CD-A11B-817D1B8D4D82}" destId="{33D8CFA7-09D1-4B3F-AB20-F4BC449047E3}" srcOrd="1" destOrd="0" parTransId="{0299ECAD-E63D-4A9E-9F41-2CEF3CB563C4}" sibTransId="{A23575CF-D6F0-4156-9CF1-10C8AB92CB95}"/>
    <dgm:cxn modelId="{AA30098D-E737-4137-A5CD-2BC1F7550F10}" type="presOf" srcId="{468F696A-6CB7-47D8-AAAF-B4F06AE456A1}" destId="{AECDA2EB-E365-402C-917D-E997212FC87E}" srcOrd="0" destOrd="0" presId="urn:microsoft.com/office/officeart/2005/8/layout/vList2"/>
    <dgm:cxn modelId="{399BB693-2AD2-4292-B05A-D1487AF9DAE2}" type="presOf" srcId="{70877DBD-C608-4120-BD26-BF5FE7488812}" destId="{D4323EA5-9879-48ED-B337-8DC0174B89A0}" srcOrd="0" destOrd="0" presId="urn:microsoft.com/office/officeart/2005/8/layout/vList2"/>
    <dgm:cxn modelId="{140E5399-993E-4B3A-93EA-A7F8A6D52BCC}" type="presOf" srcId="{33D8CFA7-09D1-4B3F-AB20-F4BC449047E3}" destId="{897EA24D-6E5B-479D-91F8-0B6400E5425C}" srcOrd="0" destOrd="0" presId="urn:microsoft.com/office/officeart/2005/8/layout/vList2"/>
    <dgm:cxn modelId="{8693F99B-8A3D-4467-8D6C-7968750ACCFF}" srcId="{468F696A-6CB7-47D8-AAAF-B4F06AE456A1}" destId="{F0B4925C-88BC-404C-A747-C37A9EBF2E10}" srcOrd="0" destOrd="0" parTransId="{C0CBD5A1-586F-4ACF-AB56-9D130B352AE1}" sibTransId="{307D7475-EE0F-4893-A674-AC05BF4B97C5}"/>
    <dgm:cxn modelId="{592BDAC3-299D-489C-AAD5-32AF9331FE7E}" srcId="{579D65CF-AD7E-4896-B0DF-345769C08E3E}" destId="{70877DBD-C608-4120-BD26-BF5FE7488812}" srcOrd="0" destOrd="0" parTransId="{E57531BB-625F-4C4F-8713-258C423175FD}" sibTransId="{09AED621-4139-4BB3-B502-7E4E6DE0752F}"/>
    <dgm:cxn modelId="{AC42C8CC-3F0D-4FCE-9FE2-DB06A3E098D1}" srcId="{030EA968-9721-44CD-A11B-817D1B8D4D82}" destId="{468F696A-6CB7-47D8-AAAF-B4F06AE456A1}" srcOrd="2" destOrd="0" parTransId="{BD4440F1-53F0-4A68-A510-6FB547C99DF2}" sibTransId="{E8F355C3-AD45-4FCC-B990-B698EF82AD64}"/>
    <dgm:cxn modelId="{451376D2-E776-4A9B-AF3B-15A68195B1E5}" type="presOf" srcId="{579D65CF-AD7E-4896-B0DF-345769C08E3E}" destId="{D7D736FC-6CC2-466B-8032-01CA03850A3C}" srcOrd="0" destOrd="0" presId="urn:microsoft.com/office/officeart/2005/8/layout/vList2"/>
    <dgm:cxn modelId="{3AA7F8F0-5CA8-4954-BA47-C733235FFA96}" srcId="{030EA968-9721-44CD-A11B-817D1B8D4D82}" destId="{579D65CF-AD7E-4896-B0DF-345769C08E3E}" srcOrd="0" destOrd="0" parTransId="{F5F7A75C-E978-45A1-955F-F4C810735DC6}" sibTransId="{AAE64956-EFB5-41F7-94DF-938B44CB13F1}"/>
    <dgm:cxn modelId="{4C245CF7-9F91-4052-A7DE-621D832D8D2F}" type="presOf" srcId="{030EA968-9721-44CD-A11B-817D1B8D4D82}" destId="{39309AEB-DBE2-4DC6-929D-E83A679150BB}" srcOrd="0" destOrd="0" presId="urn:microsoft.com/office/officeart/2005/8/layout/vList2"/>
    <dgm:cxn modelId="{0C892F74-555A-49DD-87B6-A8300335CD8C}" type="presParOf" srcId="{39309AEB-DBE2-4DC6-929D-E83A679150BB}" destId="{D7D736FC-6CC2-466B-8032-01CA03850A3C}" srcOrd="0" destOrd="0" presId="urn:microsoft.com/office/officeart/2005/8/layout/vList2"/>
    <dgm:cxn modelId="{0E743F48-1294-4FAF-9F9B-E4EB815F69B5}" type="presParOf" srcId="{39309AEB-DBE2-4DC6-929D-E83A679150BB}" destId="{D4323EA5-9879-48ED-B337-8DC0174B89A0}" srcOrd="1" destOrd="0" presId="urn:microsoft.com/office/officeart/2005/8/layout/vList2"/>
    <dgm:cxn modelId="{C8D27265-BB75-47A9-A8A0-20C0E8FC5DF0}" type="presParOf" srcId="{39309AEB-DBE2-4DC6-929D-E83A679150BB}" destId="{897EA24D-6E5B-479D-91F8-0B6400E5425C}" srcOrd="2" destOrd="0" presId="urn:microsoft.com/office/officeart/2005/8/layout/vList2"/>
    <dgm:cxn modelId="{A5E124EB-DA9E-4BCE-84B3-A5C922E1D69D}" type="presParOf" srcId="{39309AEB-DBE2-4DC6-929D-E83A679150BB}" destId="{56CA6735-17A6-4DE6-9997-222AAC30972E}" srcOrd="3" destOrd="0" presId="urn:microsoft.com/office/officeart/2005/8/layout/vList2"/>
    <dgm:cxn modelId="{AA25E1A7-4F20-450F-9916-5412B4FB0981}" type="presParOf" srcId="{39309AEB-DBE2-4DC6-929D-E83A679150BB}" destId="{AECDA2EB-E365-402C-917D-E997212FC87E}" srcOrd="4" destOrd="0" presId="urn:microsoft.com/office/officeart/2005/8/layout/vList2"/>
    <dgm:cxn modelId="{9E104DFB-6202-4FC7-A43A-A8D8184D2976}" type="presParOf" srcId="{39309AEB-DBE2-4DC6-929D-E83A679150BB}" destId="{5DE4A966-5D93-4DBB-9AD7-5BABDC8CDDAC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EC324859-FB9E-4F15-98AC-1635BE154A2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3CB03DE-8F22-4AAC-BE32-2E564D67B35E}">
      <dgm:prSet/>
      <dgm:spPr/>
      <dgm:t>
        <a:bodyPr/>
        <a:lstStyle/>
        <a:p>
          <a:r>
            <a:rPr lang="en-US"/>
            <a:t>Software that interacts with the user through voice commands</a:t>
          </a:r>
        </a:p>
      </dgm:t>
    </dgm:pt>
    <dgm:pt modelId="{3483A928-5C51-4FEA-B737-4843982AD743}" type="parTrans" cxnId="{478BEBDF-4049-48F8-B3D9-71F05D76D8E8}">
      <dgm:prSet/>
      <dgm:spPr/>
      <dgm:t>
        <a:bodyPr/>
        <a:lstStyle/>
        <a:p>
          <a:endParaRPr lang="en-US"/>
        </a:p>
      </dgm:t>
    </dgm:pt>
    <dgm:pt modelId="{C76FF63A-5A5E-4658-871D-CF0A64BFB9BE}" type="sibTrans" cxnId="{478BEBDF-4049-48F8-B3D9-71F05D76D8E8}">
      <dgm:prSet/>
      <dgm:spPr/>
      <dgm:t>
        <a:bodyPr/>
        <a:lstStyle/>
        <a:p>
          <a:endParaRPr lang="en-US"/>
        </a:p>
      </dgm:t>
    </dgm:pt>
    <dgm:pt modelId="{5D0DF4E7-FF00-49DA-B590-7C829FA525CA}">
      <dgm:prSet/>
      <dgm:spPr/>
      <dgm:t>
        <a:bodyPr/>
        <a:lstStyle/>
        <a:p>
          <a:r>
            <a:rPr lang="en-US"/>
            <a:t>Features</a:t>
          </a:r>
        </a:p>
      </dgm:t>
    </dgm:pt>
    <dgm:pt modelId="{21D347CC-9AD8-44A9-9746-7E3DEEF947CE}" type="parTrans" cxnId="{53133DF5-910E-4F92-A366-425397C85193}">
      <dgm:prSet/>
      <dgm:spPr/>
      <dgm:t>
        <a:bodyPr/>
        <a:lstStyle/>
        <a:p>
          <a:endParaRPr lang="en-US"/>
        </a:p>
      </dgm:t>
    </dgm:pt>
    <dgm:pt modelId="{89A33605-4C6A-4A00-A4D1-86A70076D93D}" type="sibTrans" cxnId="{53133DF5-910E-4F92-A366-425397C85193}">
      <dgm:prSet/>
      <dgm:spPr/>
      <dgm:t>
        <a:bodyPr/>
        <a:lstStyle/>
        <a:p>
          <a:endParaRPr lang="en-US"/>
        </a:p>
      </dgm:t>
    </dgm:pt>
    <dgm:pt modelId="{ADFB1C11-7B6B-4D67-946D-72BBEBC9ED29}">
      <dgm:prSet/>
      <dgm:spPr/>
      <dgm:t>
        <a:bodyPr/>
        <a:lstStyle/>
        <a:p>
          <a:r>
            <a:rPr lang="en-US"/>
            <a:t>Natural language; conversational interface</a:t>
          </a:r>
        </a:p>
      </dgm:t>
    </dgm:pt>
    <dgm:pt modelId="{D5D021A2-CC64-4577-A585-36615F96371E}" type="parTrans" cxnId="{D9C8CB11-F3A7-4737-820A-86D2D689D62D}">
      <dgm:prSet/>
      <dgm:spPr/>
      <dgm:t>
        <a:bodyPr/>
        <a:lstStyle/>
        <a:p>
          <a:endParaRPr lang="en-US"/>
        </a:p>
      </dgm:t>
    </dgm:pt>
    <dgm:pt modelId="{9CF8D68D-CCA1-46AB-81A2-15945B8B227B}" type="sibTrans" cxnId="{D9C8CB11-F3A7-4737-820A-86D2D689D62D}">
      <dgm:prSet/>
      <dgm:spPr/>
      <dgm:t>
        <a:bodyPr/>
        <a:lstStyle/>
        <a:p>
          <a:endParaRPr lang="en-US"/>
        </a:p>
      </dgm:t>
    </dgm:pt>
    <dgm:pt modelId="{B482AD2F-B81D-4E54-8DD2-C0DA5079B848}">
      <dgm:prSet/>
      <dgm:spPr/>
      <dgm:t>
        <a:bodyPr/>
        <a:lstStyle/>
        <a:p>
          <a:r>
            <a:rPr lang="en-US"/>
            <a:t>Situational awareness</a:t>
          </a:r>
        </a:p>
      </dgm:t>
    </dgm:pt>
    <dgm:pt modelId="{86A94C66-BA4D-4266-B5FB-330071ED7289}" type="parTrans" cxnId="{81D1F38F-DCD2-461A-B65C-F9F742FB8798}">
      <dgm:prSet/>
      <dgm:spPr/>
      <dgm:t>
        <a:bodyPr/>
        <a:lstStyle/>
        <a:p>
          <a:endParaRPr lang="en-US"/>
        </a:p>
      </dgm:t>
    </dgm:pt>
    <dgm:pt modelId="{555DFCA5-2D67-44B1-A588-ABFC491B30A6}" type="sibTrans" cxnId="{81D1F38F-DCD2-461A-B65C-F9F742FB8798}">
      <dgm:prSet/>
      <dgm:spPr/>
      <dgm:t>
        <a:bodyPr/>
        <a:lstStyle/>
        <a:p>
          <a:endParaRPr lang="en-US"/>
        </a:p>
      </dgm:t>
    </dgm:pt>
    <dgm:pt modelId="{0F0DB084-E7EF-417F-9655-FC4B448115CF}">
      <dgm:prSet/>
      <dgm:spPr/>
      <dgm:t>
        <a:bodyPr/>
        <a:lstStyle/>
        <a:p>
          <a:r>
            <a:rPr lang="en-US"/>
            <a:t>Interpret voice commands to interact with various Web services</a:t>
          </a:r>
        </a:p>
      </dgm:t>
    </dgm:pt>
    <dgm:pt modelId="{51D8842D-DCC5-46B8-A400-783F7C9E1839}" type="parTrans" cxnId="{2EF6F91F-5917-4CBF-B0AC-BB873A0DBB0E}">
      <dgm:prSet/>
      <dgm:spPr/>
      <dgm:t>
        <a:bodyPr/>
        <a:lstStyle/>
        <a:p>
          <a:endParaRPr lang="en-US"/>
        </a:p>
      </dgm:t>
    </dgm:pt>
    <dgm:pt modelId="{7193B570-9AE9-4B8C-8014-C0D5CB3EE63E}" type="sibTrans" cxnId="{2EF6F91F-5917-4CBF-B0AC-BB873A0DBB0E}">
      <dgm:prSet/>
      <dgm:spPr/>
      <dgm:t>
        <a:bodyPr/>
        <a:lstStyle/>
        <a:p>
          <a:endParaRPr lang="en-US"/>
        </a:p>
      </dgm:t>
    </dgm:pt>
    <dgm:pt modelId="{2A914AC8-C6CA-4ABE-AB7F-BE6E5EBD7757}">
      <dgm:prSet/>
      <dgm:spPr/>
      <dgm:t>
        <a:bodyPr/>
        <a:lstStyle/>
        <a:p>
          <a:r>
            <a:rPr lang="en-US"/>
            <a:t>Examples: </a:t>
          </a:r>
          <a:r>
            <a:rPr lang="en-US" b="0"/>
            <a:t>Siri, Google Now</a:t>
          </a:r>
          <a:endParaRPr lang="en-US"/>
        </a:p>
      </dgm:t>
    </dgm:pt>
    <dgm:pt modelId="{7A5B7F52-03D1-4572-B09D-D90FD7922300}" type="parTrans" cxnId="{405AC778-0E0C-4528-85AA-EFED759F5CCE}">
      <dgm:prSet/>
      <dgm:spPr/>
      <dgm:t>
        <a:bodyPr/>
        <a:lstStyle/>
        <a:p>
          <a:endParaRPr lang="en-US"/>
        </a:p>
      </dgm:t>
    </dgm:pt>
    <dgm:pt modelId="{E474D349-4968-46F7-B7EA-6790A298C9BA}" type="sibTrans" cxnId="{405AC778-0E0C-4528-85AA-EFED759F5CCE}">
      <dgm:prSet/>
      <dgm:spPr/>
      <dgm:t>
        <a:bodyPr/>
        <a:lstStyle/>
        <a:p>
          <a:endParaRPr lang="en-US"/>
        </a:p>
      </dgm:t>
    </dgm:pt>
    <dgm:pt modelId="{64EBD6A7-61DE-4C68-9E01-B1C01CEE02AB}" type="pres">
      <dgm:prSet presAssocID="{EC324859-FB9E-4F15-98AC-1635BE154A28}" presName="root" presStyleCnt="0">
        <dgm:presLayoutVars>
          <dgm:dir/>
          <dgm:resizeHandles val="exact"/>
        </dgm:presLayoutVars>
      </dgm:prSet>
      <dgm:spPr/>
    </dgm:pt>
    <dgm:pt modelId="{9B91C078-D663-43A3-AD94-827D89E5F001}" type="pres">
      <dgm:prSet presAssocID="{63CB03DE-8F22-4AAC-BE32-2E564D67B35E}" presName="compNode" presStyleCnt="0"/>
      <dgm:spPr/>
    </dgm:pt>
    <dgm:pt modelId="{6A01ABC9-3FE7-4996-809B-8522CF29B79C}" type="pres">
      <dgm:prSet presAssocID="{63CB03DE-8F22-4AAC-BE32-2E564D67B35E}" presName="bgRect" presStyleLbl="bgShp" presStyleIdx="0" presStyleCnt="3"/>
      <dgm:spPr/>
    </dgm:pt>
    <dgm:pt modelId="{6EAC2F9B-63F8-413A-94DC-B7D9E3E88020}" type="pres">
      <dgm:prSet presAssocID="{63CB03DE-8F22-4AAC-BE32-2E564D67B3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ECBD1778-CE65-499C-B3BF-777D40DA74EC}" type="pres">
      <dgm:prSet presAssocID="{63CB03DE-8F22-4AAC-BE32-2E564D67B35E}" presName="spaceRect" presStyleCnt="0"/>
      <dgm:spPr/>
    </dgm:pt>
    <dgm:pt modelId="{825591DC-194A-4A25-A648-F0A2966660CD}" type="pres">
      <dgm:prSet presAssocID="{63CB03DE-8F22-4AAC-BE32-2E564D67B35E}" presName="parTx" presStyleLbl="revTx" presStyleIdx="0" presStyleCnt="4">
        <dgm:presLayoutVars>
          <dgm:chMax val="0"/>
          <dgm:chPref val="0"/>
        </dgm:presLayoutVars>
      </dgm:prSet>
      <dgm:spPr/>
    </dgm:pt>
    <dgm:pt modelId="{E73C846B-FCB9-428F-825B-9BC387E96B62}" type="pres">
      <dgm:prSet presAssocID="{C76FF63A-5A5E-4658-871D-CF0A64BFB9BE}" presName="sibTrans" presStyleCnt="0"/>
      <dgm:spPr/>
    </dgm:pt>
    <dgm:pt modelId="{E2BA9490-2D0B-4CB6-8FFD-D11A13F9EE83}" type="pres">
      <dgm:prSet presAssocID="{5D0DF4E7-FF00-49DA-B590-7C829FA525CA}" presName="compNode" presStyleCnt="0"/>
      <dgm:spPr/>
    </dgm:pt>
    <dgm:pt modelId="{3E495794-E2FA-4CDF-9C8E-943ADAF96D84}" type="pres">
      <dgm:prSet presAssocID="{5D0DF4E7-FF00-49DA-B590-7C829FA525CA}" presName="bgRect" presStyleLbl="bgShp" presStyleIdx="1" presStyleCnt="3"/>
      <dgm:spPr/>
    </dgm:pt>
    <dgm:pt modelId="{D4A0D7CE-DFAC-4FAC-B3FC-F8BA92395CC2}" type="pres">
      <dgm:prSet presAssocID="{5D0DF4E7-FF00-49DA-B590-7C829FA525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84607552-A858-4A67-BE93-188F00D380B2}" type="pres">
      <dgm:prSet presAssocID="{5D0DF4E7-FF00-49DA-B590-7C829FA525CA}" presName="spaceRect" presStyleCnt="0"/>
      <dgm:spPr/>
    </dgm:pt>
    <dgm:pt modelId="{DA6F5DC1-5861-42D8-80D8-AB24C99F6D24}" type="pres">
      <dgm:prSet presAssocID="{5D0DF4E7-FF00-49DA-B590-7C829FA525CA}" presName="parTx" presStyleLbl="revTx" presStyleIdx="1" presStyleCnt="4">
        <dgm:presLayoutVars>
          <dgm:chMax val="0"/>
          <dgm:chPref val="0"/>
        </dgm:presLayoutVars>
      </dgm:prSet>
      <dgm:spPr/>
    </dgm:pt>
    <dgm:pt modelId="{C0165C48-E8FA-459E-932F-014792FF8D81}" type="pres">
      <dgm:prSet presAssocID="{5D0DF4E7-FF00-49DA-B590-7C829FA525CA}" presName="desTx" presStyleLbl="revTx" presStyleIdx="2" presStyleCnt="4">
        <dgm:presLayoutVars/>
      </dgm:prSet>
      <dgm:spPr/>
    </dgm:pt>
    <dgm:pt modelId="{ABBE12EA-E349-4C1B-A8EE-3E2505587C73}" type="pres">
      <dgm:prSet presAssocID="{89A33605-4C6A-4A00-A4D1-86A70076D93D}" presName="sibTrans" presStyleCnt="0"/>
      <dgm:spPr/>
    </dgm:pt>
    <dgm:pt modelId="{D05FD6B3-F1A0-4A07-8032-B2B25C452B44}" type="pres">
      <dgm:prSet presAssocID="{2A914AC8-C6CA-4ABE-AB7F-BE6E5EBD7757}" presName="compNode" presStyleCnt="0"/>
      <dgm:spPr/>
    </dgm:pt>
    <dgm:pt modelId="{35DD1082-9D2B-4074-9FA0-0DD530A5A197}" type="pres">
      <dgm:prSet presAssocID="{2A914AC8-C6CA-4ABE-AB7F-BE6E5EBD7757}" presName="bgRect" presStyleLbl="bgShp" presStyleIdx="2" presStyleCnt="3"/>
      <dgm:spPr/>
    </dgm:pt>
    <dgm:pt modelId="{F60D6433-17EF-4592-AEBE-BA4D1967FEE8}" type="pres">
      <dgm:prSet presAssocID="{2A914AC8-C6CA-4ABE-AB7F-BE6E5EBD77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FDB0B6-3349-4027-BDCC-FA52190D1713}" type="pres">
      <dgm:prSet presAssocID="{2A914AC8-C6CA-4ABE-AB7F-BE6E5EBD7757}" presName="spaceRect" presStyleCnt="0"/>
      <dgm:spPr/>
    </dgm:pt>
    <dgm:pt modelId="{BD9ACBA4-5C67-4A03-A0AF-494CCF339E4E}" type="pres">
      <dgm:prSet presAssocID="{2A914AC8-C6CA-4ABE-AB7F-BE6E5EBD775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9C8CB11-F3A7-4737-820A-86D2D689D62D}" srcId="{5D0DF4E7-FF00-49DA-B590-7C829FA525CA}" destId="{ADFB1C11-7B6B-4D67-946D-72BBEBC9ED29}" srcOrd="0" destOrd="0" parTransId="{D5D021A2-CC64-4577-A585-36615F96371E}" sibTransId="{9CF8D68D-CCA1-46AB-81A2-15945B8B227B}"/>
    <dgm:cxn modelId="{2EF6F91F-5917-4CBF-B0AC-BB873A0DBB0E}" srcId="{5D0DF4E7-FF00-49DA-B590-7C829FA525CA}" destId="{0F0DB084-E7EF-417F-9655-FC4B448115CF}" srcOrd="2" destOrd="0" parTransId="{51D8842D-DCC5-46B8-A400-783F7C9E1839}" sibTransId="{7193B570-9AE9-4B8C-8014-C0D5CB3EE63E}"/>
    <dgm:cxn modelId="{5B2EA561-A8A1-404B-928D-6A264E7BECBB}" type="presOf" srcId="{2A914AC8-C6CA-4ABE-AB7F-BE6E5EBD7757}" destId="{BD9ACBA4-5C67-4A03-A0AF-494CCF339E4E}" srcOrd="0" destOrd="0" presId="urn:microsoft.com/office/officeart/2018/2/layout/IconVerticalSolidList"/>
    <dgm:cxn modelId="{149A384F-AC93-418F-B6A9-4EB68A9918A5}" type="presOf" srcId="{0F0DB084-E7EF-417F-9655-FC4B448115CF}" destId="{C0165C48-E8FA-459E-932F-014792FF8D81}" srcOrd="0" destOrd="2" presId="urn:microsoft.com/office/officeart/2018/2/layout/IconVerticalSolidList"/>
    <dgm:cxn modelId="{405AC778-0E0C-4528-85AA-EFED759F5CCE}" srcId="{EC324859-FB9E-4F15-98AC-1635BE154A28}" destId="{2A914AC8-C6CA-4ABE-AB7F-BE6E5EBD7757}" srcOrd="2" destOrd="0" parTransId="{7A5B7F52-03D1-4572-B09D-D90FD7922300}" sibTransId="{E474D349-4968-46F7-B7EA-6790A298C9BA}"/>
    <dgm:cxn modelId="{AEEBBF7F-8D4D-4ED8-82C1-A0065BAC6215}" type="presOf" srcId="{5D0DF4E7-FF00-49DA-B590-7C829FA525CA}" destId="{DA6F5DC1-5861-42D8-80D8-AB24C99F6D24}" srcOrd="0" destOrd="0" presId="urn:microsoft.com/office/officeart/2018/2/layout/IconVerticalSolidList"/>
    <dgm:cxn modelId="{81D1F38F-DCD2-461A-B65C-F9F742FB8798}" srcId="{5D0DF4E7-FF00-49DA-B590-7C829FA525CA}" destId="{B482AD2F-B81D-4E54-8DD2-C0DA5079B848}" srcOrd="1" destOrd="0" parTransId="{86A94C66-BA4D-4266-B5FB-330071ED7289}" sibTransId="{555DFCA5-2D67-44B1-A588-ABFC491B30A6}"/>
    <dgm:cxn modelId="{206919BA-0242-4F7B-B8C8-A93054D52EE5}" type="presOf" srcId="{63CB03DE-8F22-4AAC-BE32-2E564D67B35E}" destId="{825591DC-194A-4A25-A648-F0A2966660CD}" srcOrd="0" destOrd="0" presId="urn:microsoft.com/office/officeart/2018/2/layout/IconVerticalSolidList"/>
    <dgm:cxn modelId="{41CB27BD-F6C9-45BE-BD71-1EFC1338936C}" type="presOf" srcId="{ADFB1C11-7B6B-4D67-946D-72BBEBC9ED29}" destId="{C0165C48-E8FA-459E-932F-014792FF8D81}" srcOrd="0" destOrd="0" presId="urn:microsoft.com/office/officeart/2018/2/layout/IconVerticalSolidList"/>
    <dgm:cxn modelId="{B60A2ECD-DFDF-444F-8099-6F822C552620}" type="presOf" srcId="{B482AD2F-B81D-4E54-8DD2-C0DA5079B848}" destId="{C0165C48-E8FA-459E-932F-014792FF8D81}" srcOrd="0" destOrd="1" presId="urn:microsoft.com/office/officeart/2018/2/layout/IconVerticalSolidList"/>
    <dgm:cxn modelId="{478BEBDF-4049-48F8-B3D9-71F05D76D8E8}" srcId="{EC324859-FB9E-4F15-98AC-1635BE154A28}" destId="{63CB03DE-8F22-4AAC-BE32-2E564D67B35E}" srcOrd="0" destOrd="0" parTransId="{3483A928-5C51-4FEA-B737-4843982AD743}" sibTransId="{C76FF63A-5A5E-4658-871D-CF0A64BFB9BE}"/>
    <dgm:cxn modelId="{B7B8C3ED-A129-4C4C-889B-ADA4ED05EFB2}" type="presOf" srcId="{EC324859-FB9E-4F15-98AC-1635BE154A28}" destId="{64EBD6A7-61DE-4C68-9E01-B1C01CEE02AB}" srcOrd="0" destOrd="0" presId="urn:microsoft.com/office/officeart/2018/2/layout/IconVerticalSolidList"/>
    <dgm:cxn modelId="{53133DF5-910E-4F92-A366-425397C85193}" srcId="{EC324859-FB9E-4F15-98AC-1635BE154A28}" destId="{5D0DF4E7-FF00-49DA-B590-7C829FA525CA}" srcOrd="1" destOrd="0" parTransId="{21D347CC-9AD8-44A9-9746-7E3DEEF947CE}" sibTransId="{89A33605-4C6A-4A00-A4D1-86A70076D93D}"/>
    <dgm:cxn modelId="{E46B6EA9-B37A-478B-B485-A2EEEDECFFD3}" type="presParOf" srcId="{64EBD6A7-61DE-4C68-9E01-B1C01CEE02AB}" destId="{9B91C078-D663-43A3-AD94-827D89E5F001}" srcOrd="0" destOrd="0" presId="urn:microsoft.com/office/officeart/2018/2/layout/IconVerticalSolidList"/>
    <dgm:cxn modelId="{A8FFF398-2532-4DF1-AC2F-044870013620}" type="presParOf" srcId="{9B91C078-D663-43A3-AD94-827D89E5F001}" destId="{6A01ABC9-3FE7-4996-809B-8522CF29B79C}" srcOrd="0" destOrd="0" presId="urn:microsoft.com/office/officeart/2018/2/layout/IconVerticalSolidList"/>
    <dgm:cxn modelId="{81E72F70-573A-428E-96A8-39CED83DF9B1}" type="presParOf" srcId="{9B91C078-D663-43A3-AD94-827D89E5F001}" destId="{6EAC2F9B-63F8-413A-94DC-B7D9E3E88020}" srcOrd="1" destOrd="0" presId="urn:microsoft.com/office/officeart/2018/2/layout/IconVerticalSolidList"/>
    <dgm:cxn modelId="{9F20233F-CF85-49ED-81C6-F0C26569FBFD}" type="presParOf" srcId="{9B91C078-D663-43A3-AD94-827D89E5F001}" destId="{ECBD1778-CE65-499C-B3BF-777D40DA74EC}" srcOrd="2" destOrd="0" presId="urn:microsoft.com/office/officeart/2018/2/layout/IconVerticalSolidList"/>
    <dgm:cxn modelId="{ED21E2AD-0FB3-4E74-B2FF-CA7E33DA327F}" type="presParOf" srcId="{9B91C078-D663-43A3-AD94-827D89E5F001}" destId="{825591DC-194A-4A25-A648-F0A2966660CD}" srcOrd="3" destOrd="0" presId="urn:microsoft.com/office/officeart/2018/2/layout/IconVerticalSolidList"/>
    <dgm:cxn modelId="{123FF590-8783-412E-A4AA-FDA849119D58}" type="presParOf" srcId="{64EBD6A7-61DE-4C68-9E01-B1C01CEE02AB}" destId="{E73C846B-FCB9-428F-825B-9BC387E96B62}" srcOrd="1" destOrd="0" presId="urn:microsoft.com/office/officeart/2018/2/layout/IconVerticalSolidList"/>
    <dgm:cxn modelId="{5CC6660C-9BE7-4324-A372-ED102425F952}" type="presParOf" srcId="{64EBD6A7-61DE-4C68-9E01-B1C01CEE02AB}" destId="{E2BA9490-2D0B-4CB6-8FFD-D11A13F9EE83}" srcOrd="2" destOrd="0" presId="urn:microsoft.com/office/officeart/2018/2/layout/IconVerticalSolidList"/>
    <dgm:cxn modelId="{FAD4D2AE-A490-4561-9BDB-96DE27BF6A53}" type="presParOf" srcId="{E2BA9490-2D0B-4CB6-8FFD-D11A13F9EE83}" destId="{3E495794-E2FA-4CDF-9C8E-943ADAF96D84}" srcOrd="0" destOrd="0" presId="urn:microsoft.com/office/officeart/2018/2/layout/IconVerticalSolidList"/>
    <dgm:cxn modelId="{0F6F36F6-145F-436B-B44B-8959333C2B93}" type="presParOf" srcId="{E2BA9490-2D0B-4CB6-8FFD-D11A13F9EE83}" destId="{D4A0D7CE-DFAC-4FAC-B3FC-F8BA92395CC2}" srcOrd="1" destOrd="0" presId="urn:microsoft.com/office/officeart/2018/2/layout/IconVerticalSolidList"/>
    <dgm:cxn modelId="{7F7BFED6-B6DD-4800-94C3-F6410EA22A5A}" type="presParOf" srcId="{E2BA9490-2D0B-4CB6-8FFD-D11A13F9EE83}" destId="{84607552-A858-4A67-BE93-188F00D380B2}" srcOrd="2" destOrd="0" presId="urn:microsoft.com/office/officeart/2018/2/layout/IconVerticalSolidList"/>
    <dgm:cxn modelId="{D18D9ED5-50CB-4B60-993C-B541FE31D81B}" type="presParOf" srcId="{E2BA9490-2D0B-4CB6-8FFD-D11A13F9EE83}" destId="{DA6F5DC1-5861-42D8-80D8-AB24C99F6D24}" srcOrd="3" destOrd="0" presId="urn:microsoft.com/office/officeart/2018/2/layout/IconVerticalSolidList"/>
    <dgm:cxn modelId="{2F85170E-BC2D-41AE-AB48-4D7B4D5D6B05}" type="presParOf" srcId="{E2BA9490-2D0B-4CB6-8FFD-D11A13F9EE83}" destId="{C0165C48-E8FA-459E-932F-014792FF8D81}" srcOrd="4" destOrd="0" presId="urn:microsoft.com/office/officeart/2018/2/layout/IconVerticalSolidList"/>
    <dgm:cxn modelId="{908160CD-8068-4A23-9C28-20EBAF80F4DC}" type="presParOf" srcId="{64EBD6A7-61DE-4C68-9E01-B1C01CEE02AB}" destId="{ABBE12EA-E349-4C1B-A8EE-3E2505587C73}" srcOrd="3" destOrd="0" presId="urn:microsoft.com/office/officeart/2018/2/layout/IconVerticalSolidList"/>
    <dgm:cxn modelId="{A92816AE-9FDD-4EC8-B62D-D35C0A784204}" type="presParOf" srcId="{64EBD6A7-61DE-4C68-9E01-B1C01CEE02AB}" destId="{D05FD6B3-F1A0-4A07-8032-B2B25C452B44}" srcOrd="4" destOrd="0" presId="urn:microsoft.com/office/officeart/2018/2/layout/IconVerticalSolidList"/>
    <dgm:cxn modelId="{645E66EA-9169-40E8-B055-CE723299D068}" type="presParOf" srcId="{D05FD6B3-F1A0-4A07-8032-B2B25C452B44}" destId="{35DD1082-9D2B-4074-9FA0-0DD530A5A197}" srcOrd="0" destOrd="0" presId="urn:microsoft.com/office/officeart/2018/2/layout/IconVerticalSolidList"/>
    <dgm:cxn modelId="{D9BE8F42-5D43-465B-917A-E76BD5F0CDA2}" type="presParOf" srcId="{D05FD6B3-F1A0-4A07-8032-B2B25C452B44}" destId="{F60D6433-17EF-4592-AEBE-BA4D1967FEE8}" srcOrd="1" destOrd="0" presId="urn:microsoft.com/office/officeart/2018/2/layout/IconVerticalSolidList"/>
    <dgm:cxn modelId="{8E2491E9-E3C7-4642-A521-7A3ABAADBF93}" type="presParOf" srcId="{D05FD6B3-F1A0-4A07-8032-B2B25C452B44}" destId="{09FDB0B6-3349-4027-BDCC-FA52190D1713}" srcOrd="2" destOrd="0" presId="urn:microsoft.com/office/officeart/2018/2/layout/IconVerticalSolidList"/>
    <dgm:cxn modelId="{55B35239-65B6-4C09-B37C-1B7BB31AD821}" type="presParOf" srcId="{D05FD6B3-F1A0-4A07-8032-B2B25C452B44}" destId="{BD9ACBA4-5C67-4A03-A0AF-494CCF339E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7E063D-1AA1-4964-9E63-B02DEA909BB1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F22267-E9AC-42A7-BCCF-CE94CE7F90C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Internet defined as network that:</a:t>
          </a:r>
        </a:p>
      </dgm:t>
    </dgm:pt>
    <dgm:pt modelId="{7CB18A9B-194E-4FD2-B19F-A896B584CB02}" type="parTrans" cxnId="{5FF2130F-D6BA-42CF-899F-A7D8A406A8C7}">
      <dgm:prSet/>
      <dgm:spPr/>
      <dgm:t>
        <a:bodyPr/>
        <a:lstStyle/>
        <a:p>
          <a:endParaRPr lang="en-US"/>
        </a:p>
      </dgm:t>
    </dgm:pt>
    <dgm:pt modelId="{03054ECA-29A4-449D-B023-06A33DE2978A}" type="sibTrans" cxnId="{5FF2130F-D6BA-42CF-899F-A7D8A406A8C7}">
      <dgm:prSet/>
      <dgm:spPr/>
      <dgm:t>
        <a:bodyPr/>
        <a:lstStyle/>
        <a:p>
          <a:endParaRPr lang="en-US"/>
        </a:p>
      </dgm:t>
    </dgm:pt>
    <dgm:pt modelId="{BEF537CC-BFEB-409B-A761-72FC4F889E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Uses IP addressing</a:t>
          </a:r>
        </a:p>
      </dgm:t>
    </dgm:pt>
    <dgm:pt modelId="{2DCC529A-140F-4D44-939D-F427B6C3E2A8}" type="parTrans" cxnId="{7F2092B2-1E47-4CE8-B656-6017D4E00C15}">
      <dgm:prSet/>
      <dgm:spPr/>
      <dgm:t>
        <a:bodyPr/>
        <a:lstStyle/>
        <a:p>
          <a:endParaRPr lang="en-US"/>
        </a:p>
      </dgm:t>
    </dgm:pt>
    <dgm:pt modelId="{1D32432F-DA82-4A32-AE1B-03554AF6E9F3}" type="sibTrans" cxnId="{7F2092B2-1E47-4CE8-B656-6017D4E00C15}">
      <dgm:prSet/>
      <dgm:spPr/>
      <dgm:t>
        <a:bodyPr/>
        <a:lstStyle/>
        <a:p>
          <a:endParaRPr lang="en-US"/>
        </a:p>
      </dgm:t>
    </dgm:pt>
    <dgm:pt modelId="{11494DE7-6F56-4CB8-BD28-E6E4748B4F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TCP/IP</a:t>
          </a:r>
        </a:p>
      </dgm:t>
    </dgm:pt>
    <dgm:pt modelId="{8B432516-6770-484D-A484-D87CC5C54561}" type="parTrans" cxnId="{70E3FBCB-7863-4091-AF35-2C6D2B8625EF}">
      <dgm:prSet/>
      <dgm:spPr/>
      <dgm:t>
        <a:bodyPr/>
        <a:lstStyle/>
        <a:p>
          <a:endParaRPr lang="en-US"/>
        </a:p>
      </dgm:t>
    </dgm:pt>
    <dgm:pt modelId="{C663258D-189D-4E7F-9F35-FFE9B2D92B63}" type="sibTrans" cxnId="{70E3FBCB-7863-4091-AF35-2C6D2B8625EF}">
      <dgm:prSet/>
      <dgm:spPr/>
      <dgm:t>
        <a:bodyPr/>
        <a:lstStyle/>
        <a:p>
          <a:endParaRPr lang="en-US"/>
        </a:p>
      </dgm:t>
    </dgm:pt>
    <dgm:pt modelId="{C99F64DB-E5D1-4596-9C4E-388A9AE943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services to users, in manner similar to telephone system</a:t>
          </a:r>
        </a:p>
      </dgm:t>
    </dgm:pt>
    <dgm:pt modelId="{DA9EAEE1-F509-46A5-BEC3-38C0FD538A64}" type="parTrans" cxnId="{2BA61D53-956B-4B53-A5EA-334AAFB8F015}">
      <dgm:prSet/>
      <dgm:spPr/>
      <dgm:t>
        <a:bodyPr/>
        <a:lstStyle/>
        <a:p>
          <a:endParaRPr lang="en-US"/>
        </a:p>
      </dgm:t>
    </dgm:pt>
    <dgm:pt modelId="{33464C00-53B5-4880-97F7-213B5ADC1A87}" type="sibTrans" cxnId="{2BA61D53-956B-4B53-A5EA-334AAFB8F015}">
      <dgm:prSet/>
      <dgm:spPr/>
      <dgm:t>
        <a:bodyPr/>
        <a:lstStyle/>
        <a:p>
          <a:endParaRPr lang="en-US"/>
        </a:p>
      </dgm:t>
    </dgm:pt>
    <dgm:pt modelId="{A5A1F182-6A08-4913-9469-3B2880AE874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Three important concepts:</a:t>
          </a:r>
        </a:p>
      </dgm:t>
    </dgm:pt>
    <dgm:pt modelId="{CA4E9D9C-44F3-4A1F-A80F-B3BF2AFF4049}" type="parTrans" cxnId="{424D4BAA-C097-4C5E-A472-B872B3C78014}">
      <dgm:prSet/>
      <dgm:spPr/>
      <dgm:t>
        <a:bodyPr/>
        <a:lstStyle/>
        <a:p>
          <a:endParaRPr lang="en-US"/>
        </a:p>
      </dgm:t>
    </dgm:pt>
    <dgm:pt modelId="{C6D79AE9-260D-4E1B-9F83-E26AE24C9B1E}" type="sibTrans" cxnId="{424D4BAA-C097-4C5E-A472-B872B3C78014}">
      <dgm:prSet/>
      <dgm:spPr/>
      <dgm:t>
        <a:bodyPr/>
        <a:lstStyle/>
        <a:p>
          <a:endParaRPr lang="en-US"/>
        </a:p>
      </dgm:t>
    </dgm:pt>
    <dgm:pt modelId="{174CEEDC-66FD-4248-BC5F-EB1D4F4F7F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Packet switching</a:t>
          </a:r>
        </a:p>
      </dgm:t>
    </dgm:pt>
    <dgm:pt modelId="{5425DA2D-47DE-4DBF-8799-A7F0D896A5AA}" type="parTrans" cxnId="{678AA37B-2590-432D-88D3-64C1334D8A4A}">
      <dgm:prSet/>
      <dgm:spPr/>
      <dgm:t>
        <a:bodyPr/>
        <a:lstStyle/>
        <a:p>
          <a:endParaRPr lang="en-US"/>
        </a:p>
      </dgm:t>
    </dgm:pt>
    <dgm:pt modelId="{57364FE1-86E6-4C2E-AE9F-A2C67BA6DEF3}" type="sibTrans" cxnId="{678AA37B-2590-432D-88D3-64C1334D8A4A}">
      <dgm:prSet/>
      <dgm:spPr/>
      <dgm:t>
        <a:bodyPr/>
        <a:lstStyle/>
        <a:p>
          <a:endParaRPr lang="en-US"/>
        </a:p>
      </dgm:t>
    </dgm:pt>
    <dgm:pt modelId="{7660FC03-394A-475D-9443-A3DB9332F8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TCP/IP communications protocol</a:t>
          </a:r>
        </a:p>
      </dgm:t>
    </dgm:pt>
    <dgm:pt modelId="{8B2930B8-10C2-42CB-8D00-45F7269B2B57}" type="parTrans" cxnId="{39F76B81-FCD0-455F-BDFD-175AE7A0F158}">
      <dgm:prSet/>
      <dgm:spPr/>
      <dgm:t>
        <a:bodyPr/>
        <a:lstStyle/>
        <a:p>
          <a:endParaRPr lang="en-US"/>
        </a:p>
      </dgm:t>
    </dgm:pt>
    <dgm:pt modelId="{3C8991BB-5E1C-4B05-9CE9-070F182D501A}" type="sibTrans" cxnId="{39F76B81-FCD0-455F-BDFD-175AE7A0F158}">
      <dgm:prSet/>
      <dgm:spPr/>
      <dgm:t>
        <a:bodyPr/>
        <a:lstStyle/>
        <a:p>
          <a:endParaRPr lang="en-US"/>
        </a:p>
      </dgm:t>
    </dgm:pt>
    <dgm:pt modelId="{6D513913-44F9-49DA-B954-4B63163893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Client/server computing</a:t>
          </a:r>
        </a:p>
      </dgm:t>
    </dgm:pt>
    <dgm:pt modelId="{512955E2-378E-4941-9E93-F62B85D20CDA}" type="parTrans" cxnId="{B6240921-9580-4273-9A3F-7C3D4BC24D40}">
      <dgm:prSet/>
      <dgm:spPr/>
      <dgm:t>
        <a:bodyPr/>
        <a:lstStyle/>
        <a:p>
          <a:endParaRPr lang="en-US"/>
        </a:p>
      </dgm:t>
    </dgm:pt>
    <dgm:pt modelId="{434A9FAF-1BE6-4C86-8DFF-CF4C799AF599}" type="sibTrans" cxnId="{B6240921-9580-4273-9A3F-7C3D4BC24D40}">
      <dgm:prSet/>
      <dgm:spPr/>
      <dgm:t>
        <a:bodyPr/>
        <a:lstStyle/>
        <a:p>
          <a:endParaRPr lang="en-US"/>
        </a:p>
      </dgm:t>
    </dgm:pt>
    <dgm:pt modelId="{DEC6335B-818B-4029-933F-A14A66A7392A}" type="pres">
      <dgm:prSet presAssocID="{0F7E063D-1AA1-4964-9E63-B02DEA909BB1}" presName="root" presStyleCnt="0">
        <dgm:presLayoutVars>
          <dgm:dir/>
          <dgm:resizeHandles val="exact"/>
        </dgm:presLayoutVars>
      </dgm:prSet>
      <dgm:spPr/>
    </dgm:pt>
    <dgm:pt modelId="{0B041493-BDA4-4050-9202-A5DE8D457D19}" type="pres">
      <dgm:prSet presAssocID="{89F22267-E9AC-42A7-BCCF-CE94CE7F90C3}" presName="compNode" presStyleCnt="0"/>
      <dgm:spPr/>
    </dgm:pt>
    <dgm:pt modelId="{B585C17B-3013-445E-BECA-FCA2BE18C9EF}" type="pres">
      <dgm:prSet presAssocID="{89F22267-E9AC-42A7-BCCF-CE94CE7F90C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42204D0-59B1-4354-9039-1CA66EF5480C}" type="pres">
      <dgm:prSet presAssocID="{89F22267-E9AC-42A7-BCCF-CE94CE7F90C3}" presName="iconSpace" presStyleCnt="0"/>
      <dgm:spPr/>
    </dgm:pt>
    <dgm:pt modelId="{D46AD6FA-0C82-4D18-A016-79EC5E4FB1F0}" type="pres">
      <dgm:prSet presAssocID="{89F22267-E9AC-42A7-BCCF-CE94CE7F90C3}" presName="parTx" presStyleLbl="revTx" presStyleIdx="0" presStyleCnt="4">
        <dgm:presLayoutVars>
          <dgm:chMax val="0"/>
          <dgm:chPref val="0"/>
        </dgm:presLayoutVars>
      </dgm:prSet>
      <dgm:spPr/>
    </dgm:pt>
    <dgm:pt modelId="{18178FFC-7ACD-441A-987B-D1C5CC309CB9}" type="pres">
      <dgm:prSet presAssocID="{89F22267-E9AC-42A7-BCCF-CE94CE7F90C3}" presName="txSpace" presStyleCnt="0"/>
      <dgm:spPr/>
    </dgm:pt>
    <dgm:pt modelId="{A948A6AD-4B29-4533-A9F8-16E141FFF3BC}" type="pres">
      <dgm:prSet presAssocID="{89F22267-E9AC-42A7-BCCF-CE94CE7F90C3}" presName="desTx" presStyleLbl="revTx" presStyleIdx="1" presStyleCnt="4">
        <dgm:presLayoutVars/>
      </dgm:prSet>
      <dgm:spPr/>
    </dgm:pt>
    <dgm:pt modelId="{C7225DD5-8C40-4B81-AA5A-BE95FF6BCB6C}" type="pres">
      <dgm:prSet presAssocID="{03054ECA-29A4-449D-B023-06A33DE2978A}" presName="sibTrans" presStyleCnt="0"/>
      <dgm:spPr/>
    </dgm:pt>
    <dgm:pt modelId="{233C2365-9133-4C3D-8CAA-69FE512E65F0}" type="pres">
      <dgm:prSet presAssocID="{A5A1F182-6A08-4913-9469-3B2880AE8749}" presName="compNode" presStyleCnt="0"/>
      <dgm:spPr/>
    </dgm:pt>
    <dgm:pt modelId="{E4AC3BF0-B3A8-4C2C-AD7C-3D3179CEF17A}" type="pres">
      <dgm:prSet presAssocID="{A5A1F182-6A08-4913-9469-3B2880AE87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90C1B18E-54B4-4C41-846D-CC034036C136}" type="pres">
      <dgm:prSet presAssocID="{A5A1F182-6A08-4913-9469-3B2880AE8749}" presName="iconSpace" presStyleCnt="0"/>
      <dgm:spPr/>
    </dgm:pt>
    <dgm:pt modelId="{F468ABDA-D69A-43DA-9362-79AA21D41863}" type="pres">
      <dgm:prSet presAssocID="{A5A1F182-6A08-4913-9469-3B2880AE8749}" presName="parTx" presStyleLbl="revTx" presStyleIdx="2" presStyleCnt="4">
        <dgm:presLayoutVars>
          <dgm:chMax val="0"/>
          <dgm:chPref val="0"/>
        </dgm:presLayoutVars>
      </dgm:prSet>
      <dgm:spPr/>
    </dgm:pt>
    <dgm:pt modelId="{64DF487A-B225-4387-9BB0-2AD80958D6FA}" type="pres">
      <dgm:prSet presAssocID="{A5A1F182-6A08-4913-9469-3B2880AE8749}" presName="txSpace" presStyleCnt="0"/>
      <dgm:spPr/>
    </dgm:pt>
    <dgm:pt modelId="{13583D52-AE59-42CE-B63B-DDBA3BE1647A}" type="pres">
      <dgm:prSet presAssocID="{A5A1F182-6A08-4913-9469-3B2880AE8749}" presName="desTx" presStyleLbl="revTx" presStyleIdx="3" presStyleCnt="4">
        <dgm:presLayoutVars/>
      </dgm:prSet>
      <dgm:spPr/>
    </dgm:pt>
  </dgm:ptLst>
  <dgm:cxnLst>
    <dgm:cxn modelId="{AAC6B706-7AEF-44F7-B829-BBC6198D5191}" type="presOf" srcId="{BEF537CC-BFEB-409B-A761-72FC4F889EE0}" destId="{A948A6AD-4B29-4533-A9F8-16E141FFF3BC}" srcOrd="0" destOrd="0" presId="urn:microsoft.com/office/officeart/2018/2/layout/IconLabelDescriptionList"/>
    <dgm:cxn modelId="{311DFA08-2A43-41FD-B608-630364536646}" type="presOf" srcId="{6D513913-44F9-49DA-B954-4B631638930A}" destId="{13583D52-AE59-42CE-B63B-DDBA3BE1647A}" srcOrd="0" destOrd="2" presId="urn:microsoft.com/office/officeart/2018/2/layout/IconLabelDescriptionList"/>
    <dgm:cxn modelId="{BCE60F0F-1E68-4C98-BEC6-CE65DE523643}" type="presOf" srcId="{7660FC03-394A-475D-9443-A3DB9332F836}" destId="{13583D52-AE59-42CE-B63B-DDBA3BE1647A}" srcOrd="0" destOrd="1" presId="urn:microsoft.com/office/officeart/2018/2/layout/IconLabelDescriptionList"/>
    <dgm:cxn modelId="{5FF2130F-D6BA-42CF-899F-A7D8A406A8C7}" srcId="{0F7E063D-1AA1-4964-9E63-B02DEA909BB1}" destId="{89F22267-E9AC-42A7-BCCF-CE94CE7F90C3}" srcOrd="0" destOrd="0" parTransId="{7CB18A9B-194E-4FD2-B19F-A896B584CB02}" sibTransId="{03054ECA-29A4-449D-B023-06A33DE2978A}"/>
    <dgm:cxn modelId="{CC087D13-9B10-45F2-9E39-2CD3E5332C36}" type="presOf" srcId="{89F22267-E9AC-42A7-BCCF-CE94CE7F90C3}" destId="{D46AD6FA-0C82-4D18-A016-79EC5E4FB1F0}" srcOrd="0" destOrd="0" presId="urn:microsoft.com/office/officeart/2018/2/layout/IconLabelDescriptionList"/>
    <dgm:cxn modelId="{B6240921-9580-4273-9A3F-7C3D4BC24D40}" srcId="{A5A1F182-6A08-4913-9469-3B2880AE8749}" destId="{6D513913-44F9-49DA-B954-4B631638930A}" srcOrd="2" destOrd="0" parTransId="{512955E2-378E-4941-9E93-F62B85D20CDA}" sibTransId="{434A9FAF-1BE6-4C86-8DFF-CF4C799AF599}"/>
    <dgm:cxn modelId="{F812FD3D-4418-46E7-BEE2-96054E2ACDD5}" type="presOf" srcId="{A5A1F182-6A08-4913-9469-3B2880AE8749}" destId="{F468ABDA-D69A-43DA-9362-79AA21D41863}" srcOrd="0" destOrd="0" presId="urn:microsoft.com/office/officeart/2018/2/layout/IconLabelDescriptionList"/>
    <dgm:cxn modelId="{B1475148-8202-47D1-BCC6-45BEC7996DE3}" type="presOf" srcId="{11494DE7-6F56-4CB8-BD28-E6E4748B4F96}" destId="{A948A6AD-4B29-4533-A9F8-16E141FFF3BC}" srcOrd="0" destOrd="1" presId="urn:microsoft.com/office/officeart/2018/2/layout/IconLabelDescriptionList"/>
    <dgm:cxn modelId="{2BA61D53-956B-4B53-A5EA-334AAFB8F015}" srcId="{89F22267-E9AC-42A7-BCCF-CE94CE7F90C3}" destId="{C99F64DB-E5D1-4596-9C4E-388A9AE94374}" srcOrd="2" destOrd="0" parTransId="{DA9EAEE1-F509-46A5-BEC3-38C0FD538A64}" sibTransId="{33464C00-53B5-4880-97F7-213B5ADC1A87}"/>
    <dgm:cxn modelId="{678AA37B-2590-432D-88D3-64C1334D8A4A}" srcId="{A5A1F182-6A08-4913-9469-3B2880AE8749}" destId="{174CEEDC-66FD-4248-BC5F-EB1D4F4F7FD2}" srcOrd="0" destOrd="0" parTransId="{5425DA2D-47DE-4DBF-8799-A7F0D896A5AA}" sibTransId="{57364FE1-86E6-4C2E-AE9F-A2C67BA6DEF3}"/>
    <dgm:cxn modelId="{39F76B81-FCD0-455F-BDFD-175AE7A0F158}" srcId="{A5A1F182-6A08-4913-9469-3B2880AE8749}" destId="{7660FC03-394A-475D-9443-A3DB9332F836}" srcOrd="1" destOrd="0" parTransId="{8B2930B8-10C2-42CB-8D00-45F7269B2B57}" sibTransId="{3C8991BB-5E1C-4B05-9CE9-070F182D501A}"/>
    <dgm:cxn modelId="{424D4BAA-C097-4C5E-A472-B872B3C78014}" srcId="{0F7E063D-1AA1-4964-9E63-B02DEA909BB1}" destId="{A5A1F182-6A08-4913-9469-3B2880AE8749}" srcOrd="1" destOrd="0" parTransId="{CA4E9D9C-44F3-4A1F-A80F-B3BF2AFF4049}" sibTransId="{C6D79AE9-260D-4E1B-9F83-E26AE24C9B1E}"/>
    <dgm:cxn modelId="{7F2092B2-1E47-4CE8-B656-6017D4E00C15}" srcId="{89F22267-E9AC-42A7-BCCF-CE94CE7F90C3}" destId="{BEF537CC-BFEB-409B-A761-72FC4F889EE0}" srcOrd="0" destOrd="0" parTransId="{2DCC529A-140F-4D44-939D-F427B6C3E2A8}" sibTransId="{1D32432F-DA82-4A32-AE1B-03554AF6E9F3}"/>
    <dgm:cxn modelId="{90B4F7C4-2D3F-4B2B-BB4C-1D952191A2B2}" type="presOf" srcId="{0F7E063D-1AA1-4964-9E63-B02DEA909BB1}" destId="{DEC6335B-818B-4029-933F-A14A66A7392A}" srcOrd="0" destOrd="0" presId="urn:microsoft.com/office/officeart/2018/2/layout/IconLabelDescriptionList"/>
    <dgm:cxn modelId="{70E3FBCB-7863-4091-AF35-2C6D2B8625EF}" srcId="{89F22267-E9AC-42A7-BCCF-CE94CE7F90C3}" destId="{11494DE7-6F56-4CB8-BD28-E6E4748B4F96}" srcOrd="1" destOrd="0" parTransId="{8B432516-6770-484D-A484-D87CC5C54561}" sibTransId="{C663258D-189D-4E7F-9F35-FFE9B2D92B63}"/>
    <dgm:cxn modelId="{947E64D2-4FB8-4D69-A658-EEA27D495529}" type="presOf" srcId="{174CEEDC-66FD-4248-BC5F-EB1D4F4F7FD2}" destId="{13583D52-AE59-42CE-B63B-DDBA3BE1647A}" srcOrd="0" destOrd="0" presId="urn:microsoft.com/office/officeart/2018/2/layout/IconLabelDescriptionList"/>
    <dgm:cxn modelId="{3B8B25DF-1D59-4927-A09E-D7C40B71F86C}" type="presOf" srcId="{C99F64DB-E5D1-4596-9C4E-388A9AE94374}" destId="{A948A6AD-4B29-4533-A9F8-16E141FFF3BC}" srcOrd="0" destOrd="2" presId="urn:microsoft.com/office/officeart/2018/2/layout/IconLabelDescriptionList"/>
    <dgm:cxn modelId="{55F97760-7B38-43CA-B92E-3331E425040A}" type="presParOf" srcId="{DEC6335B-818B-4029-933F-A14A66A7392A}" destId="{0B041493-BDA4-4050-9202-A5DE8D457D19}" srcOrd="0" destOrd="0" presId="urn:microsoft.com/office/officeart/2018/2/layout/IconLabelDescriptionList"/>
    <dgm:cxn modelId="{36DEA2FB-6092-4205-A04B-9948F0DDCB83}" type="presParOf" srcId="{0B041493-BDA4-4050-9202-A5DE8D457D19}" destId="{B585C17B-3013-445E-BECA-FCA2BE18C9EF}" srcOrd="0" destOrd="0" presId="urn:microsoft.com/office/officeart/2018/2/layout/IconLabelDescriptionList"/>
    <dgm:cxn modelId="{CC0C7464-E20F-4252-870F-0FF5C909C464}" type="presParOf" srcId="{0B041493-BDA4-4050-9202-A5DE8D457D19}" destId="{E42204D0-59B1-4354-9039-1CA66EF5480C}" srcOrd="1" destOrd="0" presId="urn:microsoft.com/office/officeart/2018/2/layout/IconLabelDescriptionList"/>
    <dgm:cxn modelId="{F9A5CF14-7BC6-49AE-AED5-469BEFA205E2}" type="presParOf" srcId="{0B041493-BDA4-4050-9202-A5DE8D457D19}" destId="{D46AD6FA-0C82-4D18-A016-79EC5E4FB1F0}" srcOrd="2" destOrd="0" presId="urn:microsoft.com/office/officeart/2018/2/layout/IconLabelDescriptionList"/>
    <dgm:cxn modelId="{667C6A24-9F57-4385-836D-220F268A5FF4}" type="presParOf" srcId="{0B041493-BDA4-4050-9202-A5DE8D457D19}" destId="{18178FFC-7ACD-441A-987B-D1C5CC309CB9}" srcOrd="3" destOrd="0" presId="urn:microsoft.com/office/officeart/2018/2/layout/IconLabelDescriptionList"/>
    <dgm:cxn modelId="{ECB8610A-2272-4FAB-8475-05751710448F}" type="presParOf" srcId="{0B041493-BDA4-4050-9202-A5DE8D457D19}" destId="{A948A6AD-4B29-4533-A9F8-16E141FFF3BC}" srcOrd="4" destOrd="0" presId="urn:microsoft.com/office/officeart/2018/2/layout/IconLabelDescriptionList"/>
    <dgm:cxn modelId="{D4E9EA67-69C1-4BFA-B592-91F3B1289AB3}" type="presParOf" srcId="{DEC6335B-818B-4029-933F-A14A66A7392A}" destId="{C7225DD5-8C40-4B81-AA5A-BE95FF6BCB6C}" srcOrd="1" destOrd="0" presId="urn:microsoft.com/office/officeart/2018/2/layout/IconLabelDescriptionList"/>
    <dgm:cxn modelId="{9CE064E6-7113-4A14-907E-5C68C119BDE6}" type="presParOf" srcId="{DEC6335B-818B-4029-933F-A14A66A7392A}" destId="{233C2365-9133-4C3D-8CAA-69FE512E65F0}" srcOrd="2" destOrd="0" presId="urn:microsoft.com/office/officeart/2018/2/layout/IconLabelDescriptionList"/>
    <dgm:cxn modelId="{C0209A54-EEC8-495A-A3F3-055887628776}" type="presParOf" srcId="{233C2365-9133-4C3D-8CAA-69FE512E65F0}" destId="{E4AC3BF0-B3A8-4C2C-AD7C-3D3179CEF17A}" srcOrd="0" destOrd="0" presId="urn:microsoft.com/office/officeart/2018/2/layout/IconLabelDescriptionList"/>
    <dgm:cxn modelId="{8035E540-B460-457C-A191-785623A8DEFC}" type="presParOf" srcId="{233C2365-9133-4C3D-8CAA-69FE512E65F0}" destId="{90C1B18E-54B4-4C41-846D-CC034036C136}" srcOrd="1" destOrd="0" presId="urn:microsoft.com/office/officeart/2018/2/layout/IconLabelDescriptionList"/>
    <dgm:cxn modelId="{0540F75E-8682-4750-8D1D-3E509681196A}" type="presParOf" srcId="{233C2365-9133-4C3D-8CAA-69FE512E65F0}" destId="{F468ABDA-D69A-43DA-9362-79AA21D41863}" srcOrd="2" destOrd="0" presId="urn:microsoft.com/office/officeart/2018/2/layout/IconLabelDescriptionList"/>
    <dgm:cxn modelId="{819193AC-F9E7-4C08-9B8F-FA25EDEB2F56}" type="presParOf" srcId="{233C2365-9133-4C3D-8CAA-69FE512E65F0}" destId="{64DF487A-B225-4387-9BB0-2AD80958D6FA}" srcOrd="3" destOrd="0" presId="urn:microsoft.com/office/officeart/2018/2/layout/IconLabelDescriptionList"/>
    <dgm:cxn modelId="{201095D5-BE1F-4545-81D9-6A1B79581DD9}" type="presParOf" srcId="{233C2365-9133-4C3D-8CAA-69FE512E65F0}" destId="{13583D52-AE59-42CE-B63B-DDBA3BE1647A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C7BE846-8350-47BF-9459-3AB6807469E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9A66699-A322-411A-AC21-9E9B565BBAE1}">
      <dgm:prSet/>
      <dgm:spPr/>
      <dgm:t>
        <a:bodyPr/>
        <a:lstStyle/>
        <a:p>
          <a:pPr>
            <a:defRPr b="1"/>
          </a:pPr>
          <a:r>
            <a:rPr lang="en-US"/>
            <a:t>Slices digital messages into packets</a:t>
          </a:r>
        </a:p>
      </dgm:t>
    </dgm:pt>
    <dgm:pt modelId="{5B69168F-E88D-45D5-9491-907B6771DE31}" type="parTrans" cxnId="{BC59A78A-8BF0-46D3-B663-5EEFA2BF4B1E}">
      <dgm:prSet/>
      <dgm:spPr/>
      <dgm:t>
        <a:bodyPr/>
        <a:lstStyle/>
        <a:p>
          <a:endParaRPr lang="en-US"/>
        </a:p>
      </dgm:t>
    </dgm:pt>
    <dgm:pt modelId="{637EDADB-F844-4DE1-B7CF-761A434320F4}" type="sibTrans" cxnId="{BC59A78A-8BF0-46D3-B663-5EEFA2BF4B1E}">
      <dgm:prSet/>
      <dgm:spPr/>
      <dgm:t>
        <a:bodyPr/>
        <a:lstStyle/>
        <a:p>
          <a:endParaRPr lang="en-US"/>
        </a:p>
      </dgm:t>
    </dgm:pt>
    <dgm:pt modelId="{F0BBFC54-F3AF-4A59-956D-83C8CDD455C9}">
      <dgm:prSet/>
      <dgm:spPr/>
      <dgm:t>
        <a:bodyPr/>
        <a:lstStyle/>
        <a:p>
          <a:pPr>
            <a:defRPr b="1"/>
          </a:pPr>
          <a:r>
            <a:rPr lang="en-US"/>
            <a:t>Sends packets along different communication paths as they become available</a:t>
          </a:r>
        </a:p>
      </dgm:t>
    </dgm:pt>
    <dgm:pt modelId="{94118C3D-926F-4EDA-9F83-AA049C274F1C}" type="parTrans" cxnId="{EE45F889-4BB7-4DF4-B07B-E95E7702763B}">
      <dgm:prSet/>
      <dgm:spPr/>
      <dgm:t>
        <a:bodyPr/>
        <a:lstStyle/>
        <a:p>
          <a:endParaRPr lang="en-US"/>
        </a:p>
      </dgm:t>
    </dgm:pt>
    <dgm:pt modelId="{FEE2D826-1B6E-490D-A352-1066003BD201}" type="sibTrans" cxnId="{EE45F889-4BB7-4DF4-B07B-E95E7702763B}">
      <dgm:prSet/>
      <dgm:spPr/>
      <dgm:t>
        <a:bodyPr/>
        <a:lstStyle/>
        <a:p>
          <a:endParaRPr lang="en-US"/>
        </a:p>
      </dgm:t>
    </dgm:pt>
    <dgm:pt modelId="{9629547C-3824-4354-BBF0-235E4FD4ADAD}">
      <dgm:prSet/>
      <dgm:spPr/>
      <dgm:t>
        <a:bodyPr/>
        <a:lstStyle/>
        <a:p>
          <a:pPr>
            <a:defRPr b="1"/>
          </a:pPr>
          <a:r>
            <a:rPr lang="en-US"/>
            <a:t>Reassembles packets once they arrive at destination</a:t>
          </a:r>
        </a:p>
      </dgm:t>
    </dgm:pt>
    <dgm:pt modelId="{F2641188-0357-4A19-958A-D3492B9F2532}" type="parTrans" cxnId="{AC64D0C5-C243-4297-A035-6BFED5D1B2E8}">
      <dgm:prSet/>
      <dgm:spPr/>
      <dgm:t>
        <a:bodyPr/>
        <a:lstStyle/>
        <a:p>
          <a:endParaRPr lang="en-US"/>
        </a:p>
      </dgm:t>
    </dgm:pt>
    <dgm:pt modelId="{7D3AB252-782C-4FFD-BE48-304D2B597F03}" type="sibTrans" cxnId="{AC64D0C5-C243-4297-A035-6BFED5D1B2E8}">
      <dgm:prSet/>
      <dgm:spPr/>
      <dgm:t>
        <a:bodyPr/>
        <a:lstStyle/>
        <a:p>
          <a:endParaRPr lang="en-US"/>
        </a:p>
      </dgm:t>
    </dgm:pt>
    <dgm:pt modelId="{3FBBD83F-6F74-49AE-A47F-F360362BDD2E}">
      <dgm:prSet/>
      <dgm:spPr/>
      <dgm:t>
        <a:bodyPr/>
        <a:lstStyle/>
        <a:p>
          <a:pPr>
            <a:defRPr b="1"/>
          </a:pPr>
          <a:r>
            <a:rPr lang="en-US"/>
            <a:t>Uses routers </a:t>
          </a:r>
        </a:p>
      </dgm:t>
    </dgm:pt>
    <dgm:pt modelId="{CBFBE89F-9301-461A-B1DC-FBAA626927DD}" type="parTrans" cxnId="{21BB6229-7C69-4844-818B-42B5693D5F07}">
      <dgm:prSet/>
      <dgm:spPr/>
      <dgm:t>
        <a:bodyPr/>
        <a:lstStyle/>
        <a:p>
          <a:endParaRPr lang="en-US"/>
        </a:p>
      </dgm:t>
    </dgm:pt>
    <dgm:pt modelId="{E98B6A21-BD51-41D1-B250-0E402C3E4636}" type="sibTrans" cxnId="{21BB6229-7C69-4844-818B-42B5693D5F07}">
      <dgm:prSet/>
      <dgm:spPr/>
      <dgm:t>
        <a:bodyPr/>
        <a:lstStyle/>
        <a:p>
          <a:endParaRPr lang="en-US"/>
        </a:p>
      </dgm:t>
    </dgm:pt>
    <dgm:pt modelId="{8C0CA166-58BD-47E6-AA9A-822E8C0B00A9}">
      <dgm:prSet/>
      <dgm:spPr/>
      <dgm:t>
        <a:bodyPr/>
        <a:lstStyle/>
        <a:p>
          <a:r>
            <a:rPr lang="en-US"/>
            <a:t>Special purpose computers that interconnect the computer networks that make up the Internet and route packets</a:t>
          </a:r>
        </a:p>
      </dgm:t>
    </dgm:pt>
    <dgm:pt modelId="{5DC3DD0F-C458-4E9B-ACBB-1C5F5AB23C9A}" type="parTrans" cxnId="{06F13E04-F7CB-4AE7-A549-CD1293666BE8}">
      <dgm:prSet/>
      <dgm:spPr/>
      <dgm:t>
        <a:bodyPr/>
        <a:lstStyle/>
        <a:p>
          <a:endParaRPr lang="en-US"/>
        </a:p>
      </dgm:t>
    </dgm:pt>
    <dgm:pt modelId="{5D3267FE-49A2-4300-884D-971090C41E35}" type="sibTrans" cxnId="{06F13E04-F7CB-4AE7-A549-CD1293666BE8}">
      <dgm:prSet/>
      <dgm:spPr/>
      <dgm:t>
        <a:bodyPr/>
        <a:lstStyle/>
        <a:p>
          <a:endParaRPr lang="en-US"/>
        </a:p>
      </dgm:t>
    </dgm:pt>
    <dgm:pt modelId="{68EAFF9A-64F6-44FB-AC31-C0B9C58EC281}">
      <dgm:prSet/>
      <dgm:spPr/>
      <dgm:t>
        <a:bodyPr/>
        <a:lstStyle/>
        <a:p>
          <a:r>
            <a:rPr lang="en-US" b="1"/>
            <a:t>Routing algorithms </a:t>
          </a:r>
          <a:r>
            <a:rPr lang="en-US"/>
            <a:t>ensure packets take the best available path toward their destination</a:t>
          </a:r>
        </a:p>
      </dgm:t>
    </dgm:pt>
    <dgm:pt modelId="{C5E72200-E924-48BE-87BA-8B2EF502299C}" type="parTrans" cxnId="{79727E71-688A-425B-AAC3-41250BF22572}">
      <dgm:prSet/>
      <dgm:spPr/>
      <dgm:t>
        <a:bodyPr/>
        <a:lstStyle/>
        <a:p>
          <a:endParaRPr lang="en-US"/>
        </a:p>
      </dgm:t>
    </dgm:pt>
    <dgm:pt modelId="{36F5E1C0-E53A-44B1-A58C-41A168A6CE1B}" type="sibTrans" cxnId="{79727E71-688A-425B-AAC3-41250BF22572}">
      <dgm:prSet/>
      <dgm:spPr/>
      <dgm:t>
        <a:bodyPr/>
        <a:lstStyle/>
        <a:p>
          <a:endParaRPr lang="en-US"/>
        </a:p>
      </dgm:t>
    </dgm:pt>
    <dgm:pt modelId="{F1280F4A-2735-4194-A95F-EFFD98BF33B0}">
      <dgm:prSet/>
      <dgm:spPr/>
      <dgm:t>
        <a:bodyPr/>
        <a:lstStyle/>
        <a:p>
          <a:pPr>
            <a:defRPr b="1"/>
          </a:pPr>
          <a:r>
            <a:rPr lang="en-US"/>
            <a:t>Less expensive, wasteful than circuit-switching</a:t>
          </a:r>
        </a:p>
      </dgm:t>
    </dgm:pt>
    <dgm:pt modelId="{F5F9CB60-14F9-4F68-9DA0-73E8EB5CDFD1}" type="parTrans" cxnId="{D0269CAA-C47E-4C17-AC9D-2DCE81837A78}">
      <dgm:prSet/>
      <dgm:spPr/>
      <dgm:t>
        <a:bodyPr/>
        <a:lstStyle/>
        <a:p>
          <a:endParaRPr lang="en-US"/>
        </a:p>
      </dgm:t>
    </dgm:pt>
    <dgm:pt modelId="{414DF5F2-964B-488D-939A-F1F019D48208}" type="sibTrans" cxnId="{D0269CAA-C47E-4C17-AC9D-2DCE81837A78}">
      <dgm:prSet/>
      <dgm:spPr/>
      <dgm:t>
        <a:bodyPr/>
        <a:lstStyle/>
        <a:p>
          <a:endParaRPr lang="en-US"/>
        </a:p>
      </dgm:t>
    </dgm:pt>
    <dgm:pt modelId="{8EAFBA76-5E08-4580-93CD-C082AAAF81EC}" type="pres">
      <dgm:prSet presAssocID="{DC7BE846-8350-47BF-9459-3AB6807469E3}" presName="root" presStyleCnt="0">
        <dgm:presLayoutVars>
          <dgm:dir/>
          <dgm:resizeHandles val="exact"/>
        </dgm:presLayoutVars>
      </dgm:prSet>
      <dgm:spPr/>
    </dgm:pt>
    <dgm:pt modelId="{23F47261-BB08-4F43-A216-D7E720817C47}" type="pres">
      <dgm:prSet presAssocID="{F9A66699-A322-411A-AC21-9E9B565BBAE1}" presName="compNode" presStyleCnt="0"/>
      <dgm:spPr/>
    </dgm:pt>
    <dgm:pt modelId="{DBACD328-18CD-4CCB-AA02-23582ED4D7A4}" type="pres">
      <dgm:prSet presAssocID="{F9A66699-A322-411A-AC21-9E9B565BBA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DB880149-B7A8-4D28-BBC5-2CA537C130EE}" type="pres">
      <dgm:prSet presAssocID="{F9A66699-A322-411A-AC21-9E9B565BBAE1}" presName="iconSpace" presStyleCnt="0"/>
      <dgm:spPr/>
    </dgm:pt>
    <dgm:pt modelId="{13849614-FCFF-48B4-8C46-FEFC967B2F1B}" type="pres">
      <dgm:prSet presAssocID="{F9A66699-A322-411A-AC21-9E9B565BBAE1}" presName="parTx" presStyleLbl="revTx" presStyleIdx="0" presStyleCnt="10">
        <dgm:presLayoutVars>
          <dgm:chMax val="0"/>
          <dgm:chPref val="0"/>
        </dgm:presLayoutVars>
      </dgm:prSet>
      <dgm:spPr/>
    </dgm:pt>
    <dgm:pt modelId="{9523FE73-0AD6-4683-A66D-2E4B64B116F9}" type="pres">
      <dgm:prSet presAssocID="{F9A66699-A322-411A-AC21-9E9B565BBAE1}" presName="txSpace" presStyleCnt="0"/>
      <dgm:spPr/>
    </dgm:pt>
    <dgm:pt modelId="{14345505-ECB6-4D1A-AD68-2B14546123E7}" type="pres">
      <dgm:prSet presAssocID="{F9A66699-A322-411A-AC21-9E9B565BBAE1}" presName="desTx" presStyleLbl="revTx" presStyleIdx="1" presStyleCnt="10">
        <dgm:presLayoutVars/>
      </dgm:prSet>
      <dgm:spPr/>
    </dgm:pt>
    <dgm:pt modelId="{E2D5B215-82F2-4BB0-9FF3-3AAB8D59FD5B}" type="pres">
      <dgm:prSet presAssocID="{637EDADB-F844-4DE1-B7CF-761A434320F4}" presName="sibTrans" presStyleCnt="0"/>
      <dgm:spPr/>
    </dgm:pt>
    <dgm:pt modelId="{74170EA8-A7F6-4BCB-B16F-E445A8DAE41C}" type="pres">
      <dgm:prSet presAssocID="{F0BBFC54-F3AF-4A59-956D-83C8CDD455C9}" presName="compNode" presStyleCnt="0"/>
      <dgm:spPr/>
    </dgm:pt>
    <dgm:pt modelId="{BC0F5E77-15F1-4140-BDF4-9C2BD6B7632C}" type="pres">
      <dgm:prSet presAssocID="{F0BBFC54-F3AF-4A59-956D-83C8CDD455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0B40D179-6D4E-4018-AD29-4544F0E8B978}" type="pres">
      <dgm:prSet presAssocID="{F0BBFC54-F3AF-4A59-956D-83C8CDD455C9}" presName="iconSpace" presStyleCnt="0"/>
      <dgm:spPr/>
    </dgm:pt>
    <dgm:pt modelId="{6658C3E5-7CA7-4FE7-BA2F-27FC80937595}" type="pres">
      <dgm:prSet presAssocID="{F0BBFC54-F3AF-4A59-956D-83C8CDD455C9}" presName="parTx" presStyleLbl="revTx" presStyleIdx="2" presStyleCnt="10">
        <dgm:presLayoutVars>
          <dgm:chMax val="0"/>
          <dgm:chPref val="0"/>
        </dgm:presLayoutVars>
      </dgm:prSet>
      <dgm:spPr/>
    </dgm:pt>
    <dgm:pt modelId="{465B9CD1-915F-47D5-8EA7-D7AA78B1856C}" type="pres">
      <dgm:prSet presAssocID="{F0BBFC54-F3AF-4A59-956D-83C8CDD455C9}" presName="txSpace" presStyleCnt="0"/>
      <dgm:spPr/>
    </dgm:pt>
    <dgm:pt modelId="{8A0675A9-DE5E-47A0-8E11-7EC3D0D1587F}" type="pres">
      <dgm:prSet presAssocID="{F0BBFC54-F3AF-4A59-956D-83C8CDD455C9}" presName="desTx" presStyleLbl="revTx" presStyleIdx="3" presStyleCnt="10">
        <dgm:presLayoutVars/>
      </dgm:prSet>
      <dgm:spPr/>
    </dgm:pt>
    <dgm:pt modelId="{1B33154F-DF78-4F90-8AFD-BE6A99EB865F}" type="pres">
      <dgm:prSet presAssocID="{FEE2D826-1B6E-490D-A352-1066003BD201}" presName="sibTrans" presStyleCnt="0"/>
      <dgm:spPr/>
    </dgm:pt>
    <dgm:pt modelId="{A486C40A-7057-4920-A3A7-35D7D02FE5AB}" type="pres">
      <dgm:prSet presAssocID="{9629547C-3824-4354-BBF0-235E4FD4ADAD}" presName="compNode" presStyleCnt="0"/>
      <dgm:spPr/>
    </dgm:pt>
    <dgm:pt modelId="{9960012D-101A-4BC3-AC6F-0149250842AB}" type="pres">
      <dgm:prSet presAssocID="{9629547C-3824-4354-BBF0-235E4FD4ADA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AA5A65CA-0BB0-420F-A3B7-B9D29FC0D8C8}" type="pres">
      <dgm:prSet presAssocID="{9629547C-3824-4354-BBF0-235E4FD4ADAD}" presName="iconSpace" presStyleCnt="0"/>
      <dgm:spPr/>
    </dgm:pt>
    <dgm:pt modelId="{00FD4ACF-1B21-46B8-A1E3-F3E793BB411A}" type="pres">
      <dgm:prSet presAssocID="{9629547C-3824-4354-BBF0-235E4FD4ADAD}" presName="parTx" presStyleLbl="revTx" presStyleIdx="4" presStyleCnt="10">
        <dgm:presLayoutVars>
          <dgm:chMax val="0"/>
          <dgm:chPref val="0"/>
        </dgm:presLayoutVars>
      </dgm:prSet>
      <dgm:spPr/>
    </dgm:pt>
    <dgm:pt modelId="{B7CA53D8-AD65-4D82-A550-E4D1D0B7CEA8}" type="pres">
      <dgm:prSet presAssocID="{9629547C-3824-4354-BBF0-235E4FD4ADAD}" presName="txSpace" presStyleCnt="0"/>
      <dgm:spPr/>
    </dgm:pt>
    <dgm:pt modelId="{5C6A1619-BCA2-418E-9DC0-D5C6D6A852D6}" type="pres">
      <dgm:prSet presAssocID="{9629547C-3824-4354-BBF0-235E4FD4ADAD}" presName="desTx" presStyleLbl="revTx" presStyleIdx="5" presStyleCnt="10">
        <dgm:presLayoutVars/>
      </dgm:prSet>
      <dgm:spPr/>
    </dgm:pt>
    <dgm:pt modelId="{3CB2BD62-105A-49F6-B859-B18C8D212F91}" type="pres">
      <dgm:prSet presAssocID="{7D3AB252-782C-4FFD-BE48-304D2B597F03}" presName="sibTrans" presStyleCnt="0"/>
      <dgm:spPr/>
    </dgm:pt>
    <dgm:pt modelId="{AFEF2113-A3D6-47CB-99B6-8CFA17FB96B3}" type="pres">
      <dgm:prSet presAssocID="{3FBBD83F-6F74-49AE-A47F-F360362BDD2E}" presName="compNode" presStyleCnt="0"/>
      <dgm:spPr/>
    </dgm:pt>
    <dgm:pt modelId="{B5EF333C-2837-4609-825F-971E5FA93BC4}" type="pres">
      <dgm:prSet presAssocID="{3FBBD83F-6F74-49AE-A47F-F360362BDD2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5A2CAC-FBF0-4FC5-9052-A5FE8D9809CB}" type="pres">
      <dgm:prSet presAssocID="{3FBBD83F-6F74-49AE-A47F-F360362BDD2E}" presName="iconSpace" presStyleCnt="0"/>
      <dgm:spPr/>
    </dgm:pt>
    <dgm:pt modelId="{87996AD1-630A-4DA8-B2F6-9F409D49BE49}" type="pres">
      <dgm:prSet presAssocID="{3FBBD83F-6F74-49AE-A47F-F360362BDD2E}" presName="parTx" presStyleLbl="revTx" presStyleIdx="6" presStyleCnt="10">
        <dgm:presLayoutVars>
          <dgm:chMax val="0"/>
          <dgm:chPref val="0"/>
        </dgm:presLayoutVars>
      </dgm:prSet>
      <dgm:spPr/>
    </dgm:pt>
    <dgm:pt modelId="{6249D339-7889-4B6A-9533-EB246F6B8CFE}" type="pres">
      <dgm:prSet presAssocID="{3FBBD83F-6F74-49AE-A47F-F360362BDD2E}" presName="txSpace" presStyleCnt="0"/>
      <dgm:spPr/>
    </dgm:pt>
    <dgm:pt modelId="{A98855EF-0300-4305-BE66-83DD27274DF1}" type="pres">
      <dgm:prSet presAssocID="{3FBBD83F-6F74-49AE-A47F-F360362BDD2E}" presName="desTx" presStyleLbl="revTx" presStyleIdx="7" presStyleCnt="10">
        <dgm:presLayoutVars/>
      </dgm:prSet>
      <dgm:spPr/>
    </dgm:pt>
    <dgm:pt modelId="{9C0FAB71-37AF-422F-94EF-9CA713913757}" type="pres">
      <dgm:prSet presAssocID="{E98B6A21-BD51-41D1-B250-0E402C3E4636}" presName="sibTrans" presStyleCnt="0"/>
      <dgm:spPr/>
    </dgm:pt>
    <dgm:pt modelId="{1E2C9FA6-8B5B-4B64-AB08-DC63ACC9BD63}" type="pres">
      <dgm:prSet presAssocID="{F1280F4A-2735-4194-A95F-EFFD98BF33B0}" presName="compNode" presStyleCnt="0"/>
      <dgm:spPr/>
    </dgm:pt>
    <dgm:pt modelId="{849BCC3A-8C7F-4095-8A38-37E808757B73}" type="pres">
      <dgm:prSet presAssocID="{F1280F4A-2735-4194-A95F-EFFD98BF33B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7BBBB192-CE03-44CA-9D8E-650E9614F020}" type="pres">
      <dgm:prSet presAssocID="{F1280F4A-2735-4194-A95F-EFFD98BF33B0}" presName="iconSpace" presStyleCnt="0"/>
      <dgm:spPr/>
    </dgm:pt>
    <dgm:pt modelId="{DF570DCF-0F29-4FF3-8370-2317B5C222BD}" type="pres">
      <dgm:prSet presAssocID="{F1280F4A-2735-4194-A95F-EFFD98BF33B0}" presName="parTx" presStyleLbl="revTx" presStyleIdx="8" presStyleCnt="10">
        <dgm:presLayoutVars>
          <dgm:chMax val="0"/>
          <dgm:chPref val="0"/>
        </dgm:presLayoutVars>
      </dgm:prSet>
      <dgm:spPr/>
    </dgm:pt>
    <dgm:pt modelId="{7EA01700-28F8-47DB-BA16-90D569EB4FA8}" type="pres">
      <dgm:prSet presAssocID="{F1280F4A-2735-4194-A95F-EFFD98BF33B0}" presName="txSpace" presStyleCnt="0"/>
      <dgm:spPr/>
    </dgm:pt>
    <dgm:pt modelId="{9A4F177A-0869-47BE-BED1-161858F44AE7}" type="pres">
      <dgm:prSet presAssocID="{F1280F4A-2735-4194-A95F-EFFD98BF33B0}" presName="desTx" presStyleLbl="revTx" presStyleIdx="9" presStyleCnt="10">
        <dgm:presLayoutVars/>
      </dgm:prSet>
      <dgm:spPr/>
    </dgm:pt>
  </dgm:ptLst>
  <dgm:cxnLst>
    <dgm:cxn modelId="{06F13E04-F7CB-4AE7-A549-CD1293666BE8}" srcId="{3FBBD83F-6F74-49AE-A47F-F360362BDD2E}" destId="{8C0CA166-58BD-47E6-AA9A-822E8C0B00A9}" srcOrd="0" destOrd="0" parTransId="{5DC3DD0F-C458-4E9B-ACBB-1C5F5AB23C9A}" sibTransId="{5D3267FE-49A2-4300-884D-971090C41E35}"/>
    <dgm:cxn modelId="{43CD4010-4BE0-4D79-80E3-C3B4E1450B2F}" type="presOf" srcId="{68EAFF9A-64F6-44FB-AC31-C0B9C58EC281}" destId="{A98855EF-0300-4305-BE66-83DD27274DF1}" srcOrd="0" destOrd="1" presId="urn:microsoft.com/office/officeart/2018/5/layout/CenteredIconLabelDescriptionList"/>
    <dgm:cxn modelId="{AE193124-BC84-4C63-A8A2-9A49E48AA4F6}" type="presOf" srcId="{DC7BE846-8350-47BF-9459-3AB6807469E3}" destId="{8EAFBA76-5E08-4580-93CD-C082AAAF81EC}" srcOrd="0" destOrd="0" presId="urn:microsoft.com/office/officeart/2018/5/layout/CenteredIconLabelDescriptionList"/>
    <dgm:cxn modelId="{21BB6229-7C69-4844-818B-42B5693D5F07}" srcId="{DC7BE846-8350-47BF-9459-3AB6807469E3}" destId="{3FBBD83F-6F74-49AE-A47F-F360362BDD2E}" srcOrd="3" destOrd="0" parTransId="{CBFBE89F-9301-461A-B1DC-FBAA626927DD}" sibTransId="{E98B6A21-BD51-41D1-B250-0E402C3E4636}"/>
    <dgm:cxn modelId="{417EF13F-27F8-4A37-999E-283EE26CAF4F}" type="presOf" srcId="{F0BBFC54-F3AF-4A59-956D-83C8CDD455C9}" destId="{6658C3E5-7CA7-4FE7-BA2F-27FC80937595}" srcOrd="0" destOrd="0" presId="urn:microsoft.com/office/officeart/2018/5/layout/CenteredIconLabelDescriptionList"/>
    <dgm:cxn modelId="{43E45B6D-087E-4711-AB72-3A7ED501DAAA}" type="presOf" srcId="{8C0CA166-58BD-47E6-AA9A-822E8C0B00A9}" destId="{A98855EF-0300-4305-BE66-83DD27274DF1}" srcOrd="0" destOrd="0" presId="urn:microsoft.com/office/officeart/2018/5/layout/CenteredIconLabelDescriptionList"/>
    <dgm:cxn modelId="{79727E71-688A-425B-AAC3-41250BF22572}" srcId="{3FBBD83F-6F74-49AE-A47F-F360362BDD2E}" destId="{68EAFF9A-64F6-44FB-AC31-C0B9C58EC281}" srcOrd="1" destOrd="0" parTransId="{C5E72200-E924-48BE-87BA-8B2EF502299C}" sibTransId="{36F5E1C0-E53A-44B1-A58C-41A168A6CE1B}"/>
    <dgm:cxn modelId="{EE45F889-4BB7-4DF4-B07B-E95E7702763B}" srcId="{DC7BE846-8350-47BF-9459-3AB6807469E3}" destId="{F0BBFC54-F3AF-4A59-956D-83C8CDD455C9}" srcOrd="1" destOrd="0" parTransId="{94118C3D-926F-4EDA-9F83-AA049C274F1C}" sibTransId="{FEE2D826-1B6E-490D-A352-1066003BD201}"/>
    <dgm:cxn modelId="{BC59A78A-8BF0-46D3-B663-5EEFA2BF4B1E}" srcId="{DC7BE846-8350-47BF-9459-3AB6807469E3}" destId="{F9A66699-A322-411A-AC21-9E9B565BBAE1}" srcOrd="0" destOrd="0" parTransId="{5B69168F-E88D-45D5-9491-907B6771DE31}" sibTransId="{637EDADB-F844-4DE1-B7CF-761A434320F4}"/>
    <dgm:cxn modelId="{F9322398-A800-4737-9720-C68AB734597F}" type="presOf" srcId="{3FBBD83F-6F74-49AE-A47F-F360362BDD2E}" destId="{87996AD1-630A-4DA8-B2F6-9F409D49BE49}" srcOrd="0" destOrd="0" presId="urn:microsoft.com/office/officeart/2018/5/layout/CenteredIconLabelDescriptionList"/>
    <dgm:cxn modelId="{C4BDB59F-C248-44F4-9562-350F5D2951E8}" type="presOf" srcId="{F9A66699-A322-411A-AC21-9E9B565BBAE1}" destId="{13849614-FCFF-48B4-8C46-FEFC967B2F1B}" srcOrd="0" destOrd="0" presId="urn:microsoft.com/office/officeart/2018/5/layout/CenteredIconLabelDescriptionList"/>
    <dgm:cxn modelId="{D0269CAA-C47E-4C17-AC9D-2DCE81837A78}" srcId="{DC7BE846-8350-47BF-9459-3AB6807469E3}" destId="{F1280F4A-2735-4194-A95F-EFFD98BF33B0}" srcOrd="4" destOrd="0" parTransId="{F5F9CB60-14F9-4F68-9DA0-73E8EB5CDFD1}" sibTransId="{414DF5F2-964B-488D-939A-F1F019D48208}"/>
    <dgm:cxn modelId="{F5DD70C0-9709-4B0B-A4DE-F2326244347E}" type="presOf" srcId="{F1280F4A-2735-4194-A95F-EFFD98BF33B0}" destId="{DF570DCF-0F29-4FF3-8370-2317B5C222BD}" srcOrd="0" destOrd="0" presId="urn:microsoft.com/office/officeart/2018/5/layout/CenteredIconLabelDescriptionList"/>
    <dgm:cxn modelId="{AC64D0C5-C243-4297-A035-6BFED5D1B2E8}" srcId="{DC7BE846-8350-47BF-9459-3AB6807469E3}" destId="{9629547C-3824-4354-BBF0-235E4FD4ADAD}" srcOrd="2" destOrd="0" parTransId="{F2641188-0357-4A19-958A-D3492B9F2532}" sibTransId="{7D3AB252-782C-4FFD-BE48-304D2B597F03}"/>
    <dgm:cxn modelId="{A4B870CE-9246-4E10-9E49-BF53921EFB2E}" type="presOf" srcId="{9629547C-3824-4354-BBF0-235E4FD4ADAD}" destId="{00FD4ACF-1B21-46B8-A1E3-F3E793BB411A}" srcOrd="0" destOrd="0" presId="urn:microsoft.com/office/officeart/2018/5/layout/CenteredIconLabelDescriptionList"/>
    <dgm:cxn modelId="{4C65C38A-DCA9-432F-AD98-A3F2453C3400}" type="presParOf" srcId="{8EAFBA76-5E08-4580-93CD-C082AAAF81EC}" destId="{23F47261-BB08-4F43-A216-D7E720817C47}" srcOrd="0" destOrd="0" presId="urn:microsoft.com/office/officeart/2018/5/layout/CenteredIconLabelDescriptionList"/>
    <dgm:cxn modelId="{13B7833A-F0F8-476B-AF8A-8F45E31A6146}" type="presParOf" srcId="{23F47261-BB08-4F43-A216-D7E720817C47}" destId="{DBACD328-18CD-4CCB-AA02-23582ED4D7A4}" srcOrd="0" destOrd="0" presId="urn:microsoft.com/office/officeart/2018/5/layout/CenteredIconLabelDescriptionList"/>
    <dgm:cxn modelId="{0B3136F3-3F26-40D8-A1B4-316C393C4823}" type="presParOf" srcId="{23F47261-BB08-4F43-A216-D7E720817C47}" destId="{DB880149-B7A8-4D28-BBC5-2CA537C130EE}" srcOrd="1" destOrd="0" presId="urn:microsoft.com/office/officeart/2018/5/layout/CenteredIconLabelDescriptionList"/>
    <dgm:cxn modelId="{9B4E8D7F-ADE1-47BE-B1E3-65015C9D87EC}" type="presParOf" srcId="{23F47261-BB08-4F43-A216-D7E720817C47}" destId="{13849614-FCFF-48B4-8C46-FEFC967B2F1B}" srcOrd="2" destOrd="0" presId="urn:microsoft.com/office/officeart/2018/5/layout/CenteredIconLabelDescriptionList"/>
    <dgm:cxn modelId="{129F3984-7C08-49F1-9D5C-08EA6374438C}" type="presParOf" srcId="{23F47261-BB08-4F43-A216-D7E720817C47}" destId="{9523FE73-0AD6-4683-A66D-2E4B64B116F9}" srcOrd="3" destOrd="0" presId="urn:microsoft.com/office/officeart/2018/5/layout/CenteredIconLabelDescriptionList"/>
    <dgm:cxn modelId="{0DBD6ED2-E925-421E-BF93-1645FD1C7F16}" type="presParOf" srcId="{23F47261-BB08-4F43-A216-D7E720817C47}" destId="{14345505-ECB6-4D1A-AD68-2B14546123E7}" srcOrd="4" destOrd="0" presId="urn:microsoft.com/office/officeart/2018/5/layout/CenteredIconLabelDescriptionList"/>
    <dgm:cxn modelId="{3B5E81D8-762B-4995-8E8D-93167F8D8BAE}" type="presParOf" srcId="{8EAFBA76-5E08-4580-93CD-C082AAAF81EC}" destId="{E2D5B215-82F2-4BB0-9FF3-3AAB8D59FD5B}" srcOrd="1" destOrd="0" presId="urn:microsoft.com/office/officeart/2018/5/layout/CenteredIconLabelDescriptionList"/>
    <dgm:cxn modelId="{0D931A93-B371-412F-88E0-7C952D551E32}" type="presParOf" srcId="{8EAFBA76-5E08-4580-93CD-C082AAAF81EC}" destId="{74170EA8-A7F6-4BCB-B16F-E445A8DAE41C}" srcOrd="2" destOrd="0" presId="urn:microsoft.com/office/officeart/2018/5/layout/CenteredIconLabelDescriptionList"/>
    <dgm:cxn modelId="{8597A01E-F90F-442D-BFA6-B319A841E4CB}" type="presParOf" srcId="{74170EA8-A7F6-4BCB-B16F-E445A8DAE41C}" destId="{BC0F5E77-15F1-4140-BDF4-9C2BD6B7632C}" srcOrd="0" destOrd="0" presId="urn:microsoft.com/office/officeart/2018/5/layout/CenteredIconLabelDescriptionList"/>
    <dgm:cxn modelId="{F0C0493E-3CCB-415A-AAA7-5FA838D81CAA}" type="presParOf" srcId="{74170EA8-A7F6-4BCB-B16F-E445A8DAE41C}" destId="{0B40D179-6D4E-4018-AD29-4544F0E8B978}" srcOrd="1" destOrd="0" presId="urn:microsoft.com/office/officeart/2018/5/layout/CenteredIconLabelDescriptionList"/>
    <dgm:cxn modelId="{C869AD81-6510-49AE-838C-CD92866FF84B}" type="presParOf" srcId="{74170EA8-A7F6-4BCB-B16F-E445A8DAE41C}" destId="{6658C3E5-7CA7-4FE7-BA2F-27FC80937595}" srcOrd="2" destOrd="0" presId="urn:microsoft.com/office/officeart/2018/5/layout/CenteredIconLabelDescriptionList"/>
    <dgm:cxn modelId="{43821055-0361-4499-BF0C-8D1D5B1ACE4A}" type="presParOf" srcId="{74170EA8-A7F6-4BCB-B16F-E445A8DAE41C}" destId="{465B9CD1-915F-47D5-8EA7-D7AA78B1856C}" srcOrd="3" destOrd="0" presId="urn:microsoft.com/office/officeart/2018/5/layout/CenteredIconLabelDescriptionList"/>
    <dgm:cxn modelId="{94C3796D-9249-4A86-90F9-1446793B6C96}" type="presParOf" srcId="{74170EA8-A7F6-4BCB-B16F-E445A8DAE41C}" destId="{8A0675A9-DE5E-47A0-8E11-7EC3D0D1587F}" srcOrd="4" destOrd="0" presId="urn:microsoft.com/office/officeart/2018/5/layout/CenteredIconLabelDescriptionList"/>
    <dgm:cxn modelId="{87386108-7910-45CB-9D9C-A4BE70A0B50F}" type="presParOf" srcId="{8EAFBA76-5E08-4580-93CD-C082AAAF81EC}" destId="{1B33154F-DF78-4F90-8AFD-BE6A99EB865F}" srcOrd="3" destOrd="0" presId="urn:microsoft.com/office/officeart/2018/5/layout/CenteredIconLabelDescriptionList"/>
    <dgm:cxn modelId="{4F853319-D1D8-4A6B-8932-576CF963734F}" type="presParOf" srcId="{8EAFBA76-5E08-4580-93CD-C082AAAF81EC}" destId="{A486C40A-7057-4920-A3A7-35D7D02FE5AB}" srcOrd="4" destOrd="0" presId="urn:microsoft.com/office/officeart/2018/5/layout/CenteredIconLabelDescriptionList"/>
    <dgm:cxn modelId="{D29D4F64-8003-454C-99CA-4070364CA531}" type="presParOf" srcId="{A486C40A-7057-4920-A3A7-35D7D02FE5AB}" destId="{9960012D-101A-4BC3-AC6F-0149250842AB}" srcOrd="0" destOrd="0" presId="urn:microsoft.com/office/officeart/2018/5/layout/CenteredIconLabelDescriptionList"/>
    <dgm:cxn modelId="{77065783-F2BE-4CA8-A974-A5E4EFCA4EE0}" type="presParOf" srcId="{A486C40A-7057-4920-A3A7-35D7D02FE5AB}" destId="{AA5A65CA-0BB0-420F-A3B7-B9D29FC0D8C8}" srcOrd="1" destOrd="0" presId="urn:microsoft.com/office/officeart/2018/5/layout/CenteredIconLabelDescriptionList"/>
    <dgm:cxn modelId="{188AD2CF-1ABB-454F-BD0C-3732435048BD}" type="presParOf" srcId="{A486C40A-7057-4920-A3A7-35D7D02FE5AB}" destId="{00FD4ACF-1B21-46B8-A1E3-F3E793BB411A}" srcOrd="2" destOrd="0" presId="urn:microsoft.com/office/officeart/2018/5/layout/CenteredIconLabelDescriptionList"/>
    <dgm:cxn modelId="{0B1E2FF1-9096-4E14-9B67-1B2A95FBC4AC}" type="presParOf" srcId="{A486C40A-7057-4920-A3A7-35D7D02FE5AB}" destId="{B7CA53D8-AD65-4D82-A550-E4D1D0B7CEA8}" srcOrd="3" destOrd="0" presId="urn:microsoft.com/office/officeart/2018/5/layout/CenteredIconLabelDescriptionList"/>
    <dgm:cxn modelId="{722895BD-27B3-4D9C-BB38-5AEDAC99BA86}" type="presParOf" srcId="{A486C40A-7057-4920-A3A7-35D7D02FE5AB}" destId="{5C6A1619-BCA2-418E-9DC0-D5C6D6A852D6}" srcOrd="4" destOrd="0" presId="urn:microsoft.com/office/officeart/2018/5/layout/CenteredIconLabelDescriptionList"/>
    <dgm:cxn modelId="{ED019ED0-66D4-4D43-A330-DAB13738BBC6}" type="presParOf" srcId="{8EAFBA76-5E08-4580-93CD-C082AAAF81EC}" destId="{3CB2BD62-105A-49F6-B859-B18C8D212F91}" srcOrd="5" destOrd="0" presId="urn:microsoft.com/office/officeart/2018/5/layout/CenteredIconLabelDescriptionList"/>
    <dgm:cxn modelId="{3EC31152-7576-41A7-92EF-BD1A82853F74}" type="presParOf" srcId="{8EAFBA76-5E08-4580-93CD-C082AAAF81EC}" destId="{AFEF2113-A3D6-47CB-99B6-8CFA17FB96B3}" srcOrd="6" destOrd="0" presId="urn:microsoft.com/office/officeart/2018/5/layout/CenteredIconLabelDescriptionList"/>
    <dgm:cxn modelId="{1EB6CD5B-065A-43E5-9A5D-7FB7831F42BF}" type="presParOf" srcId="{AFEF2113-A3D6-47CB-99B6-8CFA17FB96B3}" destId="{B5EF333C-2837-4609-825F-971E5FA93BC4}" srcOrd="0" destOrd="0" presId="urn:microsoft.com/office/officeart/2018/5/layout/CenteredIconLabelDescriptionList"/>
    <dgm:cxn modelId="{5D785B9F-1B06-4332-B837-54D23D127138}" type="presParOf" srcId="{AFEF2113-A3D6-47CB-99B6-8CFA17FB96B3}" destId="{895A2CAC-FBF0-4FC5-9052-A5FE8D9809CB}" srcOrd="1" destOrd="0" presId="urn:microsoft.com/office/officeart/2018/5/layout/CenteredIconLabelDescriptionList"/>
    <dgm:cxn modelId="{714531FF-6C26-46DE-BDB6-892130C61B97}" type="presParOf" srcId="{AFEF2113-A3D6-47CB-99B6-8CFA17FB96B3}" destId="{87996AD1-630A-4DA8-B2F6-9F409D49BE49}" srcOrd="2" destOrd="0" presId="urn:microsoft.com/office/officeart/2018/5/layout/CenteredIconLabelDescriptionList"/>
    <dgm:cxn modelId="{AE3F0874-4EE7-459D-B3C2-AC56D0DDA2A8}" type="presParOf" srcId="{AFEF2113-A3D6-47CB-99B6-8CFA17FB96B3}" destId="{6249D339-7889-4B6A-9533-EB246F6B8CFE}" srcOrd="3" destOrd="0" presId="urn:microsoft.com/office/officeart/2018/5/layout/CenteredIconLabelDescriptionList"/>
    <dgm:cxn modelId="{AA82B258-3D96-4D6C-B656-C5ECD3E5E386}" type="presParOf" srcId="{AFEF2113-A3D6-47CB-99B6-8CFA17FB96B3}" destId="{A98855EF-0300-4305-BE66-83DD27274DF1}" srcOrd="4" destOrd="0" presId="urn:microsoft.com/office/officeart/2018/5/layout/CenteredIconLabelDescriptionList"/>
    <dgm:cxn modelId="{617E7A74-F294-4CE0-84F3-A4AE659C84E8}" type="presParOf" srcId="{8EAFBA76-5E08-4580-93CD-C082AAAF81EC}" destId="{9C0FAB71-37AF-422F-94EF-9CA713913757}" srcOrd="7" destOrd="0" presId="urn:microsoft.com/office/officeart/2018/5/layout/CenteredIconLabelDescriptionList"/>
    <dgm:cxn modelId="{B6BAE84B-B736-4DFA-AECD-72930FAB68E0}" type="presParOf" srcId="{8EAFBA76-5E08-4580-93CD-C082AAAF81EC}" destId="{1E2C9FA6-8B5B-4B64-AB08-DC63ACC9BD63}" srcOrd="8" destOrd="0" presId="urn:microsoft.com/office/officeart/2018/5/layout/CenteredIconLabelDescriptionList"/>
    <dgm:cxn modelId="{250E277A-A58F-4469-952D-41D160B14B98}" type="presParOf" srcId="{1E2C9FA6-8B5B-4B64-AB08-DC63ACC9BD63}" destId="{849BCC3A-8C7F-4095-8A38-37E808757B73}" srcOrd="0" destOrd="0" presId="urn:microsoft.com/office/officeart/2018/5/layout/CenteredIconLabelDescriptionList"/>
    <dgm:cxn modelId="{6D823EC5-0858-481C-856A-07B944169F8A}" type="presParOf" srcId="{1E2C9FA6-8B5B-4B64-AB08-DC63ACC9BD63}" destId="{7BBBB192-CE03-44CA-9D8E-650E9614F020}" srcOrd="1" destOrd="0" presId="urn:microsoft.com/office/officeart/2018/5/layout/CenteredIconLabelDescriptionList"/>
    <dgm:cxn modelId="{B52F747D-13F5-4443-93B6-9E18F89E2ED2}" type="presParOf" srcId="{1E2C9FA6-8B5B-4B64-AB08-DC63ACC9BD63}" destId="{DF570DCF-0F29-4FF3-8370-2317B5C222BD}" srcOrd="2" destOrd="0" presId="urn:microsoft.com/office/officeart/2018/5/layout/CenteredIconLabelDescriptionList"/>
    <dgm:cxn modelId="{E1640F5F-8E72-4296-987E-5840835704E7}" type="presParOf" srcId="{1E2C9FA6-8B5B-4B64-AB08-DC63ACC9BD63}" destId="{7EA01700-28F8-47DB-BA16-90D569EB4FA8}" srcOrd="3" destOrd="0" presId="urn:microsoft.com/office/officeart/2018/5/layout/CenteredIconLabelDescriptionList"/>
    <dgm:cxn modelId="{85F37543-DB4B-445B-9418-BE7407D57250}" type="presParOf" srcId="{1E2C9FA6-8B5B-4B64-AB08-DC63ACC9BD63}" destId="{9A4F177A-0869-47BE-BED1-161858F44AE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00662A6-2ACF-4FCF-B50D-DC4ADEE922DB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99E3383-806A-4E1B-A944-4062FDAA23FC}">
      <dgm:prSet/>
      <dgm:spPr/>
      <dgm:t>
        <a:bodyPr/>
        <a:lstStyle/>
        <a:p>
          <a:r>
            <a:rPr lang="en-US"/>
            <a:t>Transmission Control Protocol (TCP) </a:t>
          </a:r>
        </a:p>
      </dgm:t>
    </dgm:pt>
    <dgm:pt modelId="{B31D6480-011B-4E09-8A75-E2C7DA2FDD8F}" type="parTrans" cxnId="{9C3FB4B9-FB17-4F2E-B11F-BBBBA59006C6}">
      <dgm:prSet/>
      <dgm:spPr/>
      <dgm:t>
        <a:bodyPr/>
        <a:lstStyle/>
        <a:p>
          <a:endParaRPr lang="en-US"/>
        </a:p>
      </dgm:t>
    </dgm:pt>
    <dgm:pt modelId="{AE5FAB76-8F6F-4891-9A43-2895ED5796B4}" type="sibTrans" cxnId="{9C3FB4B9-FB17-4F2E-B11F-BBBBA59006C6}">
      <dgm:prSet/>
      <dgm:spPr/>
      <dgm:t>
        <a:bodyPr/>
        <a:lstStyle/>
        <a:p>
          <a:endParaRPr lang="en-US"/>
        </a:p>
      </dgm:t>
    </dgm:pt>
    <dgm:pt modelId="{CBDA74E3-0F96-4798-81DD-CE8CF5D504B7}">
      <dgm:prSet/>
      <dgm:spPr/>
      <dgm:t>
        <a:bodyPr/>
        <a:lstStyle/>
        <a:p>
          <a:r>
            <a:rPr lang="en-US"/>
            <a:t>Establishes connections among sending and receiving Web computers</a:t>
          </a:r>
        </a:p>
      </dgm:t>
    </dgm:pt>
    <dgm:pt modelId="{77BE78AB-E640-4D80-A93A-65BB3930DE85}" type="parTrans" cxnId="{B202D00B-9CEB-4570-B424-93EF59016A7F}">
      <dgm:prSet/>
      <dgm:spPr/>
      <dgm:t>
        <a:bodyPr/>
        <a:lstStyle/>
        <a:p>
          <a:endParaRPr lang="en-US"/>
        </a:p>
      </dgm:t>
    </dgm:pt>
    <dgm:pt modelId="{73FB59AC-C7A5-4E07-B3A3-AA55D2DC2033}" type="sibTrans" cxnId="{B202D00B-9CEB-4570-B424-93EF59016A7F}">
      <dgm:prSet/>
      <dgm:spPr/>
      <dgm:t>
        <a:bodyPr/>
        <a:lstStyle/>
        <a:p>
          <a:endParaRPr lang="en-US"/>
        </a:p>
      </dgm:t>
    </dgm:pt>
    <dgm:pt modelId="{8A11C506-054F-4170-81AC-BD231E694FC1}">
      <dgm:prSet/>
      <dgm:spPr/>
      <dgm:t>
        <a:bodyPr/>
        <a:lstStyle/>
        <a:p>
          <a:r>
            <a:rPr lang="en-US"/>
            <a:t>Handles assembly of packets at point of transmission, and reassembly at receiving end</a:t>
          </a:r>
        </a:p>
      </dgm:t>
    </dgm:pt>
    <dgm:pt modelId="{F0E8716D-7D50-4AB6-A4AF-12A9D2ED0D11}" type="parTrans" cxnId="{30D45E52-D5A7-4192-80F6-59936A369D10}">
      <dgm:prSet/>
      <dgm:spPr/>
      <dgm:t>
        <a:bodyPr/>
        <a:lstStyle/>
        <a:p>
          <a:endParaRPr lang="en-US"/>
        </a:p>
      </dgm:t>
    </dgm:pt>
    <dgm:pt modelId="{C97D6744-48A8-412D-A310-43E3696C040D}" type="sibTrans" cxnId="{30D45E52-D5A7-4192-80F6-59936A369D10}">
      <dgm:prSet/>
      <dgm:spPr/>
      <dgm:t>
        <a:bodyPr/>
        <a:lstStyle/>
        <a:p>
          <a:endParaRPr lang="en-US"/>
        </a:p>
      </dgm:t>
    </dgm:pt>
    <dgm:pt modelId="{D8801F81-8221-4608-BC5C-A3C807342FAF}">
      <dgm:prSet/>
      <dgm:spPr/>
      <dgm:t>
        <a:bodyPr/>
        <a:lstStyle/>
        <a:p>
          <a:r>
            <a:rPr lang="en-US"/>
            <a:t>Internet Protocol (IP) </a:t>
          </a:r>
        </a:p>
      </dgm:t>
    </dgm:pt>
    <dgm:pt modelId="{A00AD9CE-39ED-4DB9-B5E1-EAA9D5CC8398}" type="parTrans" cxnId="{5DB24FDE-CBDD-466A-8A31-F271DA1E2E90}">
      <dgm:prSet/>
      <dgm:spPr/>
      <dgm:t>
        <a:bodyPr/>
        <a:lstStyle/>
        <a:p>
          <a:endParaRPr lang="en-US"/>
        </a:p>
      </dgm:t>
    </dgm:pt>
    <dgm:pt modelId="{29C334FE-83D1-4C97-9AEF-2719AC7F08A9}" type="sibTrans" cxnId="{5DB24FDE-CBDD-466A-8A31-F271DA1E2E90}">
      <dgm:prSet/>
      <dgm:spPr/>
      <dgm:t>
        <a:bodyPr/>
        <a:lstStyle/>
        <a:p>
          <a:endParaRPr lang="en-US"/>
        </a:p>
      </dgm:t>
    </dgm:pt>
    <dgm:pt modelId="{A0A75EFD-A87D-4F73-9F09-8A3DF00C3CE4}">
      <dgm:prSet/>
      <dgm:spPr/>
      <dgm:t>
        <a:bodyPr/>
        <a:lstStyle/>
        <a:p>
          <a:r>
            <a:rPr lang="en-US"/>
            <a:t>Provides the Internet</a:t>
          </a:r>
          <a:r>
            <a:rPr lang="ja-JP"/>
            <a:t>’</a:t>
          </a:r>
          <a:r>
            <a:rPr lang="en-US"/>
            <a:t>s addressing scheme</a:t>
          </a:r>
        </a:p>
      </dgm:t>
    </dgm:pt>
    <dgm:pt modelId="{9CF5C4A7-5E69-4DDC-A234-5DDC699BDDBE}" type="parTrans" cxnId="{3FBC2FE4-1071-452F-B8CE-F8786FD17ACA}">
      <dgm:prSet/>
      <dgm:spPr/>
      <dgm:t>
        <a:bodyPr/>
        <a:lstStyle/>
        <a:p>
          <a:endParaRPr lang="en-US"/>
        </a:p>
      </dgm:t>
    </dgm:pt>
    <dgm:pt modelId="{1A792B21-3D88-462E-8D36-16ED0C99F7D0}" type="sibTrans" cxnId="{3FBC2FE4-1071-452F-B8CE-F8786FD17ACA}">
      <dgm:prSet/>
      <dgm:spPr/>
      <dgm:t>
        <a:bodyPr/>
        <a:lstStyle/>
        <a:p>
          <a:endParaRPr lang="en-US"/>
        </a:p>
      </dgm:t>
    </dgm:pt>
    <dgm:pt modelId="{731E34E5-F507-462D-9798-882CFDA2AE37}">
      <dgm:prSet/>
      <dgm:spPr/>
      <dgm:t>
        <a:bodyPr/>
        <a:lstStyle/>
        <a:p>
          <a:r>
            <a:rPr lang="en-US"/>
            <a:t>Four TCP/IP layers</a:t>
          </a:r>
        </a:p>
      </dgm:t>
    </dgm:pt>
    <dgm:pt modelId="{711B2023-08AB-47B4-A609-DAC3014FDBDF}" type="parTrans" cxnId="{5D509EF8-2A05-4A03-8548-236B98437A8D}">
      <dgm:prSet/>
      <dgm:spPr/>
      <dgm:t>
        <a:bodyPr/>
        <a:lstStyle/>
        <a:p>
          <a:endParaRPr lang="en-US"/>
        </a:p>
      </dgm:t>
    </dgm:pt>
    <dgm:pt modelId="{A8EB475F-ED3A-4378-9F93-4A5A6DC71729}" type="sibTrans" cxnId="{5D509EF8-2A05-4A03-8548-236B98437A8D}">
      <dgm:prSet/>
      <dgm:spPr/>
      <dgm:t>
        <a:bodyPr/>
        <a:lstStyle/>
        <a:p>
          <a:endParaRPr lang="en-US"/>
        </a:p>
      </dgm:t>
    </dgm:pt>
    <dgm:pt modelId="{5BD39B33-94C8-4382-B4DF-1A29CECD1696}">
      <dgm:prSet/>
      <dgm:spPr/>
      <dgm:t>
        <a:bodyPr/>
        <a:lstStyle/>
        <a:p>
          <a:r>
            <a:rPr lang="en-US"/>
            <a:t>Network interface layer</a:t>
          </a:r>
        </a:p>
      </dgm:t>
    </dgm:pt>
    <dgm:pt modelId="{9132498E-817E-405B-B6EB-BD21B7BC9BFE}" type="parTrans" cxnId="{63B3EC73-647B-4AD9-9501-D7E4E325B6FD}">
      <dgm:prSet/>
      <dgm:spPr/>
      <dgm:t>
        <a:bodyPr/>
        <a:lstStyle/>
        <a:p>
          <a:endParaRPr lang="en-US"/>
        </a:p>
      </dgm:t>
    </dgm:pt>
    <dgm:pt modelId="{9F2FD81D-2AD0-4192-B409-5B288A91E064}" type="sibTrans" cxnId="{63B3EC73-647B-4AD9-9501-D7E4E325B6FD}">
      <dgm:prSet/>
      <dgm:spPr/>
      <dgm:t>
        <a:bodyPr/>
        <a:lstStyle/>
        <a:p>
          <a:endParaRPr lang="en-US"/>
        </a:p>
      </dgm:t>
    </dgm:pt>
    <dgm:pt modelId="{559DD392-4030-4898-B706-FCC027D6E12C}">
      <dgm:prSet/>
      <dgm:spPr/>
      <dgm:t>
        <a:bodyPr/>
        <a:lstStyle/>
        <a:p>
          <a:r>
            <a:rPr lang="en-US"/>
            <a:t>Internet layer</a:t>
          </a:r>
        </a:p>
      </dgm:t>
    </dgm:pt>
    <dgm:pt modelId="{F76F5232-52C3-474C-B008-947504D10FFF}" type="parTrans" cxnId="{F357B400-A670-498D-8F86-074877A59156}">
      <dgm:prSet/>
      <dgm:spPr/>
      <dgm:t>
        <a:bodyPr/>
        <a:lstStyle/>
        <a:p>
          <a:endParaRPr lang="en-US"/>
        </a:p>
      </dgm:t>
    </dgm:pt>
    <dgm:pt modelId="{B48B2005-D176-4E35-B9AA-313AFD3D49B1}" type="sibTrans" cxnId="{F357B400-A670-498D-8F86-074877A59156}">
      <dgm:prSet/>
      <dgm:spPr/>
      <dgm:t>
        <a:bodyPr/>
        <a:lstStyle/>
        <a:p>
          <a:endParaRPr lang="en-US"/>
        </a:p>
      </dgm:t>
    </dgm:pt>
    <dgm:pt modelId="{D354F70C-E74D-42FE-8EA1-E55CFAB3CD6A}">
      <dgm:prSet/>
      <dgm:spPr/>
      <dgm:t>
        <a:bodyPr/>
        <a:lstStyle/>
        <a:p>
          <a:r>
            <a:rPr lang="en-US"/>
            <a:t>Transport layer</a:t>
          </a:r>
        </a:p>
      </dgm:t>
    </dgm:pt>
    <dgm:pt modelId="{C93C8BF1-2F0C-41B6-A2DB-A91BE1B865AC}" type="parTrans" cxnId="{ACCE7158-D388-4B9F-8763-50CDA5074B9C}">
      <dgm:prSet/>
      <dgm:spPr/>
      <dgm:t>
        <a:bodyPr/>
        <a:lstStyle/>
        <a:p>
          <a:endParaRPr lang="en-US"/>
        </a:p>
      </dgm:t>
    </dgm:pt>
    <dgm:pt modelId="{5A885BFB-F88C-4D6E-A8EE-DF6FE5E09C8B}" type="sibTrans" cxnId="{ACCE7158-D388-4B9F-8763-50CDA5074B9C}">
      <dgm:prSet/>
      <dgm:spPr/>
      <dgm:t>
        <a:bodyPr/>
        <a:lstStyle/>
        <a:p>
          <a:endParaRPr lang="en-US"/>
        </a:p>
      </dgm:t>
    </dgm:pt>
    <dgm:pt modelId="{CA709B43-ABAC-4860-850B-51DF8B5A2949}">
      <dgm:prSet/>
      <dgm:spPr/>
      <dgm:t>
        <a:bodyPr/>
        <a:lstStyle/>
        <a:p>
          <a:r>
            <a:rPr lang="en-US"/>
            <a:t>Application layer</a:t>
          </a:r>
        </a:p>
      </dgm:t>
    </dgm:pt>
    <dgm:pt modelId="{66C0B1A0-9FA2-4CB8-AB18-8BB6A3929D93}" type="parTrans" cxnId="{2896E216-B197-4DC7-9B51-DE6E622E672C}">
      <dgm:prSet/>
      <dgm:spPr/>
      <dgm:t>
        <a:bodyPr/>
        <a:lstStyle/>
        <a:p>
          <a:endParaRPr lang="en-US"/>
        </a:p>
      </dgm:t>
    </dgm:pt>
    <dgm:pt modelId="{28896DDF-D100-4AB1-9BA1-AAE06828D493}" type="sibTrans" cxnId="{2896E216-B197-4DC7-9B51-DE6E622E672C}">
      <dgm:prSet/>
      <dgm:spPr/>
      <dgm:t>
        <a:bodyPr/>
        <a:lstStyle/>
        <a:p>
          <a:endParaRPr lang="en-US"/>
        </a:p>
      </dgm:t>
    </dgm:pt>
    <dgm:pt modelId="{01F59EC3-0D66-4CE7-B158-6D03E2E2740C}" type="pres">
      <dgm:prSet presAssocID="{D00662A6-2ACF-4FCF-B50D-DC4ADEE922DB}" presName="Name0" presStyleCnt="0">
        <dgm:presLayoutVars>
          <dgm:dir/>
          <dgm:animLvl val="lvl"/>
          <dgm:resizeHandles val="exact"/>
        </dgm:presLayoutVars>
      </dgm:prSet>
      <dgm:spPr/>
    </dgm:pt>
    <dgm:pt modelId="{DD388147-C0B7-4E00-B386-0B8600A8001F}" type="pres">
      <dgm:prSet presAssocID="{E99E3383-806A-4E1B-A944-4062FDAA23FC}" presName="composite" presStyleCnt="0"/>
      <dgm:spPr/>
    </dgm:pt>
    <dgm:pt modelId="{E684FD7F-691C-4E49-B5AC-D7B14474E7DC}" type="pres">
      <dgm:prSet presAssocID="{E99E3383-806A-4E1B-A944-4062FDAA23F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BF82D829-C321-41C6-80B5-3B4C40DCCD58}" type="pres">
      <dgm:prSet presAssocID="{E99E3383-806A-4E1B-A944-4062FDAA23FC}" presName="desTx" presStyleLbl="alignAccFollowNode1" presStyleIdx="0" presStyleCnt="3">
        <dgm:presLayoutVars>
          <dgm:bulletEnabled val="1"/>
        </dgm:presLayoutVars>
      </dgm:prSet>
      <dgm:spPr/>
    </dgm:pt>
    <dgm:pt modelId="{581FF789-1ABE-4CB0-9B58-711103DBCF12}" type="pres">
      <dgm:prSet presAssocID="{AE5FAB76-8F6F-4891-9A43-2895ED5796B4}" presName="space" presStyleCnt="0"/>
      <dgm:spPr/>
    </dgm:pt>
    <dgm:pt modelId="{917B0290-B412-4E96-832D-2FB0FED9D90B}" type="pres">
      <dgm:prSet presAssocID="{D8801F81-8221-4608-BC5C-A3C807342FAF}" presName="composite" presStyleCnt="0"/>
      <dgm:spPr/>
    </dgm:pt>
    <dgm:pt modelId="{BDAAE619-EFF4-48D3-96A9-42F79B541D65}" type="pres">
      <dgm:prSet presAssocID="{D8801F81-8221-4608-BC5C-A3C807342FA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59249DF-904A-4403-87B8-A60AAEC3930E}" type="pres">
      <dgm:prSet presAssocID="{D8801F81-8221-4608-BC5C-A3C807342FAF}" presName="desTx" presStyleLbl="alignAccFollowNode1" presStyleIdx="1" presStyleCnt="3">
        <dgm:presLayoutVars>
          <dgm:bulletEnabled val="1"/>
        </dgm:presLayoutVars>
      </dgm:prSet>
      <dgm:spPr/>
    </dgm:pt>
    <dgm:pt modelId="{66AE1EFC-097A-4799-BE07-A5D1D1B38676}" type="pres">
      <dgm:prSet presAssocID="{29C334FE-83D1-4C97-9AEF-2719AC7F08A9}" presName="space" presStyleCnt="0"/>
      <dgm:spPr/>
    </dgm:pt>
    <dgm:pt modelId="{46BC4255-12FB-4E6B-A5F3-9150CB3D86CD}" type="pres">
      <dgm:prSet presAssocID="{731E34E5-F507-462D-9798-882CFDA2AE37}" presName="composite" presStyleCnt="0"/>
      <dgm:spPr/>
    </dgm:pt>
    <dgm:pt modelId="{7604338C-CEAC-4A1D-B96D-97571ABCE9E2}" type="pres">
      <dgm:prSet presAssocID="{731E34E5-F507-462D-9798-882CFDA2AE3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035B28B5-7E4A-4CF5-909D-BE70E3C337B8}" type="pres">
      <dgm:prSet presAssocID="{731E34E5-F507-462D-9798-882CFDA2AE3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357B400-A670-498D-8F86-074877A59156}" srcId="{731E34E5-F507-462D-9798-882CFDA2AE37}" destId="{559DD392-4030-4898-B706-FCC027D6E12C}" srcOrd="1" destOrd="0" parTransId="{F76F5232-52C3-474C-B008-947504D10FFF}" sibTransId="{B48B2005-D176-4E35-B9AA-313AFD3D49B1}"/>
    <dgm:cxn modelId="{B202D00B-9CEB-4570-B424-93EF59016A7F}" srcId="{E99E3383-806A-4E1B-A944-4062FDAA23FC}" destId="{CBDA74E3-0F96-4798-81DD-CE8CF5D504B7}" srcOrd="0" destOrd="0" parTransId="{77BE78AB-E640-4D80-A93A-65BB3930DE85}" sibTransId="{73FB59AC-C7A5-4E07-B3A3-AA55D2DC2033}"/>
    <dgm:cxn modelId="{3EFFA10F-2959-4D06-9872-FDD389E66B16}" type="presOf" srcId="{8A11C506-054F-4170-81AC-BD231E694FC1}" destId="{BF82D829-C321-41C6-80B5-3B4C40DCCD58}" srcOrd="0" destOrd="1" presId="urn:microsoft.com/office/officeart/2005/8/layout/hList1"/>
    <dgm:cxn modelId="{7C0F2B14-042F-4697-AA0B-C2437A2A5F30}" type="presOf" srcId="{731E34E5-F507-462D-9798-882CFDA2AE37}" destId="{7604338C-CEAC-4A1D-B96D-97571ABCE9E2}" srcOrd="0" destOrd="0" presId="urn:microsoft.com/office/officeart/2005/8/layout/hList1"/>
    <dgm:cxn modelId="{2896E216-B197-4DC7-9B51-DE6E622E672C}" srcId="{731E34E5-F507-462D-9798-882CFDA2AE37}" destId="{CA709B43-ABAC-4860-850B-51DF8B5A2949}" srcOrd="3" destOrd="0" parTransId="{66C0B1A0-9FA2-4CB8-AB18-8BB6A3929D93}" sibTransId="{28896DDF-D100-4AB1-9BA1-AAE06828D493}"/>
    <dgm:cxn modelId="{02AC1D1A-1799-4EDF-B09C-499222FF70CA}" type="presOf" srcId="{D354F70C-E74D-42FE-8EA1-E55CFAB3CD6A}" destId="{035B28B5-7E4A-4CF5-909D-BE70E3C337B8}" srcOrd="0" destOrd="2" presId="urn:microsoft.com/office/officeart/2005/8/layout/hList1"/>
    <dgm:cxn modelId="{C96BCD25-29AA-4F14-B4D7-D2CBB3AB71F6}" type="presOf" srcId="{5BD39B33-94C8-4382-B4DF-1A29CECD1696}" destId="{035B28B5-7E4A-4CF5-909D-BE70E3C337B8}" srcOrd="0" destOrd="0" presId="urn:microsoft.com/office/officeart/2005/8/layout/hList1"/>
    <dgm:cxn modelId="{1C2FC43A-A562-46C7-9A84-A485926A34B3}" type="presOf" srcId="{E99E3383-806A-4E1B-A944-4062FDAA23FC}" destId="{E684FD7F-691C-4E49-B5AC-D7B14474E7DC}" srcOrd="0" destOrd="0" presId="urn:microsoft.com/office/officeart/2005/8/layout/hList1"/>
    <dgm:cxn modelId="{A715496E-DA8C-4AB3-A502-4A1CBAF94416}" type="presOf" srcId="{CBDA74E3-0F96-4798-81DD-CE8CF5D504B7}" destId="{BF82D829-C321-41C6-80B5-3B4C40DCCD58}" srcOrd="0" destOrd="0" presId="urn:microsoft.com/office/officeart/2005/8/layout/hList1"/>
    <dgm:cxn modelId="{30D45E52-D5A7-4192-80F6-59936A369D10}" srcId="{E99E3383-806A-4E1B-A944-4062FDAA23FC}" destId="{8A11C506-054F-4170-81AC-BD231E694FC1}" srcOrd="1" destOrd="0" parTransId="{F0E8716D-7D50-4AB6-A4AF-12A9D2ED0D11}" sibTransId="{C97D6744-48A8-412D-A310-43E3696C040D}"/>
    <dgm:cxn modelId="{64358A73-12EF-4FE7-890C-3328B0743B49}" type="presOf" srcId="{A0A75EFD-A87D-4F73-9F09-8A3DF00C3CE4}" destId="{259249DF-904A-4403-87B8-A60AAEC3930E}" srcOrd="0" destOrd="0" presId="urn:microsoft.com/office/officeart/2005/8/layout/hList1"/>
    <dgm:cxn modelId="{63B3EC73-647B-4AD9-9501-D7E4E325B6FD}" srcId="{731E34E5-F507-462D-9798-882CFDA2AE37}" destId="{5BD39B33-94C8-4382-B4DF-1A29CECD1696}" srcOrd="0" destOrd="0" parTransId="{9132498E-817E-405B-B6EB-BD21B7BC9BFE}" sibTransId="{9F2FD81D-2AD0-4192-B409-5B288A91E064}"/>
    <dgm:cxn modelId="{BC9C3478-A3ED-4522-883E-B629354F932B}" type="presOf" srcId="{CA709B43-ABAC-4860-850B-51DF8B5A2949}" destId="{035B28B5-7E4A-4CF5-909D-BE70E3C337B8}" srcOrd="0" destOrd="3" presId="urn:microsoft.com/office/officeart/2005/8/layout/hList1"/>
    <dgm:cxn modelId="{ACCE7158-D388-4B9F-8763-50CDA5074B9C}" srcId="{731E34E5-F507-462D-9798-882CFDA2AE37}" destId="{D354F70C-E74D-42FE-8EA1-E55CFAB3CD6A}" srcOrd="2" destOrd="0" parTransId="{C93C8BF1-2F0C-41B6-A2DB-A91BE1B865AC}" sibTransId="{5A885BFB-F88C-4D6E-A8EE-DF6FE5E09C8B}"/>
    <dgm:cxn modelId="{E3A0E187-0DC5-449A-BC7D-F2448A693806}" type="presOf" srcId="{D00662A6-2ACF-4FCF-B50D-DC4ADEE922DB}" destId="{01F59EC3-0D66-4CE7-B158-6D03E2E2740C}" srcOrd="0" destOrd="0" presId="urn:microsoft.com/office/officeart/2005/8/layout/hList1"/>
    <dgm:cxn modelId="{9C3FB4B9-FB17-4F2E-B11F-BBBBA59006C6}" srcId="{D00662A6-2ACF-4FCF-B50D-DC4ADEE922DB}" destId="{E99E3383-806A-4E1B-A944-4062FDAA23FC}" srcOrd="0" destOrd="0" parTransId="{B31D6480-011B-4E09-8A75-E2C7DA2FDD8F}" sibTransId="{AE5FAB76-8F6F-4891-9A43-2895ED5796B4}"/>
    <dgm:cxn modelId="{5DB24FDE-CBDD-466A-8A31-F271DA1E2E90}" srcId="{D00662A6-2ACF-4FCF-B50D-DC4ADEE922DB}" destId="{D8801F81-8221-4608-BC5C-A3C807342FAF}" srcOrd="1" destOrd="0" parTransId="{A00AD9CE-39ED-4DB9-B5E1-EAA9D5CC8398}" sibTransId="{29C334FE-83D1-4C97-9AEF-2719AC7F08A9}"/>
    <dgm:cxn modelId="{3FBC2FE4-1071-452F-B8CE-F8786FD17ACA}" srcId="{D8801F81-8221-4608-BC5C-A3C807342FAF}" destId="{A0A75EFD-A87D-4F73-9F09-8A3DF00C3CE4}" srcOrd="0" destOrd="0" parTransId="{9CF5C4A7-5E69-4DDC-A234-5DDC699BDDBE}" sibTransId="{1A792B21-3D88-462E-8D36-16ED0C99F7D0}"/>
    <dgm:cxn modelId="{F2E459F0-A965-45A8-B189-274597F5F208}" type="presOf" srcId="{D8801F81-8221-4608-BC5C-A3C807342FAF}" destId="{BDAAE619-EFF4-48D3-96A9-42F79B541D65}" srcOrd="0" destOrd="0" presId="urn:microsoft.com/office/officeart/2005/8/layout/hList1"/>
    <dgm:cxn modelId="{52D756F3-801E-42AA-BE01-90F1DEB47CE6}" type="presOf" srcId="{559DD392-4030-4898-B706-FCC027D6E12C}" destId="{035B28B5-7E4A-4CF5-909D-BE70E3C337B8}" srcOrd="0" destOrd="1" presId="urn:microsoft.com/office/officeart/2005/8/layout/hList1"/>
    <dgm:cxn modelId="{5D509EF8-2A05-4A03-8548-236B98437A8D}" srcId="{D00662A6-2ACF-4FCF-B50D-DC4ADEE922DB}" destId="{731E34E5-F507-462D-9798-882CFDA2AE37}" srcOrd="2" destOrd="0" parTransId="{711B2023-08AB-47B4-A609-DAC3014FDBDF}" sibTransId="{A8EB475F-ED3A-4378-9F93-4A5A6DC71729}"/>
    <dgm:cxn modelId="{893CF0A5-9692-4C3B-8198-94886D2891D2}" type="presParOf" srcId="{01F59EC3-0D66-4CE7-B158-6D03E2E2740C}" destId="{DD388147-C0B7-4E00-B386-0B8600A8001F}" srcOrd="0" destOrd="0" presId="urn:microsoft.com/office/officeart/2005/8/layout/hList1"/>
    <dgm:cxn modelId="{62D984E5-78EC-45A6-A5E5-1202D5C971A4}" type="presParOf" srcId="{DD388147-C0B7-4E00-B386-0B8600A8001F}" destId="{E684FD7F-691C-4E49-B5AC-D7B14474E7DC}" srcOrd="0" destOrd="0" presId="urn:microsoft.com/office/officeart/2005/8/layout/hList1"/>
    <dgm:cxn modelId="{0F44D3F5-204C-46D0-860E-395D91501267}" type="presParOf" srcId="{DD388147-C0B7-4E00-B386-0B8600A8001F}" destId="{BF82D829-C321-41C6-80B5-3B4C40DCCD58}" srcOrd="1" destOrd="0" presId="urn:microsoft.com/office/officeart/2005/8/layout/hList1"/>
    <dgm:cxn modelId="{727814BD-5155-46DB-BBD4-3B9D87FCB919}" type="presParOf" srcId="{01F59EC3-0D66-4CE7-B158-6D03E2E2740C}" destId="{581FF789-1ABE-4CB0-9B58-711103DBCF12}" srcOrd="1" destOrd="0" presId="urn:microsoft.com/office/officeart/2005/8/layout/hList1"/>
    <dgm:cxn modelId="{132B44FF-2082-48D9-9B59-3A16F7909438}" type="presParOf" srcId="{01F59EC3-0D66-4CE7-B158-6D03E2E2740C}" destId="{917B0290-B412-4E96-832D-2FB0FED9D90B}" srcOrd="2" destOrd="0" presId="urn:microsoft.com/office/officeart/2005/8/layout/hList1"/>
    <dgm:cxn modelId="{5AF1228B-069B-4052-8B65-5AC65851E08F}" type="presParOf" srcId="{917B0290-B412-4E96-832D-2FB0FED9D90B}" destId="{BDAAE619-EFF4-48D3-96A9-42F79B541D65}" srcOrd="0" destOrd="0" presId="urn:microsoft.com/office/officeart/2005/8/layout/hList1"/>
    <dgm:cxn modelId="{1C30B33F-155A-4970-AE79-574FDCC301D1}" type="presParOf" srcId="{917B0290-B412-4E96-832D-2FB0FED9D90B}" destId="{259249DF-904A-4403-87B8-A60AAEC3930E}" srcOrd="1" destOrd="0" presId="urn:microsoft.com/office/officeart/2005/8/layout/hList1"/>
    <dgm:cxn modelId="{0C185852-97D7-43BB-9038-F56D9DD2AB22}" type="presParOf" srcId="{01F59EC3-0D66-4CE7-B158-6D03E2E2740C}" destId="{66AE1EFC-097A-4799-BE07-A5D1D1B38676}" srcOrd="3" destOrd="0" presId="urn:microsoft.com/office/officeart/2005/8/layout/hList1"/>
    <dgm:cxn modelId="{861F807A-2622-4F0E-B4AF-37C8FFBAA9DC}" type="presParOf" srcId="{01F59EC3-0D66-4CE7-B158-6D03E2E2740C}" destId="{46BC4255-12FB-4E6B-A5F3-9150CB3D86CD}" srcOrd="4" destOrd="0" presId="urn:microsoft.com/office/officeart/2005/8/layout/hList1"/>
    <dgm:cxn modelId="{15BE3183-07DB-47DD-8B2E-F7163C34FA3F}" type="presParOf" srcId="{46BC4255-12FB-4E6B-A5F3-9150CB3D86CD}" destId="{7604338C-CEAC-4A1D-B96D-97571ABCE9E2}" srcOrd="0" destOrd="0" presId="urn:microsoft.com/office/officeart/2005/8/layout/hList1"/>
    <dgm:cxn modelId="{C62F3DD9-FAE0-4574-BA73-A0144B1208AD}" type="presParOf" srcId="{46BC4255-12FB-4E6B-A5F3-9150CB3D86CD}" destId="{035B28B5-7E4A-4CF5-909D-BE70E3C337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76309ED-57AC-4A8F-98F4-C813FF483290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EB92ED0-74FA-4AB4-9EE0-5FB91ACAD812}">
      <dgm:prSet/>
      <dgm:spPr/>
      <dgm:t>
        <a:bodyPr/>
        <a:lstStyle/>
        <a:p>
          <a:pPr>
            <a:defRPr b="1"/>
          </a:pPr>
          <a:r>
            <a:rPr lang="en-US"/>
            <a:t>IPv4</a:t>
          </a:r>
        </a:p>
      </dgm:t>
    </dgm:pt>
    <dgm:pt modelId="{2ABB1D61-0CF2-41DE-A739-C9351502D4BE}" type="parTrans" cxnId="{49EF6631-FF0B-4C64-AC73-F5A315E898A3}">
      <dgm:prSet/>
      <dgm:spPr/>
      <dgm:t>
        <a:bodyPr/>
        <a:lstStyle/>
        <a:p>
          <a:endParaRPr lang="en-US"/>
        </a:p>
      </dgm:t>
    </dgm:pt>
    <dgm:pt modelId="{71192BEE-9BE9-4BEC-9EB2-9F6AB399BD14}" type="sibTrans" cxnId="{49EF6631-FF0B-4C64-AC73-F5A315E898A3}">
      <dgm:prSet/>
      <dgm:spPr/>
      <dgm:t>
        <a:bodyPr/>
        <a:lstStyle/>
        <a:p>
          <a:endParaRPr lang="en-US"/>
        </a:p>
      </dgm:t>
    </dgm:pt>
    <dgm:pt modelId="{99193EB7-DE80-47C4-BCF5-58B8BC9EC3ED}">
      <dgm:prSet/>
      <dgm:spPr/>
      <dgm:t>
        <a:bodyPr/>
        <a:lstStyle/>
        <a:p>
          <a:r>
            <a:rPr lang="en-US"/>
            <a:t>32-bit number </a:t>
          </a:r>
        </a:p>
      </dgm:t>
    </dgm:pt>
    <dgm:pt modelId="{CAFA93A6-41C7-4B8D-BBBD-5385BC2D2E66}" type="parTrans" cxnId="{697715CC-DE83-4116-9823-453A1F91C6AF}">
      <dgm:prSet/>
      <dgm:spPr/>
      <dgm:t>
        <a:bodyPr/>
        <a:lstStyle/>
        <a:p>
          <a:endParaRPr lang="en-US"/>
        </a:p>
      </dgm:t>
    </dgm:pt>
    <dgm:pt modelId="{68C76156-14B3-40F7-B4C4-E9368A417E1D}" type="sibTrans" cxnId="{697715CC-DE83-4116-9823-453A1F91C6AF}">
      <dgm:prSet/>
      <dgm:spPr/>
      <dgm:t>
        <a:bodyPr/>
        <a:lstStyle/>
        <a:p>
          <a:endParaRPr lang="en-US"/>
        </a:p>
      </dgm:t>
    </dgm:pt>
    <dgm:pt modelId="{3C80679B-AB3D-485F-923E-0036833E5E02}">
      <dgm:prSet/>
      <dgm:spPr/>
      <dgm:t>
        <a:bodyPr/>
        <a:lstStyle/>
        <a:p>
          <a:r>
            <a:rPr lang="en-US"/>
            <a:t>Four sets of numbers marked off by periods: 201.61.186.227</a:t>
          </a:r>
        </a:p>
      </dgm:t>
    </dgm:pt>
    <dgm:pt modelId="{E5A08417-F891-4C09-8F0E-C0632C480A48}" type="parTrans" cxnId="{F4E6F4FB-E9AD-456B-B90B-7FD01D9A1759}">
      <dgm:prSet/>
      <dgm:spPr/>
      <dgm:t>
        <a:bodyPr/>
        <a:lstStyle/>
        <a:p>
          <a:endParaRPr lang="en-US"/>
        </a:p>
      </dgm:t>
    </dgm:pt>
    <dgm:pt modelId="{70944333-C27C-469D-A6AB-2838CBB936AE}" type="sibTrans" cxnId="{F4E6F4FB-E9AD-456B-B90B-7FD01D9A1759}">
      <dgm:prSet/>
      <dgm:spPr/>
      <dgm:t>
        <a:bodyPr/>
        <a:lstStyle/>
        <a:p>
          <a:endParaRPr lang="en-US"/>
        </a:p>
      </dgm:t>
    </dgm:pt>
    <dgm:pt modelId="{F2219EF2-A937-4DB4-ADD6-F278352561AE}">
      <dgm:prSet/>
      <dgm:spPr/>
      <dgm:t>
        <a:bodyPr/>
        <a:lstStyle/>
        <a:p>
          <a:r>
            <a:rPr lang="en-US"/>
            <a:t>Class C address: Network identified by first three sets, computer identified by last set </a:t>
          </a:r>
        </a:p>
      </dgm:t>
    </dgm:pt>
    <dgm:pt modelId="{85AB8F6D-9DA7-41C5-81A3-7F9B1C02679F}" type="parTrans" cxnId="{3D5EE488-2748-4B03-9DC9-ACE2DFC02D3C}">
      <dgm:prSet/>
      <dgm:spPr/>
      <dgm:t>
        <a:bodyPr/>
        <a:lstStyle/>
        <a:p>
          <a:endParaRPr lang="en-US"/>
        </a:p>
      </dgm:t>
    </dgm:pt>
    <dgm:pt modelId="{9C38E1FE-8DE7-4C73-861F-D7BD8DF2D3E5}" type="sibTrans" cxnId="{3D5EE488-2748-4B03-9DC9-ACE2DFC02D3C}">
      <dgm:prSet/>
      <dgm:spPr/>
      <dgm:t>
        <a:bodyPr/>
        <a:lstStyle/>
        <a:p>
          <a:endParaRPr lang="en-US"/>
        </a:p>
      </dgm:t>
    </dgm:pt>
    <dgm:pt modelId="{B0E6FA12-4506-4B4F-B5CF-7C41B07FB3DA}">
      <dgm:prSet/>
      <dgm:spPr/>
      <dgm:t>
        <a:bodyPr/>
        <a:lstStyle/>
        <a:p>
          <a:pPr>
            <a:defRPr b="1"/>
          </a:pPr>
          <a:r>
            <a:rPr lang="en-US"/>
            <a:t>IPv6 </a:t>
          </a:r>
        </a:p>
      </dgm:t>
    </dgm:pt>
    <dgm:pt modelId="{ACAA243E-8A01-4806-8638-137DC65A4858}" type="parTrans" cxnId="{D7CE4DCA-D2BA-44D8-B5EC-E96FD5184A12}">
      <dgm:prSet/>
      <dgm:spPr/>
      <dgm:t>
        <a:bodyPr/>
        <a:lstStyle/>
        <a:p>
          <a:endParaRPr lang="en-US"/>
        </a:p>
      </dgm:t>
    </dgm:pt>
    <dgm:pt modelId="{EFEE17DF-CD27-4292-93B8-55799A63C2CC}" type="sibTrans" cxnId="{D7CE4DCA-D2BA-44D8-B5EC-E96FD5184A12}">
      <dgm:prSet/>
      <dgm:spPr/>
      <dgm:t>
        <a:bodyPr/>
        <a:lstStyle/>
        <a:p>
          <a:endParaRPr lang="en-US"/>
        </a:p>
      </dgm:t>
    </dgm:pt>
    <dgm:pt modelId="{106527BA-EBF2-438D-943E-3DCEF353B9BF}">
      <dgm:prSet/>
      <dgm:spPr/>
      <dgm:t>
        <a:bodyPr/>
        <a:lstStyle/>
        <a:p>
          <a:r>
            <a:rPr lang="en-US"/>
            <a:t>128-bit addresses, able to handle up to 1 quadrillion addresses (IPv4 can handle only 4 billion)</a:t>
          </a:r>
        </a:p>
      </dgm:t>
    </dgm:pt>
    <dgm:pt modelId="{97F5D78A-9229-4F3B-AD65-F6A30CF45553}" type="parTrans" cxnId="{E8065784-2C21-4930-B977-1EB05964F18E}">
      <dgm:prSet/>
      <dgm:spPr/>
      <dgm:t>
        <a:bodyPr/>
        <a:lstStyle/>
        <a:p>
          <a:endParaRPr lang="en-US"/>
        </a:p>
      </dgm:t>
    </dgm:pt>
    <dgm:pt modelId="{42FD459B-2BCB-4C1E-93A8-042745C2552C}" type="sibTrans" cxnId="{E8065784-2C21-4930-B977-1EB05964F18E}">
      <dgm:prSet/>
      <dgm:spPr/>
      <dgm:t>
        <a:bodyPr/>
        <a:lstStyle/>
        <a:p>
          <a:endParaRPr lang="en-US"/>
        </a:p>
      </dgm:t>
    </dgm:pt>
    <dgm:pt modelId="{97EF681C-42DB-495D-913F-CDED8529B725}" type="pres">
      <dgm:prSet presAssocID="{D76309ED-57AC-4A8F-98F4-C813FF483290}" presName="root" presStyleCnt="0">
        <dgm:presLayoutVars>
          <dgm:dir/>
          <dgm:resizeHandles val="exact"/>
        </dgm:presLayoutVars>
      </dgm:prSet>
      <dgm:spPr/>
    </dgm:pt>
    <dgm:pt modelId="{AD9E5FD6-81DF-468F-893E-5567F26B03D3}" type="pres">
      <dgm:prSet presAssocID="{FEB92ED0-74FA-4AB4-9EE0-5FB91ACAD812}" presName="compNode" presStyleCnt="0"/>
      <dgm:spPr/>
    </dgm:pt>
    <dgm:pt modelId="{35EE0766-87C4-4F16-8D62-C6294BC52888}" type="pres">
      <dgm:prSet presAssocID="{FEB92ED0-74FA-4AB4-9EE0-5FB91ACAD81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36536ED-1360-42F8-83DD-3DAAD0D4F05E}" type="pres">
      <dgm:prSet presAssocID="{FEB92ED0-74FA-4AB4-9EE0-5FB91ACAD812}" presName="iconSpace" presStyleCnt="0"/>
      <dgm:spPr/>
    </dgm:pt>
    <dgm:pt modelId="{59CD9E17-9341-4570-A3B1-319F3192006E}" type="pres">
      <dgm:prSet presAssocID="{FEB92ED0-74FA-4AB4-9EE0-5FB91ACAD812}" presName="parTx" presStyleLbl="revTx" presStyleIdx="0" presStyleCnt="4">
        <dgm:presLayoutVars>
          <dgm:chMax val="0"/>
          <dgm:chPref val="0"/>
        </dgm:presLayoutVars>
      </dgm:prSet>
      <dgm:spPr/>
    </dgm:pt>
    <dgm:pt modelId="{242D8709-09BB-4556-93F7-D7F268F6933E}" type="pres">
      <dgm:prSet presAssocID="{FEB92ED0-74FA-4AB4-9EE0-5FB91ACAD812}" presName="txSpace" presStyleCnt="0"/>
      <dgm:spPr/>
    </dgm:pt>
    <dgm:pt modelId="{B2A40EA3-8C42-49A2-A7B1-E7E0E382DB34}" type="pres">
      <dgm:prSet presAssocID="{FEB92ED0-74FA-4AB4-9EE0-5FB91ACAD812}" presName="desTx" presStyleLbl="revTx" presStyleIdx="1" presStyleCnt="4">
        <dgm:presLayoutVars/>
      </dgm:prSet>
      <dgm:spPr/>
    </dgm:pt>
    <dgm:pt modelId="{22DFCC5B-2321-4BD7-A965-9CE251B75D47}" type="pres">
      <dgm:prSet presAssocID="{71192BEE-9BE9-4BEC-9EB2-9F6AB399BD14}" presName="sibTrans" presStyleCnt="0"/>
      <dgm:spPr/>
    </dgm:pt>
    <dgm:pt modelId="{F42B115C-0712-46B1-ACB4-F3FCC78302E2}" type="pres">
      <dgm:prSet presAssocID="{B0E6FA12-4506-4B4F-B5CF-7C41B07FB3DA}" presName="compNode" presStyleCnt="0"/>
      <dgm:spPr/>
    </dgm:pt>
    <dgm:pt modelId="{561BC883-1DA1-4858-BA7F-0C1DF2059472}" type="pres">
      <dgm:prSet presAssocID="{B0E6FA12-4506-4B4F-B5CF-7C41B07FB3D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D338203-1829-4430-B580-B6F090CD0CC5}" type="pres">
      <dgm:prSet presAssocID="{B0E6FA12-4506-4B4F-B5CF-7C41B07FB3DA}" presName="iconSpace" presStyleCnt="0"/>
      <dgm:spPr/>
    </dgm:pt>
    <dgm:pt modelId="{4DAE8CDB-FB6D-461E-844D-D3259505C073}" type="pres">
      <dgm:prSet presAssocID="{B0E6FA12-4506-4B4F-B5CF-7C41B07FB3DA}" presName="parTx" presStyleLbl="revTx" presStyleIdx="2" presStyleCnt="4">
        <dgm:presLayoutVars>
          <dgm:chMax val="0"/>
          <dgm:chPref val="0"/>
        </dgm:presLayoutVars>
      </dgm:prSet>
      <dgm:spPr/>
    </dgm:pt>
    <dgm:pt modelId="{F0606E1B-9BE0-4C02-A6B0-6795E93A346E}" type="pres">
      <dgm:prSet presAssocID="{B0E6FA12-4506-4B4F-B5CF-7C41B07FB3DA}" presName="txSpace" presStyleCnt="0"/>
      <dgm:spPr/>
    </dgm:pt>
    <dgm:pt modelId="{3A286A03-4946-4400-BBD6-19093271CBE2}" type="pres">
      <dgm:prSet presAssocID="{B0E6FA12-4506-4B4F-B5CF-7C41B07FB3DA}" presName="desTx" presStyleLbl="revTx" presStyleIdx="3" presStyleCnt="4">
        <dgm:presLayoutVars/>
      </dgm:prSet>
      <dgm:spPr/>
    </dgm:pt>
  </dgm:ptLst>
  <dgm:cxnLst>
    <dgm:cxn modelId="{BA9E3C1B-2FD0-456F-B6E6-EDB50D3E36B7}" type="presOf" srcId="{D76309ED-57AC-4A8F-98F4-C813FF483290}" destId="{97EF681C-42DB-495D-913F-CDED8529B725}" srcOrd="0" destOrd="0" presId="urn:microsoft.com/office/officeart/2018/5/layout/CenteredIconLabelDescriptionList"/>
    <dgm:cxn modelId="{49EF6631-FF0B-4C64-AC73-F5A315E898A3}" srcId="{D76309ED-57AC-4A8F-98F4-C813FF483290}" destId="{FEB92ED0-74FA-4AB4-9EE0-5FB91ACAD812}" srcOrd="0" destOrd="0" parTransId="{2ABB1D61-0CF2-41DE-A739-C9351502D4BE}" sibTransId="{71192BEE-9BE9-4BEC-9EB2-9F6AB399BD14}"/>
    <dgm:cxn modelId="{60CEEC5F-3634-434B-8A1F-EBDC13628D9F}" type="presOf" srcId="{FEB92ED0-74FA-4AB4-9EE0-5FB91ACAD812}" destId="{59CD9E17-9341-4570-A3B1-319F3192006E}" srcOrd="0" destOrd="0" presId="urn:microsoft.com/office/officeart/2018/5/layout/CenteredIconLabelDescriptionList"/>
    <dgm:cxn modelId="{4502134A-74CA-4F76-BD43-8FC5A072488F}" type="presOf" srcId="{F2219EF2-A937-4DB4-ADD6-F278352561AE}" destId="{B2A40EA3-8C42-49A2-A7B1-E7E0E382DB34}" srcOrd="0" destOrd="2" presId="urn:microsoft.com/office/officeart/2018/5/layout/CenteredIconLabelDescriptionList"/>
    <dgm:cxn modelId="{9EAB184D-B87D-4F9D-9750-690C82A63FE1}" type="presOf" srcId="{106527BA-EBF2-438D-943E-3DCEF353B9BF}" destId="{3A286A03-4946-4400-BBD6-19093271CBE2}" srcOrd="0" destOrd="0" presId="urn:microsoft.com/office/officeart/2018/5/layout/CenteredIconLabelDescriptionList"/>
    <dgm:cxn modelId="{76C85C73-E1DC-4B6D-9C70-54157F0BE92B}" type="presOf" srcId="{B0E6FA12-4506-4B4F-B5CF-7C41B07FB3DA}" destId="{4DAE8CDB-FB6D-461E-844D-D3259505C073}" srcOrd="0" destOrd="0" presId="urn:microsoft.com/office/officeart/2018/5/layout/CenteredIconLabelDescriptionList"/>
    <dgm:cxn modelId="{E8065784-2C21-4930-B977-1EB05964F18E}" srcId="{B0E6FA12-4506-4B4F-B5CF-7C41B07FB3DA}" destId="{106527BA-EBF2-438D-943E-3DCEF353B9BF}" srcOrd="0" destOrd="0" parTransId="{97F5D78A-9229-4F3B-AD65-F6A30CF45553}" sibTransId="{42FD459B-2BCB-4C1E-93A8-042745C2552C}"/>
    <dgm:cxn modelId="{3D5EE488-2748-4B03-9DC9-ACE2DFC02D3C}" srcId="{3C80679B-AB3D-485F-923E-0036833E5E02}" destId="{F2219EF2-A937-4DB4-ADD6-F278352561AE}" srcOrd="0" destOrd="0" parTransId="{85AB8F6D-9DA7-41C5-81A3-7F9B1C02679F}" sibTransId="{9C38E1FE-8DE7-4C73-861F-D7BD8DF2D3E5}"/>
    <dgm:cxn modelId="{58DC4A97-F9A9-49B9-B64E-46FA79B0B5E3}" type="presOf" srcId="{99193EB7-DE80-47C4-BCF5-58B8BC9EC3ED}" destId="{B2A40EA3-8C42-49A2-A7B1-E7E0E382DB34}" srcOrd="0" destOrd="0" presId="urn:microsoft.com/office/officeart/2018/5/layout/CenteredIconLabelDescriptionList"/>
    <dgm:cxn modelId="{1362C0C1-0F3E-49C0-A544-651016DE2877}" type="presOf" srcId="{3C80679B-AB3D-485F-923E-0036833E5E02}" destId="{B2A40EA3-8C42-49A2-A7B1-E7E0E382DB34}" srcOrd="0" destOrd="1" presId="urn:microsoft.com/office/officeart/2018/5/layout/CenteredIconLabelDescriptionList"/>
    <dgm:cxn modelId="{D7CE4DCA-D2BA-44D8-B5EC-E96FD5184A12}" srcId="{D76309ED-57AC-4A8F-98F4-C813FF483290}" destId="{B0E6FA12-4506-4B4F-B5CF-7C41B07FB3DA}" srcOrd="1" destOrd="0" parTransId="{ACAA243E-8A01-4806-8638-137DC65A4858}" sibTransId="{EFEE17DF-CD27-4292-93B8-55799A63C2CC}"/>
    <dgm:cxn modelId="{697715CC-DE83-4116-9823-453A1F91C6AF}" srcId="{FEB92ED0-74FA-4AB4-9EE0-5FB91ACAD812}" destId="{99193EB7-DE80-47C4-BCF5-58B8BC9EC3ED}" srcOrd="0" destOrd="0" parTransId="{CAFA93A6-41C7-4B8D-BBBD-5385BC2D2E66}" sibTransId="{68C76156-14B3-40F7-B4C4-E9368A417E1D}"/>
    <dgm:cxn modelId="{F4E6F4FB-E9AD-456B-B90B-7FD01D9A1759}" srcId="{FEB92ED0-74FA-4AB4-9EE0-5FB91ACAD812}" destId="{3C80679B-AB3D-485F-923E-0036833E5E02}" srcOrd="1" destOrd="0" parTransId="{E5A08417-F891-4C09-8F0E-C0632C480A48}" sibTransId="{70944333-C27C-469D-A6AB-2838CBB936AE}"/>
    <dgm:cxn modelId="{24B16E38-5615-44D9-9FC1-19AD4E0F4120}" type="presParOf" srcId="{97EF681C-42DB-495D-913F-CDED8529B725}" destId="{AD9E5FD6-81DF-468F-893E-5567F26B03D3}" srcOrd="0" destOrd="0" presId="urn:microsoft.com/office/officeart/2018/5/layout/CenteredIconLabelDescriptionList"/>
    <dgm:cxn modelId="{734C6C34-2848-44DF-99C5-9229DC67ECA2}" type="presParOf" srcId="{AD9E5FD6-81DF-468F-893E-5567F26B03D3}" destId="{35EE0766-87C4-4F16-8D62-C6294BC52888}" srcOrd="0" destOrd="0" presId="urn:microsoft.com/office/officeart/2018/5/layout/CenteredIconLabelDescriptionList"/>
    <dgm:cxn modelId="{C25B86F5-0694-4390-8A7B-F9E0EF9C458D}" type="presParOf" srcId="{AD9E5FD6-81DF-468F-893E-5567F26B03D3}" destId="{636536ED-1360-42F8-83DD-3DAAD0D4F05E}" srcOrd="1" destOrd="0" presId="urn:microsoft.com/office/officeart/2018/5/layout/CenteredIconLabelDescriptionList"/>
    <dgm:cxn modelId="{53DA36B8-352D-4E3F-95A6-07639B0866F1}" type="presParOf" srcId="{AD9E5FD6-81DF-468F-893E-5567F26B03D3}" destId="{59CD9E17-9341-4570-A3B1-319F3192006E}" srcOrd="2" destOrd="0" presId="urn:microsoft.com/office/officeart/2018/5/layout/CenteredIconLabelDescriptionList"/>
    <dgm:cxn modelId="{9FB51BC4-9F21-4E2C-A587-A34B3C40FF3B}" type="presParOf" srcId="{AD9E5FD6-81DF-468F-893E-5567F26B03D3}" destId="{242D8709-09BB-4556-93F7-D7F268F6933E}" srcOrd="3" destOrd="0" presId="urn:microsoft.com/office/officeart/2018/5/layout/CenteredIconLabelDescriptionList"/>
    <dgm:cxn modelId="{58061B26-3F72-4725-A958-4888F06BFB03}" type="presParOf" srcId="{AD9E5FD6-81DF-468F-893E-5567F26B03D3}" destId="{B2A40EA3-8C42-49A2-A7B1-E7E0E382DB34}" srcOrd="4" destOrd="0" presId="urn:microsoft.com/office/officeart/2018/5/layout/CenteredIconLabelDescriptionList"/>
    <dgm:cxn modelId="{3930FA6C-1632-4654-8E67-AE0223264E44}" type="presParOf" srcId="{97EF681C-42DB-495D-913F-CDED8529B725}" destId="{22DFCC5B-2321-4BD7-A965-9CE251B75D47}" srcOrd="1" destOrd="0" presId="urn:microsoft.com/office/officeart/2018/5/layout/CenteredIconLabelDescriptionList"/>
    <dgm:cxn modelId="{B7A6C3F0-584A-43BC-91D2-56B7D9B4A07E}" type="presParOf" srcId="{97EF681C-42DB-495D-913F-CDED8529B725}" destId="{F42B115C-0712-46B1-ACB4-F3FCC78302E2}" srcOrd="2" destOrd="0" presId="urn:microsoft.com/office/officeart/2018/5/layout/CenteredIconLabelDescriptionList"/>
    <dgm:cxn modelId="{0FE73D9B-70A6-4588-A422-2AD9B638E01C}" type="presParOf" srcId="{F42B115C-0712-46B1-ACB4-F3FCC78302E2}" destId="{561BC883-1DA1-4858-BA7F-0C1DF2059472}" srcOrd="0" destOrd="0" presId="urn:microsoft.com/office/officeart/2018/5/layout/CenteredIconLabelDescriptionList"/>
    <dgm:cxn modelId="{E192CA9D-7DAA-487E-8A53-9ED1853C90BC}" type="presParOf" srcId="{F42B115C-0712-46B1-ACB4-F3FCC78302E2}" destId="{5D338203-1829-4430-B580-B6F090CD0CC5}" srcOrd="1" destOrd="0" presId="urn:microsoft.com/office/officeart/2018/5/layout/CenteredIconLabelDescriptionList"/>
    <dgm:cxn modelId="{C077DCB5-7A33-4EF6-BF39-780151B2C64F}" type="presParOf" srcId="{F42B115C-0712-46B1-ACB4-F3FCC78302E2}" destId="{4DAE8CDB-FB6D-461E-844D-D3259505C073}" srcOrd="2" destOrd="0" presId="urn:microsoft.com/office/officeart/2018/5/layout/CenteredIconLabelDescriptionList"/>
    <dgm:cxn modelId="{05EF71BF-7449-4563-9A66-3730F12319DA}" type="presParOf" srcId="{F42B115C-0712-46B1-ACB4-F3FCC78302E2}" destId="{F0606E1B-9BE0-4C02-A6B0-6795E93A346E}" srcOrd="3" destOrd="0" presId="urn:microsoft.com/office/officeart/2018/5/layout/CenteredIconLabelDescriptionList"/>
    <dgm:cxn modelId="{CFB41936-3F63-4C57-8B8F-B9FC98190868}" type="presParOf" srcId="{F42B115C-0712-46B1-ACB4-F3FCC78302E2}" destId="{3A286A03-4946-4400-BBD6-19093271CBE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C917550-6429-480B-97FD-A0833547D18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764EE6-DCB3-4DE6-A8AB-C54A4564043B}">
      <dgm:prSet/>
      <dgm:spPr/>
      <dgm:t>
        <a:bodyPr/>
        <a:lstStyle/>
        <a:p>
          <a:r>
            <a:rPr lang="en-US"/>
            <a:t>Domain name</a:t>
          </a:r>
        </a:p>
      </dgm:t>
    </dgm:pt>
    <dgm:pt modelId="{09187E1D-BCB2-44B4-9697-D13B5CBC8E53}" type="parTrans" cxnId="{79025F72-2D44-4CA8-BA25-190516CB379C}">
      <dgm:prSet/>
      <dgm:spPr/>
      <dgm:t>
        <a:bodyPr/>
        <a:lstStyle/>
        <a:p>
          <a:endParaRPr lang="en-US"/>
        </a:p>
      </dgm:t>
    </dgm:pt>
    <dgm:pt modelId="{B886DF3A-FBFB-4913-89EF-34C1E54C2E5F}" type="sibTrans" cxnId="{79025F72-2D44-4CA8-BA25-190516CB379C}">
      <dgm:prSet/>
      <dgm:spPr/>
      <dgm:t>
        <a:bodyPr/>
        <a:lstStyle/>
        <a:p>
          <a:endParaRPr lang="en-US"/>
        </a:p>
      </dgm:t>
    </dgm:pt>
    <dgm:pt modelId="{C338A368-82CE-4F73-B479-541D1042FF19}">
      <dgm:prSet/>
      <dgm:spPr/>
      <dgm:t>
        <a:bodyPr/>
        <a:lstStyle/>
        <a:p>
          <a:r>
            <a:rPr lang="en-US"/>
            <a:t>IP address expressed in natural language</a:t>
          </a:r>
        </a:p>
      </dgm:t>
    </dgm:pt>
    <dgm:pt modelId="{5C546699-5540-4D03-9473-938385C4F875}" type="parTrans" cxnId="{A3AD3D32-2845-4B1D-9700-ACB6CC32A042}">
      <dgm:prSet/>
      <dgm:spPr/>
      <dgm:t>
        <a:bodyPr/>
        <a:lstStyle/>
        <a:p>
          <a:endParaRPr lang="en-US"/>
        </a:p>
      </dgm:t>
    </dgm:pt>
    <dgm:pt modelId="{EDC82184-E314-44E2-BDC9-74C1117B74B2}" type="sibTrans" cxnId="{A3AD3D32-2845-4B1D-9700-ACB6CC32A042}">
      <dgm:prSet/>
      <dgm:spPr/>
      <dgm:t>
        <a:bodyPr/>
        <a:lstStyle/>
        <a:p>
          <a:endParaRPr lang="en-US"/>
        </a:p>
      </dgm:t>
    </dgm:pt>
    <dgm:pt modelId="{EE2C4769-2D47-4B37-A832-2A86D04E6D0A}">
      <dgm:prSet/>
      <dgm:spPr/>
      <dgm:t>
        <a:bodyPr/>
        <a:lstStyle/>
        <a:p>
          <a:r>
            <a:rPr lang="en-US"/>
            <a:t>Domain name system (DNS)</a:t>
          </a:r>
        </a:p>
      </dgm:t>
    </dgm:pt>
    <dgm:pt modelId="{4180E727-C561-405A-A59D-A540FC613C16}" type="parTrans" cxnId="{E7227522-0BC2-4756-9E1A-02BA2943887F}">
      <dgm:prSet/>
      <dgm:spPr/>
      <dgm:t>
        <a:bodyPr/>
        <a:lstStyle/>
        <a:p>
          <a:endParaRPr lang="en-US"/>
        </a:p>
      </dgm:t>
    </dgm:pt>
    <dgm:pt modelId="{8CFAC259-7595-444C-9E48-6590DBC62729}" type="sibTrans" cxnId="{E7227522-0BC2-4756-9E1A-02BA2943887F}">
      <dgm:prSet/>
      <dgm:spPr/>
      <dgm:t>
        <a:bodyPr/>
        <a:lstStyle/>
        <a:p>
          <a:endParaRPr lang="en-US"/>
        </a:p>
      </dgm:t>
    </dgm:pt>
    <dgm:pt modelId="{7E477422-81F5-464C-A00C-974B1222D33A}">
      <dgm:prSet/>
      <dgm:spPr/>
      <dgm:t>
        <a:bodyPr/>
        <a:lstStyle/>
        <a:p>
          <a:r>
            <a:rPr lang="en-US"/>
            <a:t>Allows numeric IP addresses to be expressed in natural language </a:t>
          </a:r>
        </a:p>
      </dgm:t>
    </dgm:pt>
    <dgm:pt modelId="{68D20494-608F-495D-8940-CB4FFD188615}" type="parTrans" cxnId="{431CE479-5F1B-455F-9A79-54E526B196D3}">
      <dgm:prSet/>
      <dgm:spPr/>
      <dgm:t>
        <a:bodyPr/>
        <a:lstStyle/>
        <a:p>
          <a:endParaRPr lang="en-US"/>
        </a:p>
      </dgm:t>
    </dgm:pt>
    <dgm:pt modelId="{DBF2B4AE-45B4-44E6-8E73-22211D353859}" type="sibTrans" cxnId="{431CE479-5F1B-455F-9A79-54E526B196D3}">
      <dgm:prSet/>
      <dgm:spPr/>
      <dgm:t>
        <a:bodyPr/>
        <a:lstStyle/>
        <a:p>
          <a:endParaRPr lang="en-US"/>
        </a:p>
      </dgm:t>
    </dgm:pt>
    <dgm:pt modelId="{5C8CAAE2-60C1-4D4A-A495-C637AF2B2A65}">
      <dgm:prSet/>
      <dgm:spPr/>
      <dgm:t>
        <a:bodyPr/>
        <a:lstStyle/>
        <a:p>
          <a:r>
            <a:rPr lang="en-US"/>
            <a:t>Uniform resource locator (URL)</a:t>
          </a:r>
        </a:p>
      </dgm:t>
    </dgm:pt>
    <dgm:pt modelId="{7FAF598A-9FFE-42CD-841F-65085DAD9A72}" type="parTrans" cxnId="{78F9405B-96D8-4E11-9306-3B5E86245DBC}">
      <dgm:prSet/>
      <dgm:spPr/>
      <dgm:t>
        <a:bodyPr/>
        <a:lstStyle/>
        <a:p>
          <a:endParaRPr lang="en-US"/>
        </a:p>
      </dgm:t>
    </dgm:pt>
    <dgm:pt modelId="{A746C801-6DBB-42F3-8B31-BCC269E39384}" type="sibTrans" cxnId="{78F9405B-96D8-4E11-9306-3B5E86245DBC}">
      <dgm:prSet/>
      <dgm:spPr/>
      <dgm:t>
        <a:bodyPr/>
        <a:lstStyle/>
        <a:p>
          <a:endParaRPr lang="en-US"/>
        </a:p>
      </dgm:t>
    </dgm:pt>
    <dgm:pt modelId="{F4B6A5C6-F109-4EA7-BBD5-5A8895E0428D}">
      <dgm:prSet/>
      <dgm:spPr/>
      <dgm:t>
        <a:bodyPr/>
        <a:lstStyle/>
        <a:p>
          <a:r>
            <a:rPr lang="en-US" dirty="0"/>
            <a:t>Address used by Web browser to identify location of content on the Web</a:t>
          </a:r>
        </a:p>
      </dgm:t>
    </dgm:pt>
    <dgm:pt modelId="{FAD1E53F-7DA9-409D-9C03-437615298E51}" type="parTrans" cxnId="{EDD90DD9-ECE6-4AF3-8DDA-74D76808DB2C}">
      <dgm:prSet/>
      <dgm:spPr/>
      <dgm:t>
        <a:bodyPr/>
        <a:lstStyle/>
        <a:p>
          <a:endParaRPr lang="en-US"/>
        </a:p>
      </dgm:t>
    </dgm:pt>
    <dgm:pt modelId="{C3CB754E-5009-457D-A47F-F17B8B0374E5}" type="sibTrans" cxnId="{EDD90DD9-ECE6-4AF3-8DDA-74D76808DB2C}">
      <dgm:prSet/>
      <dgm:spPr/>
      <dgm:t>
        <a:bodyPr/>
        <a:lstStyle/>
        <a:p>
          <a:endParaRPr lang="en-US"/>
        </a:p>
      </dgm:t>
    </dgm:pt>
    <dgm:pt modelId="{7D40E6C5-8518-41BE-B9A3-2E1FF14FBE37}" type="pres">
      <dgm:prSet presAssocID="{9C917550-6429-480B-97FD-A0833547D181}" presName="linear" presStyleCnt="0">
        <dgm:presLayoutVars>
          <dgm:dir/>
          <dgm:animLvl val="lvl"/>
          <dgm:resizeHandles val="exact"/>
        </dgm:presLayoutVars>
      </dgm:prSet>
      <dgm:spPr/>
    </dgm:pt>
    <dgm:pt modelId="{B1AB7537-2E92-410B-AE89-793755F969EF}" type="pres">
      <dgm:prSet presAssocID="{60764EE6-DCB3-4DE6-A8AB-C54A4564043B}" presName="parentLin" presStyleCnt="0"/>
      <dgm:spPr/>
    </dgm:pt>
    <dgm:pt modelId="{9F25B88B-2639-49CF-9B75-9913BC7200F1}" type="pres">
      <dgm:prSet presAssocID="{60764EE6-DCB3-4DE6-A8AB-C54A4564043B}" presName="parentLeftMargin" presStyleLbl="node1" presStyleIdx="0" presStyleCnt="3"/>
      <dgm:spPr/>
    </dgm:pt>
    <dgm:pt modelId="{414B7336-F8FB-4AA0-9D46-71CA23C50B30}" type="pres">
      <dgm:prSet presAssocID="{60764EE6-DCB3-4DE6-A8AB-C54A456404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3D4E335-AEC2-4D61-A692-109FF701DC52}" type="pres">
      <dgm:prSet presAssocID="{60764EE6-DCB3-4DE6-A8AB-C54A4564043B}" presName="negativeSpace" presStyleCnt="0"/>
      <dgm:spPr/>
    </dgm:pt>
    <dgm:pt modelId="{5972DBD3-4530-48F4-9D2B-75B902E412D0}" type="pres">
      <dgm:prSet presAssocID="{60764EE6-DCB3-4DE6-A8AB-C54A4564043B}" presName="childText" presStyleLbl="conFgAcc1" presStyleIdx="0" presStyleCnt="3">
        <dgm:presLayoutVars>
          <dgm:bulletEnabled val="1"/>
        </dgm:presLayoutVars>
      </dgm:prSet>
      <dgm:spPr/>
    </dgm:pt>
    <dgm:pt modelId="{864C6571-1B08-4F17-BD02-83D77BDD9F80}" type="pres">
      <dgm:prSet presAssocID="{B886DF3A-FBFB-4913-89EF-34C1E54C2E5F}" presName="spaceBetweenRectangles" presStyleCnt="0"/>
      <dgm:spPr/>
    </dgm:pt>
    <dgm:pt modelId="{A749F91E-90E3-4814-A41C-4C49053F9A1D}" type="pres">
      <dgm:prSet presAssocID="{EE2C4769-2D47-4B37-A832-2A86D04E6D0A}" presName="parentLin" presStyleCnt="0"/>
      <dgm:spPr/>
    </dgm:pt>
    <dgm:pt modelId="{DBCF3174-6FAC-4E72-A260-EF3032360C02}" type="pres">
      <dgm:prSet presAssocID="{EE2C4769-2D47-4B37-A832-2A86D04E6D0A}" presName="parentLeftMargin" presStyleLbl="node1" presStyleIdx="0" presStyleCnt="3"/>
      <dgm:spPr/>
    </dgm:pt>
    <dgm:pt modelId="{8942AAE8-1580-431C-BF62-A73B7605F8AC}" type="pres">
      <dgm:prSet presAssocID="{EE2C4769-2D47-4B37-A832-2A86D04E6D0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3267E15-3DAB-40DB-B26E-50AD09C03385}" type="pres">
      <dgm:prSet presAssocID="{EE2C4769-2D47-4B37-A832-2A86D04E6D0A}" presName="negativeSpace" presStyleCnt="0"/>
      <dgm:spPr/>
    </dgm:pt>
    <dgm:pt modelId="{6299AFCF-9A4D-4A9C-8A74-7DEE3A16519C}" type="pres">
      <dgm:prSet presAssocID="{EE2C4769-2D47-4B37-A832-2A86D04E6D0A}" presName="childText" presStyleLbl="conFgAcc1" presStyleIdx="1" presStyleCnt="3">
        <dgm:presLayoutVars>
          <dgm:bulletEnabled val="1"/>
        </dgm:presLayoutVars>
      </dgm:prSet>
      <dgm:spPr/>
    </dgm:pt>
    <dgm:pt modelId="{1A14D1B2-1B82-4243-A2A0-C3469C2980C2}" type="pres">
      <dgm:prSet presAssocID="{8CFAC259-7595-444C-9E48-6590DBC62729}" presName="spaceBetweenRectangles" presStyleCnt="0"/>
      <dgm:spPr/>
    </dgm:pt>
    <dgm:pt modelId="{E85EC5AE-DAEF-4A45-B61B-5569A4C55A1F}" type="pres">
      <dgm:prSet presAssocID="{5C8CAAE2-60C1-4D4A-A495-C637AF2B2A65}" presName="parentLin" presStyleCnt="0"/>
      <dgm:spPr/>
    </dgm:pt>
    <dgm:pt modelId="{2B2E081D-B57D-46CB-8C52-D96852F93E4A}" type="pres">
      <dgm:prSet presAssocID="{5C8CAAE2-60C1-4D4A-A495-C637AF2B2A65}" presName="parentLeftMargin" presStyleLbl="node1" presStyleIdx="1" presStyleCnt="3"/>
      <dgm:spPr/>
    </dgm:pt>
    <dgm:pt modelId="{08B8F4C3-A7C2-47DD-B077-795781514137}" type="pres">
      <dgm:prSet presAssocID="{5C8CAAE2-60C1-4D4A-A495-C637AF2B2A6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A25D33B-744C-4C00-B9D6-BDAECB369626}" type="pres">
      <dgm:prSet presAssocID="{5C8CAAE2-60C1-4D4A-A495-C637AF2B2A65}" presName="negativeSpace" presStyleCnt="0"/>
      <dgm:spPr/>
    </dgm:pt>
    <dgm:pt modelId="{60BA126A-2C66-4331-861E-7C0FE7D2440D}" type="pres">
      <dgm:prSet presAssocID="{5C8CAAE2-60C1-4D4A-A495-C637AF2B2A6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196BC04-2598-4B71-AB8A-BE6165E7D7F4}" type="presOf" srcId="{7E477422-81F5-464C-A00C-974B1222D33A}" destId="{6299AFCF-9A4D-4A9C-8A74-7DEE3A16519C}" srcOrd="0" destOrd="0" presId="urn:microsoft.com/office/officeart/2005/8/layout/list1"/>
    <dgm:cxn modelId="{E51B6011-88A4-4C08-BAC7-42255CAA5159}" type="presOf" srcId="{5C8CAAE2-60C1-4D4A-A495-C637AF2B2A65}" destId="{2B2E081D-B57D-46CB-8C52-D96852F93E4A}" srcOrd="0" destOrd="0" presId="urn:microsoft.com/office/officeart/2005/8/layout/list1"/>
    <dgm:cxn modelId="{E7227522-0BC2-4756-9E1A-02BA2943887F}" srcId="{9C917550-6429-480B-97FD-A0833547D181}" destId="{EE2C4769-2D47-4B37-A832-2A86D04E6D0A}" srcOrd="1" destOrd="0" parTransId="{4180E727-C561-405A-A59D-A540FC613C16}" sibTransId="{8CFAC259-7595-444C-9E48-6590DBC62729}"/>
    <dgm:cxn modelId="{A3AD3D32-2845-4B1D-9700-ACB6CC32A042}" srcId="{60764EE6-DCB3-4DE6-A8AB-C54A4564043B}" destId="{C338A368-82CE-4F73-B479-541D1042FF19}" srcOrd="0" destOrd="0" parTransId="{5C546699-5540-4D03-9473-938385C4F875}" sibTransId="{EDC82184-E314-44E2-BDC9-74C1117B74B2}"/>
    <dgm:cxn modelId="{78F9405B-96D8-4E11-9306-3B5E86245DBC}" srcId="{9C917550-6429-480B-97FD-A0833547D181}" destId="{5C8CAAE2-60C1-4D4A-A495-C637AF2B2A65}" srcOrd="2" destOrd="0" parTransId="{7FAF598A-9FFE-42CD-841F-65085DAD9A72}" sibTransId="{A746C801-6DBB-42F3-8B31-BCC269E39384}"/>
    <dgm:cxn modelId="{46031A47-4621-449E-9507-DF2836EE479E}" type="presOf" srcId="{5C8CAAE2-60C1-4D4A-A495-C637AF2B2A65}" destId="{08B8F4C3-A7C2-47DD-B077-795781514137}" srcOrd="1" destOrd="0" presId="urn:microsoft.com/office/officeart/2005/8/layout/list1"/>
    <dgm:cxn modelId="{79025F72-2D44-4CA8-BA25-190516CB379C}" srcId="{9C917550-6429-480B-97FD-A0833547D181}" destId="{60764EE6-DCB3-4DE6-A8AB-C54A4564043B}" srcOrd="0" destOrd="0" parTransId="{09187E1D-BCB2-44B4-9697-D13B5CBC8E53}" sibTransId="{B886DF3A-FBFB-4913-89EF-34C1E54C2E5F}"/>
    <dgm:cxn modelId="{F39DCC52-10FE-4641-8818-89A0FA1DB646}" type="presOf" srcId="{60764EE6-DCB3-4DE6-A8AB-C54A4564043B}" destId="{414B7336-F8FB-4AA0-9D46-71CA23C50B30}" srcOrd="1" destOrd="0" presId="urn:microsoft.com/office/officeart/2005/8/layout/list1"/>
    <dgm:cxn modelId="{618BA957-1025-4ACF-A5B2-8D0E7926AB4B}" type="presOf" srcId="{C338A368-82CE-4F73-B479-541D1042FF19}" destId="{5972DBD3-4530-48F4-9D2B-75B902E412D0}" srcOrd="0" destOrd="0" presId="urn:microsoft.com/office/officeart/2005/8/layout/list1"/>
    <dgm:cxn modelId="{431CE479-5F1B-455F-9A79-54E526B196D3}" srcId="{EE2C4769-2D47-4B37-A832-2A86D04E6D0A}" destId="{7E477422-81F5-464C-A00C-974B1222D33A}" srcOrd="0" destOrd="0" parTransId="{68D20494-608F-495D-8940-CB4FFD188615}" sibTransId="{DBF2B4AE-45B4-44E6-8E73-22211D353859}"/>
    <dgm:cxn modelId="{9EB1BC82-33E1-44BA-8534-692D2F3F62DE}" type="presOf" srcId="{F4B6A5C6-F109-4EA7-BBD5-5A8895E0428D}" destId="{60BA126A-2C66-4331-861E-7C0FE7D2440D}" srcOrd="0" destOrd="0" presId="urn:microsoft.com/office/officeart/2005/8/layout/list1"/>
    <dgm:cxn modelId="{6679E98A-84B7-4B12-A026-B15CB2A59B03}" type="presOf" srcId="{60764EE6-DCB3-4DE6-A8AB-C54A4564043B}" destId="{9F25B88B-2639-49CF-9B75-9913BC7200F1}" srcOrd="0" destOrd="0" presId="urn:microsoft.com/office/officeart/2005/8/layout/list1"/>
    <dgm:cxn modelId="{70CEE894-1BA2-4DA6-8C65-D92111275102}" type="presOf" srcId="{9C917550-6429-480B-97FD-A0833547D181}" destId="{7D40E6C5-8518-41BE-B9A3-2E1FF14FBE37}" srcOrd="0" destOrd="0" presId="urn:microsoft.com/office/officeart/2005/8/layout/list1"/>
    <dgm:cxn modelId="{D10DC4BC-6450-4AF5-8E5D-0FEEBB3414F8}" type="presOf" srcId="{EE2C4769-2D47-4B37-A832-2A86D04E6D0A}" destId="{8942AAE8-1580-431C-BF62-A73B7605F8AC}" srcOrd="1" destOrd="0" presId="urn:microsoft.com/office/officeart/2005/8/layout/list1"/>
    <dgm:cxn modelId="{A2833AC5-1651-4751-8443-FD07D1DCC862}" type="presOf" srcId="{EE2C4769-2D47-4B37-A832-2A86D04E6D0A}" destId="{DBCF3174-6FAC-4E72-A260-EF3032360C02}" srcOrd="0" destOrd="0" presId="urn:microsoft.com/office/officeart/2005/8/layout/list1"/>
    <dgm:cxn modelId="{EDD90DD9-ECE6-4AF3-8DDA-74D76808DB2C}" srcId="{5C8CAAE2-60C1-4D4A-A495-C637AF2B2A65}" destId="{F4B6A5C6-F109-4EA7-BBD5-5A8895E0428D}" srcOrd="0" destOrd="0" parTransId="{FAD1E53F-7DA9-409D-9C03-437615298E51}" sibTransId="{C3CB754E-5009-457D-A47F-F17B8B0374E5}"/>
    <dgm:cxn modelId="{E77B2A27-3200-42DD-A9DC-74D73A2321B8}" type="presParOf" srcId="{7D40E6C5-8518-41BE-B9A3-2E1FF14FBE37}" destId="{B1AB7537-2E92-410B-AE89-793755F969EF}" srcOrd="0" destOrd="0" presId="urn:microsoft.com/office/officeart/2005/8/layout/list1"/>
    <dgm:cxn modelId="{044324F4-438C-4EBD-95E8-B377995CE32D}" type="presParOf" srcId="{B1AB7537-2E92-410B-AE89-793755F969EF}" destId="{9F25B88B-2639-49CF-9B75-9913BC7200F1}" srcOrd="0" destOrd="0" presId="urn:microsoft.com/office/officeart/2005/8/layout/list1"/>
    <dgm:cxn modelId="{2A05E13E-5D34-4E78-9374-19B357A6D4DB}" type="presParOf" srcId="{B1AB7537-2E92-410B-AE89-793755F969EF}" destId="{414B7336-F8FB-4AA0-9D46-71CA23C50B30}" srcOrd="1" destOrd="0" presId="urn:microsoft.com/office/officeart/2005/8/layout/list1"/>
    <dgm:cxn modelId="{1CF06648-043A-44D0-819C-D75BA902CC0D}" type="presParOf" srcId="{7D40E6C5-8518-41BE-B9A3-2E1FF14FBE37}" destId="{03D4E335-AEC2-4D61-A692-109FF701DC52}" srcOrd="1" destOrd="0" presId="urn:microsoft.com/office/officeart/2005/8/layout/list1"/>
    <dgm:cxn modelId="{2E3D37E6-EF65-4B7B-A63B-FF543B6088A5}" type="presParOf" srcId="{7D40E6C5-8518-41BE-B9A3-2E1FF14FBE37}" destId="{5972DBD3-4530-48F4-9D2B-75B902E412D0}" srcOrd="2" destOrd="0" presId="urn:microsoft.com/office/officeart/2005/8/layout/list1"/>
    <dgm:cxn modelId="{4331E82D-30B4-4992-A44B-ED56166C160D}" type="presParOf" srcId="{7D40E6C5-8518-41BE-B9A3-2E1FF14FBE37}" destId="{864C6571-1B08-4F17-BD02-83D77BDD9F80}" srcOrd="3" destOrd="0" presId="urn:microsoft.com/office/officeart/2005/8/layout/list1"/>
    <dgm:cxn modelId="{4B163B9C-6F97-4545-A8E4-4208626A9A78}" type="presParOf" srcId="{7D40E6C5-8518-41BE-B9A3-2E1FF14FBE37}" destId="{A749F91E-90E3-4814-A41C-4C49053F9A1D}" srcOrd="4" destOrd="0" presId="urn:microsoft.com/office/officeart/2005/8/layout/list1"/>
    <dgm:cxn modelId="{A5FCC8EB-C272-44AF-B493-2BE4E88BA87C}" type="presParOf" srcId="{A749F91E-90E3-4814-A41C-4C49053F9A1D}" destId="{DBCF3174-6FAC-4E72-A260-EF3032360C02}" srcOrd="0" destOrd="0" presId="urn:microsoft.com/office/officeart/2005/8/layout/list1"/>
    <dgm:cxn modelId="{3F617FB8-30B9-4F02-AD7B-54DC73E09883}" type="presParOf" srcId="{A749F91E-90E3-4814-A41C-4C49053F9A1D}" destId="{8942AAE8-1580-431C-BF62-A73B7605F8AC}" srcOrd="1" destOrd="0" presId="urn:microsoft.com/office/officeart/2005/8/layout/list1"/>
    <dgm:cxn modelId="{2A70B472-E7B7-46E9-A7C0-97362D172BAF}" type="presParOf" srcId="{7D40E6C5-8518-41BE-B9A3-2E1FF14FBE37}" destId="{23267E15-3DAB-40DB-B26E-50AD09C03385}" srcOrd="5" destOrd="0" presId="urn:microsoft.com/office/officeart/2005/8/layout/list1"/>
    <dgm:cxn modelId="{3DD22F99-79CB-4068-93FA-027F43AAE259}" type="presParOf" srcId="{7D40E6C5-8518-41BE-B9A3-2E1FF14FBE37}" destId="{6299AFCF-9A4D-4A9C-8A74-7DEE3A16519C}" srcOrd="6" destOrd="0" presId="urn:microsoft.com/office/officeart/2005/8/layout/list1"/>
    <dgm:cxn modelId="{B51617CE-4E08-45CE-BD44-93D3795BDCA1}" type="presParOf" srcId="{7D40E6C5-8518-41BE-B9A3-2E1FF14FBE37}" destId="{1A14D1B2-1B82-4243-A2A0-C3469C2980C2}" srcOrd="7" destOrd="0" presId="urn:microsoft.com/office/officeart/2005/8/layout/list1"/>
    <dgm:cxn modelId="{078856C3-2A38-4942-B19C-84E32DB3A356}" type="presParOf" srcId="{7D40E6C5-8518-41BE-B9A3-2E1FF14FBE37}" destId="{E85EC5AE-DAEF-4A45-B61B-5569A4C55A1F}" srcOrd="8" destOrd="0" presId="urn:microsoft.com/office/officeart/2005/8/layout/list1"/>
    <dgm:cxn modelId="{9E146EB0-4D25-4953-AFC4-D96542D34D9B}" type="presParOf" srcId="{E85EC5AE-DAEF-4A45-B61B-5569A4C55A1F}" destId="{2B2E081D-B57D-46CB-8C52-D96852F93E4A}" srcOrd="0" destOrd="0" presId="urn:microsoft.com/office/officeart/2005/8/layout/list1"/>
    <dgm:cxn modelId="{1ADF0796-3147-422C-BEE1-61BFD352A48E}" type="presParOf" srcId="{E85EC5AE-DAEF-4A45-B61B-5569A4C55A1F}" destId="{08B8F4C3-A7C2-47DD-B077-795781514137}" srcOrd="1" destOrd="0" presId="urn:microsoft.com/office/officeart/2005/8/layout/list1"/>
    <dgm:cxn modelId="{CD6E8F3A-00C0-4278-8D31-8528AE9951DB}" type="presParOf" srcId="{7D40E6C5-8518-41BE-B9A3-2E1FF14FBE37}" destId="{5A25D33B-744C-4C00-B9D6-BDAECB369626}" srcOrd="9" destOrd="0" presId="urn:microsoft.com/office/officeart/2005/8/layout/list1"/>
    <dgm:cxn modelId="{7CD0B9CA-E226-4D9F-B8DE-1490FF3E0DC4}" type="presParOf" srcId="{7D40E6C5-8518-41BE-B9A3-2E1FF14FBE37}" destId="{60BA126A-2C66-4331-861E-7C0FE7D2440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1A54EB-70B9-4C76-BAFB-30E6947ECC8D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6213639-0E20-4198-B111-5D38AF6CD58A}">
      <dgm:prSet/>
      <dgm:spPr/>
      <dgm:t>
        <a:bodyPr/>
        <a:lstStyle/>
        <a:p>
          <a:r>
            <a:rPr lang="en-US"/>
            <a:t>Powerful personal computers (clients) connected in network with one or more servers </a:t>
          </a:r>
        </a:p>
      </dgm:t>
    </dgm:pt>
    <dgm:pt modelId="{4786A1C5-7240-481F-B99B-74893DB50EB3}" type="parTrans" cxnId="{EE1192B5-F70E-4641-96C4-F1284A46E128}">
      <dgm:prSet/>
      <dgm:spPr/>
      <dgm:t>
        <a:bodyPr/>
        <a:lstStyle/>
        <a:p>
          <a:endParaRPr lang="en-US"/>
        </a:p>
      </dgm:t>
    </dgm:pt>
    <dgm:pt modelId="{222EA160-92CC-4E71-8B4D-93C76715EBD4}" type="sibTrans" cxnId="{EE1192B5-F70E-4641-96C4-F1284A46E128}">
      <dgm:prSet/>
      <dgm:spPr/>
      <dgm:t>
        <a:bodyPr/>
        <a:lstStyle/>
        <a:p>
          <a:endParaRPr lang="en-US"/>
        </a:p>
      </dgm:t>
    </dgm:pt>
    <dgm:pt modelId="{7A97D93D-FDDF-4C91-B9B1-B5D320AA659A}">
      <dgm:prSet/>
      <dgm:spPr/>
      <dgm:t>
        <a:bodyPr/>
        <a:lstStyle/>
        <a:p>
          <a:r>
            <a:rPr lang="en-US"/>
            <a:t>Servers perform common functions for the clients </a:t>
          </a:r>
        </a:p>
      </dgm:t>
    </dgm:pt>
    <dgm:pt modelId="{78695CC3-1830-49DE-BDB6-73937814C4F9}" type="parTrans" cxnId="{9FD77DE2-4156-4C1F-AFBD-9FB94E71218A}">
      <dgm:prSet/>
      <dgm:spPr/>
      <dgm:t>
        <a:bodyPr/>
        <a:lstStyle/>
        <a:p>
          <a:endParaRPr lang="en-US"/>
        </a:p>
      </dgm:t>
    </dgm:pt>
    <dgm:pt modelId="{4A2FC7EB-6DD4-40D5-846F-3692480F2A47}" type="sibTrans" cxnId="{9FD77DE2-4156-4C1F-AFBD-9FB94E71218A}">
      <dgm:prSet/>
      <dgm:spPr/>
      <dgm:t>
        <a:bodyPr/>
        <a:lstStyle/>
        <a:p>
          <a:endParaRPr lang="en-US"/>
        </a:p>
      </dgm:t>
    </dgm:pt>
    <dgm:pt modelId="{0788FF3A-4AB6-4CB3-B1A5-D1FB04DB3225}">
      <dgm:prSet/>
      <dgm:spPr/>
      <dgm:t>
        <a:bodyPr/>
        <a:lstStyle/>
        <a:p>
          <a:r>
            <a:rPr lang="en-US"/>
            <a:t>Storing files</a:t>
          </a:r>
        </a:p>
      </dgm:t>
    </dgm:pt>
    <dgm:pt modelId="{EA3BDD4D-F6D1-4825-B7A8-2E0A32969CE6}" type="parTrans" cxnId="{99830C85-478D-4EFF-B027-1D0BE21B9ED4}">
      <dgm:prSet/>
      <dgm:spPr/>
      <dgm:t>
        <a:bodyPr/>
        <a:lstStyle/>
        <a:p>
          <a:endParaRPr lang="en-US"/>
        </a:p>
      </dgm:t>
    </dgm:pt>
    <dgm:pt modelId="{B64FF7E4-90D4-4029-AC96-AACABD83CD82}" type="sibTrans" cxnId="{99830C85-478D-4EFF-B027-1D0BE21B9ED4}">
      <dgm:prSet/>
      <dgm:spPr/>
      <dgm:t>
        <a:bodyPr/>
        <a:lstStyle/>
        <a:p>
          <a:endParaRPr lang="en-US"/>
        </a:p>
      </dgm:t>
    </dgm:pt>
    <dgm:pt modelId="{048D502E-255A-42D4-9FBB-006734D78415}">
      <dgm:prSet/>
      <dgm:spPr/>
      <dgm:t>
        <a:bodyPr/>
        <a:lstStyle/>
        <a:p>
          <a:r>
            <a:rPr lang="en-US"/>
            <a:t>Software applications</a:t>
          </a:r>
        </a:p>
      </dgm:t>
    </dgm:pt>
    <dgm:pt modelId="{16723381-AEC9-4BBA-B638-A1C897250BE7}" type="parTrans" cxnId="{B961924D-F757-4E39-AD19-36B69717C43F}">
      <dgm:prSet/>
      <dgm:spPr/>
      <dgm:t>
        <a:bodyPr/>
        <a:lstStyle/>
        <a:p>
          <a:endParaRPr lang="en-US"/>
        </a:p>
      </dgm:t>
    </dgm:pt>
    <dgm:pt modelId="{1575BA67-DBE9-4E73-AD5F-F81849A2BD52}" type="sibTrans" cxnId="{B961924D-F757-4E39-AD19-36B69717C43F}">
      <dgm:prSet/>
      <dgm:spPr/>
      <dgm:t>
        <a:bodyPr/>
        <a:lstStyle/>
        <a:p>
          <a:endParaRPr lang="en-US"/>
        </a:p>
      </dgm:t>
    </dgm:pt>
    <dgm:pt modelId="{52E9AB74-E778-4F36-B8A6-EC1F081F275E}">
      <dgm:prSet/>
      <dgm:spPr/>
      <dgm:t>
        <a:bodyPr/>
        <a:lstStyle/>
        <a:p>
          <a:r>
            <a:rPr lang="en-US"/>
            <a:t>Access to printers, and so on</a:t>
          </a:r>
        </a:p>
      </dgm:t>
    </dgm:pt>
    <dgm:pt modelId="{6A3874C3-8420-4469-B04F-DF465BA04825}" type="parTrans" cxnId="{BFA19C64-66C6-46EE-9A18-E74F9CD4E0A9}">
      <dgm:prSet/>
      <dgm:spPr/>
      <dgm:t>
        <a:bodyPr/>
        <a:lstStyle/>
        <a:p>
          <a:endParaRPr lang="en-US"/>
        </a:p>
      </dgm:t>
    </dgm:pt>
    <dgm:pt modelId="{06572318-82EE-454F-A9A3-768F10360512}" type="sibTrans" cxnId="{BFA19C64-66C6-46EE-9A18-E74F9CD4E0A9}">
      <dgm:prSet/>
      <dgm:spPr/>
      <dgm:t>
        <a:bodyPr/>
        <a:lstStyle/>
        <a:p>
          <a:endParaRPr lang="en-US"/>
        </a:p>
      </dgm:t>
    </dgm:pt>
    <dgm:pt modelId="{11D8B426-7248-4BD1-BB61-09D16470AF0E}" type="pres">
      <dgm:prSet presAssocID="{A21A54EB-70B9-4C76-BAFB-30E6947ECC8D}" presName="Name0" presStyleCnt="0">
        <dgm:presLayoutVars>
          <dgm:dir/>
          <dgm:animLvl val="lvl"/>
          <dgm:resizeHandles val="exact"/>
        </dgm:presLayoutVars>
      </dgm:prSet>
      <dgm:spPr/>
    </dgm:pt>
    <dgm:pt modelId="{BF584C09-C42C-4A50-9ED3-5742A235D75F}" type="pres">
      <dgm:prSet presAssocID="{7A97D93D-FDDF-4C91-B9B1-B5D320AA659A}" presName="boxAndChildren" presStyleCnt="0"/>
      <dgm:spPr/>
    </dgm:pt>
    <dgm:pt modelId="{576C5100-DC81-4D45-A084-401C08EB77D7}" type="pres">
      <dgm:prSet presAssocID="{7A97D93D-FDDF-4C91-B9B1-B5D320AA659A}" presName="parentTextBox" presStyleLbl="node1" presStyleIdx="0" presStyleCnt="2"/>
      <dgm:spPr/>
    </dgm:pt>
    <dgm:pt modelId="{D4969488-7746-45AE-BF4D-8CCA15FD9AF1}" type="pres">
      <dgm:prSet presAssocID="{7A97D93D-FDDF-4C91-B9B1-B5D320AA659A}" presName="entireBox" presStyleLbl="node1" presStyleIdx="0" presStyleCnt="2"/>
      <dgm:spPr/>
    </dgm:pt>
    <dgm:pt modelId="{E0CEA84C-03EB-4EC0-B093-D3C01350187D}" type="pres">
      <dgm:prSet presAssocID="{7A97D93D-FDDF-4C91-B9B1-B5D320AA659A}" presName="descendantBox" presStyleCnt="0"/>
      <dgm:spPr/>
    </dgm:pt>
    <dgm:pt modelId="{D95BA3E1-C533-47FA-A64D-2A77434E1895}" type="pres">
      <dgm:prSet presAssocID="{0788FF3A-4AB6-4CB3-B1A5-D1FB04DB3225}" presName="childTextBox" presStyleLbl="fgAccFollowNode1" presStyleIdx="0" presStyleCnt="3">
        <dgm:presLayoutVars>
          <dgm:bulletEnabled val="1"/>
        </dgm:presLayoutVars>
      </dgm:prSet>
      <dgm:spPr/>
    </dgm:pt>
    <dgm:pt modelId="{6B9E7B2B-C86E-4D21-8961-E054858AA96E}" type="pres">
      <dgm:prSet presAssocID="{048D502E-255A-42D4-9FBB-006734D78415}" presName="childTextBox" presStyleLbl="fgAccFollowNode1" presStyleIdx="1" presStyleCnt="3">
        <dgm:presLayoutVars>
          <dgm:bulletEnabled val="1"/>
        </dgm:presLayoutVars>
      </dgm:prSet>
      <dgm:spPr/>
    </dgm:pt>
    <dgm:pt modelId="{DF2A26E9-37B2-4A8D-BD2A-914DD3D2061C}" type="pres">
      <dgm:prSet presAssocID="{52E9AB74-E778-4F36-B8A6-EC1F081F275E}" presName="childTextBox" presStyleLbl="fgAccFollowNode1" presStyleIdx="2" presStyleCnt="3">
        <dgm:presLayoutVars>
          <dgm:bulletEnabled val="1"/>
        </dgm:presLayoutVars>
      </dgm:prSet>
      <dgm:spPr/>
    </dgm:pt>
    <dgm:pt modelId="{BEB3644F-5E27-41ED-BE03-D5060F960BDF}" type="pres">
      <dgm:prSet presAssocID="{222EA160-92CC-4E71-8B4D-93C76715EBD4}" presName="sp" presStyleCnt="0"/>
      <dgm:spPr/>
    </dgm:pt>
    <dgm:pt modelId="{DD7F46FD-69FC-4A52-8D42-0620165A4FAC}" type="pres">
      <dgm:prSet presAssocID="{A6213639-0E20-4198-B111-5D38AF6CD58A}" presName="arrowAndChildren" presStyleCnt="0"/>
      <dgm:spPr/>
    </dgm:pt>
    <dgm:pt modelId="{6BE07603-8A2D-46F0-B8E5-E934DF9A9509}" type="pres">
      <dgm:prSet presAssocID="{A6213639-0E20-4198-B111-5D38AF6CD58A}" presName="parentTextArrow" presStyleLbl="node1" presStyleIdx="1" presStyleCnt="2"/>
      <dgm:spPr/>
    </dgm:pt>
  </dgm:ptLst>
  <dgm:cxnLst>
    <dgm:cxn modelId="{5372550F-E831-4051-9B7C-67DE0119B6B9}" type="presOf" srcId="{7A97D93D-FDDF-4C91-B9B1-B5D320AA659A}" destId="{D4969488-7746-45AE-BF4D-8CCA15FD9AF1}" srcOrd="1" destOrd="0" presId="urn:microsoft.com/office/officeart/2005/8/layout/process4"/>
    <dgm:cxn modelId="{7EF00C14-26E6-409A-89CB-E193A281B731}" type="presOf" srcId="{7A97D93D-FDDF-4C91-B9B1-B5D320AA659A}" destId="{576C5100-DC81-4D45-A084-401C08EB77D7}" srcOrd="0" destOrd="0" presId="urn:microsoft.com/office/officeart/2005/8/layout/process4"/>
    <dgm:cxn modelId="{BFA19C64-66C6-46EE-9A18-E74F9CD4E0A9}" srcId="{7A97D93D-FDDF-4C91-B9B1-B5D320AA659A}" destId="{52E9AB74-E778-4F36-B8A6-EC1F081F275E}" srcOrd="2" destOrd="0" parTransId="{6A3874C3-8420-4469-B04F-DF465BA04825}" sibTransId="{06572318-82EE-454F-A9A3-768F10360512}"/>
    <dgm:cxn modelId="{9B288B48-D557-4F5E-9351-67BE3F5DAB41}" type="presOf" srcId="{A21A54EB-70B9-4C76-BAFB-30E6947ECC8D}" destId="{11D8B426-7248-4BD1-BB61-09D16470AF0E}" srcOrd="0" destOrd="0" presId="urn:microsoft.com/office/officeart/2005/8/layout/process4"/>
    <dgm:cxn modelId="{B961924D-F757-4E39-AD19-36B69717C43F}" srcId="{7A97D93D-FDDF-4C91-B9B1-B5D320AA659A}" destId="{048D502E-255A-42D4-9FBB-006734D78415}" srcOrd="1" destOrd="0" parTransId="{16723381-AEC9-4BBA-B638-A1C897250BE7}" sibTransId="{1575BA67-DBE9-4E73-AD5F-F81849A2BD52}"/>
    <dgm:cxn modelId="{328DFD50-00F0-44F8-82B1-7B8CE835B9D5}" type="presOf" srcId="{048D502E-255A-42D4-9FBB-006734D78415}" destId="{6B9E7B2B-C86E-4D21-8961-E054858AA96E}" srcOrd="0" destOrd="0" presId="urn:microsoft.com/office/officeart/2005/8/layout/process4"/>
    <dgm:cxn modelId="{99830C85-478D-4EFF-B027-1D0BE21B9ED4}" srcId="{7A97D93D-FDDF-4C91-B9B1-B5D320AA659A}" destId="{0788FF3A-4AB6-4CB3-B1A5-D1FB04DB3225}" srcOrd="0" destOrd="0" parTransId="{EA3BDD4D-F6D1-4825-B7A8-2E0A32969CE6}" sibTransId="{B64FF7E4-90D4-4029-AC96-AACABD83CD82}"/>
    <dgm:cxn modelId="{EE1192B5-F70E-4641-96C4-F1284A46E128}" srcId="{A21A54EB-70B9-4C76-BAFB-30E6947ECC8D}" destId="{A6213639-0E20-4198-B111-5D38AF6CD58A}" srcOrd="0" destOrd="0" parTransId="{4786A1C5-7240-481F-B99B-74893DB50EB3}" sibTransId="{222EA160-92CC-4E71-8B4D-93C76715EBD4}"/>
    <dgm:cxn modelId="{38BB15C0-FA3E-44A0-8200-5D67694D63CB}" type="presOf" srcId="{0788FF3A-4AB6-4CB3-B1A5-D1FB04DB3225}" destId="{D95BA3E1-C533-47FA-A64D-2A77434E1895}" srcOrd="0" destOrd="0" presId="urn:microsoft.com/office/officeart/2005/8/layout/process4"/>
    <dgm:cxn modelId="{545B0DD9-B1B7-4AF3-A9C0-997F1A4CEF48}" type="presOf" srcId="{A6213639-0E20-4198-B111-5D38AF6CD58A}" destId="{6BE07603-8A2D-46F0-B8E5-E934DF9A9509}" srcOrd="0" destOrd="0" presId="urn:microsoft.com/office/officeart/2005/8/layout/process4"/>
    <dgm:cxn modelId="{9FD77DE2-4156-4C1F-AFBD-9FB94E71218A}" srcId="{A21A54EB-70B9-4C76-BAFB-30E6947ECC8D}" destId="{7A97D93D-FDDF-4C91-B9B1-B5D320AA659A}" srcOrd="1" destOrd="0" parTransId="{78695CC3-1830-49DE-BDB6-73937814C4F9}" sibTransId="{4A2FC7EB-6DD4-40D5-846F-3692480F2A47}"/>
    <dgm:cxn modelId="{5100A5FC-5527-4A53-9F11-B0DCEF89C425}" type="presOf" srcId="{52E9AB74-E778-4F36-B8A6-EC1F081F275E}" destId="{DF2A26E9-37B2-4A8D-BD2A-914DD3D2061C}" srcOrd="0" destOrd="0" presId="urn:microsoft.com/office/officeart/2005/8/layout/process4"/>
    <dgm:cxn modelId="{FDA6E1CE-721C-4FD0-952A-06A25085658E}" type="presParOf" srcId="{11D8B426-7248-4BD1-BB61-09D16470AF0E}" destId="{BF584C09-C42C-4A50-9ED3-5742A235D75F}" srcOrd="0" destOrd="0" presId="urn:microsoft.com/office/officeart/2005/8/layout/process4"/>
    <dgm:cxn modelId="{DC52C0C3-42B1-4382-A000-F5699C790781}" type="presParOf" srcId="{BF584C09-C42C-4A50-9ED3-5742A235D75F}" destId="{576C5100-DC81-4D45-A084-401C08EB77D7}" srcOrd="0" destOrd="0" presId="urn:microsoft.com/office/officeart/2005/8/layout/process4"/>
    <dgm:cxn modelId="{55DB2582-EAB6-4C7F-A20C-ED81AD038D05}" type="presParOf" srcId="{BF584C09-C42C-4A50-9ED3-5742A235D75F}" destId="{D4969488-7746-45AE-BF4D-8CCA15FD9AF1}" srcOrd="1" destOrd="0" presId="urn:microsoft.com/office/officeart/2005/8/layout/process4"/>
    <dgm:cxn modelId="{B0A95EF8-CCFE-459B-8454-635EB838CF6C}" type="presParOf" srcId="{BF584C09-C42C-4A50-9ED3-5742A235D75F}" destId="{E0CEA84C-03EB-4EC0-B093-D3C01350187D}" srcOrd="2" destOrd="0" presId="urn:microsoft.com/office/officeart/2005/8/layout/process4"/>
    <dgm:cxn modelId="{E035F4B7-3095-4200-8844-7A74A9F13620}" type="presParOf" srcId="{E0CEA84C-03EB-4EC0-B093-D3C01350187D}" destId="{D95BA3E1-C533-47FA-A64D-2A77434E1895}" srcOrd="0" destOrd="0" presId="urn:microsoft.com/office/officeart/2005/8/layout/process4"/>
    <dgm:cxn modelId="{52E4865A-2CD7-4A47-B64D-8E06C0C4A8B7}" type="presParOf" srcId="{E0CEA84C-03EB-4EC0-B093-D3C01350187D}" destId="{6B9E7B2B-C86E-4D21-8961-E054858AA96E}" srcOrd="1" destOrd="0" presId="urn:microsoft.com/office/officeart/2005/8/layout/process4"/>
    <dgm:cxn modelId="{1D582C18-8E60-42B1-86DC-498593B2420C}" type="presParOf" srcId="{E0CEA84C-03EB-4EC0-B093-D3C01350187D}" destId="{DF2A26E9-37B2-4A8D-BD2A-914DD3D2061C}" srcOrd="2" destOrd="0" presId="urn:microsoft.com/office/officeart/2005/8/layout/process4"/>
    <dgm:cxn modelId="{B3CEB2D9-6C82-4C3D-AF79-F2C2AA40A526}" type="presParOf" srcId="{11D8B426-7248-4BD1-BB61-09D16470AF0E}" destId="{BEB3644F-5E27-41ED-BE03-D5060F960BDF}" srcOrd="1" destOrd="0" presId="urn:microsoft.com/office/officeart/2005/8/layout/process4"/>
    <dgm:cxn modelId="{3C320257-D6F9-44A7-B459-4934B4333097}" type="presParOf" srcId="{11D8B426-7248-4BD1-BB61-09D16470AF0E}" destId="{DD7F46FD-69FC-4A52-8D42-0620165A4FAC}" srcOrd="2" destOrd="0" presId="urn:microsoft.com/office/officeart/2005/8/layout/process4"/>
    <dgm:cxn modelId="{2A0114B9-4F7E-4295-843A-DAED3B81718C}" type="presParOf" srcId="{DD7F46FD-69FC-4A52-8D42-0620165A4FAC}" destId="{6BE07603-8A2D-46F0-B8E5-E934DF9A950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8657415-229D-4B2C-BFD4-60654286573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0DDD57-AB58-4A7F-9DF9-05C9D61B8014}">
      <dgm:prSet/>
      <dgm:spPr/>
      <dgm:t>
        <a:bodyPr/>
        <a:lstStyle/>
        <a:p>
          <a:r>
            <a:rPr lang="en-US"/>
            <a:t>Firms and individuals obtain computing power and software over Internet</a:t>
          </a:r>
        </a:p>
      </dgm:t>
    </dgm:pt>
    <dgm:pt modelId="{A52ABCA3-96FD-437C-B35E-A90743748A80}" type="parTrans" cxnId="{B0360DE7-9558-46D0-83BB-C80366B75BE3}">
      <dgm:prSet/>
      <dgm:spPr/>
      <dgm:t>
        <a:bodyPr/>
        <a:lstStyle/>
        <a:p>
          <a:endParaRPr lang="en-US"/>
        </a:p>
      </dgm:t>
    </dgm:pt>
    <dgm:pt modelId="{F7801391-0968-4B56-A371-B360AD73FB27}" type="sibTrans" cxnId="{B0360DE7-9558-46D0-83BB-C80366B75BE3}">
      <dgm:prSet/>
      <dgm:spPr/>
      <dgm:t>
        <a:bodyPr/>
        <a:lstStyle/>
        <a:p>
          <a:endParaRPr lang="en-US"/>
        </a:p>
      </dgm:t>
    </dgm:pt>
    <dgm:pt modelId="{E8BC8F98-0DC5-4D35-9FF8-D7E75DD2CE62}">
      <dgm:prSet/>
      <dgm:spPr/>
      <dgm:t>
        <a:bodyPr/>
        <a:lstStyle/>
        <a:p>
          <a:r>
            <a:rPr lang="en-US"/>
            <a:t>Example: Google Apps</a:t>
          </a:r>
        </a:p>
      </dgm:t>
    </dgm:pt>
    <dgm:pt modelId="{671F03E5-DBCF-45F3-8995-0B96BE866C9F}" type="parTrans" cxnId="{4A5F50F4-DE69-4679-A20F-E0B756DD62DC}">
      <dgm:prSet/>
      <dgm:spPr/>
      <dgm:t>
        <a:bodyPr/>
        <a:lstStyle/>
        <a:p>
          <a:endParaRPr lang="en-US"/>
        </a:p>
      </dgm:t>
    </dgm:pt>
    <dgm:pt modelId="{6F72DE84-3AF4-4F34-B036-C3AD11E7195C}" type="sibTrans" cxnId="{4A5F50F4-DE69-4679-A20F-E0B756DD62DC}">
      <dgm:prSet/>
      <dgm:spPr/>
      <dgm:t>
        <a:bodyPr/>
        <a:lstStyle/>
        <a:p>
          <a:endParaRPr lang="en-US"/>
        </a:p>
      </dgm:t>
    </dgm:pt>
    <dgm:pt modelId="{D9CBBA80-5E5C-4348-8230-12568F4B3EAF}">
      <dgm:prSet/>
      <dgm:spPr/>
      <dgm:t>
        <a:bodyPr/>
        <a:lstStyle/>
        <a:p>
          <a:r>
            <a:rPr lang="en-US"/>
            <a:t>Fastest growing form of computing</a:t>
          </a:r>
        </a:p>
      </dgm:t>
    </dgm:pt>
    <dgm:pt modelId="{66B1CD59-6C8C-4102-A75F-E9F0F89F2AF8}" type="parTrans" cxnId="{576A413B-1246-4FF0-849B-89209E46E35F}">
      <dgm:prSet/>
      <dgm:spPr/>
      <dgm:t>
        <a:bodyPr/>
        <a:lstStyle/>
        <a:p>
          <a:endParaRPr lang="en-US"/>
        </a:p>
      </dgm:t>
    </dgm:pt>
    <dgm:pt modelId="{69433C47-689E-4BC2-805D-D6024E73FFE6}" type="sibTrans" cxnId="{576A413B-1246-4FF0-849B-89209E46E35F}">
      <dgm:prSet/>
      <dgm:spPr/>
      <dgm:t>
        <a:bodyPr/>
        <a:lstStyle/>
        <a:p>
          <a:endParaRPr lang="en-US"/>
        </a:p>
      </dgm:t>
    </dgm:pt>
    <dgm:pt modelId="{DDBDA5F5-13B9-4C41-9BC2-C24DB6BE1810}">
      <dgm:prSet/>
      <dgm:spPr/>
      <dgm:t>
        <a:bodyPr/>
        <a:lstStyle/>
        <a:p>
          <a:r>
            <a:rPr lang="en-US"/>
            <a:t>Radically reduces costs of:</a:t>
          </a:r>
        </a:p>
      </dgm:t>
    </dgm:pt>
    <dgm:pt modelId="{519B0BE1-90A8-4B02-8D48-0ACBC68CA15C}" type="parTrans" cxnId="{2F1EE991-D3B2-40B1-9DC3-0D41DF1D3B2F}">
      <dgm:prSet/>
      <dgm:spPr/>
      <dgm:t>
        <a:bodyPr/>
        <a:lstStyle/>
        <a:p>
          <a:endParaRPr lang="en-US"/>
        </a:p>
      </dgm:t>
    </dgm:pt>
    <dgm:pt modelId="{9D8C940D-E4CB-404E-8A3E-AC2243154D35}" type="sibTrans" cxnId="{2F1EE991-D3B2-40B1-9DC3-0D41DF1D3B2F}">
      <dgm:prSet/>
      <dgm:spPr/>
      <dgm:t>
        <a:bodyPr/>
        <a:lstStyle/>
        <a:p>
          <a:endParaRPr lang="en-US"/>
        </a:p>
      </dgm:t>
    </dgm:pt>
    <dgm:pt modelId="{0F7CDAFF-6A01-42C5-A62D-0DA4EB725AB9}">
      <dgm:prSet/>
      <dgm:spPr/>
      <dgm:t>
        <a:bodyPr/>
        <a:lstStyle/>
        <a:p>
          <a:r>
            <a:rPr lang="en-US"/>
            <a:t>Building and operating Web sites</a:t>
          </a:r>
        </a:p>
      </dgm:t>
    </dgm:pt>
    <dgm:pt modelId="{4E9D8388-178B-4D04-A072-29C318DBA087}" type="parTrans" cxnId="{EAB1F972-15B5-4BB5-90C8-318F8A2283DC}">
      <dgm:prSet/>
      <dgm:spPr/>
      <dgm:t>
        <a:bodyPr/>
        <a:lstStyle/>
        <a:p>
          <a:endParaRPr lang="en-US"/>
        </a:p>
      </dgm:t>
    </dgm:pt>
    <dgm:pt modelId="{45CC2FBA-E787-4329-880C-2CE43BB4D08F}" type="sibTrans" cxnId="{EAB1F972-15B5-4BB5-90C8-318F8A2283DC}">
      <dgm:prSet/>
      <dgm:spPr/>
      <dgm:t>
        <a:bodyPr/>
        <a:lstStyle/>
        <a:p>
          <a:endParaRPr lang="en-US"/>
        </a:p>
      </dgm:t>
    </dgm:pt>
    <dgm:pt modelId="{AE293CC1-0EEF-4D39-8FEE-5CB46D2FA463}">
      <dgm:prSet/>
      <dgm:spPr/>
      <dgm:t>
        <a:bodyPr/>
        <a:lstStyle/>
        <a:p>
          <a:r>
            <a:rPr lang="en-US"/>
            <a:t>Infrastructure, IT support</a:t>
          </a:r>
        </a:p>
      </dgm:t>
    </dgm:pt>
    <dgm:pt modelId="{31617714-05C8-4A0C-A7B4-B086C80DDFBA}" type="parTrans" cxnId="{256CA55A-34B6-4B13-9EEB-6F9C5AD08416}">
      <dgm:prSet/>
      <dgm:spPr/>
      <dgm:t>
        <a:bodyPr/>
        <a:lstStyle/>
        <a:p>
          <a:endParaRPr lang="en-US"/>
        </a:p>
      </dgm:t>
    </dgm:pt>
    <dgm:pt modelId="{38D7BDBC-76B5-4833-A218-5BACD3AC772D}" type="sibTrans" cxnId="{256CA55A-34B6-4B13-9EEB-6F9C5AD08416}">
      <dgm:prSet/>
      <dgm:spPr/>
      <dgm:t>
        <a:bodyPr/>
        <a:lstStyle/>
        <a:p>
          <a:endParaRPr lang="en-US"/>
        </a:p>
      </dgm:t>
    </dgm:pt>
    <dgm:pt modelId="{98EF184A-8424-451F-AA79-4ADF5D0CAA61}">
      <dgm:prSet/>
      <dgm:spPr/>
      <dgm:t>
        <a:bodyPr/>
        <a:lstStyle/>
        <a:p>
          <a:r>
            <a:rPr lang="en-US"/>
            <a:t>Hardware, software</a:t>
          </a:r>
        </a:p>
      </dgm:t>
    </dgm:pt>
    <dgm:pt modelId="{1646F3FC-6F5C-473F-AF31-E226E843F5B1}" type="parTrans" cxnId="{760FD105-2103-4E58-96EC-AA16BAE24E20}">
      <dgm:prSet/>
      <dgm:spPr/>
      <dgm:t>
        <a:bodyPr/>
        <a:lstStyle/>
        <a:p>
          <a:endParaRPr lang="en-US"/>
        </a:p>
      </dgm:t>
    </dgm:pt>
    <dgm:pt modelId="{23654627-79B9-4CF7-91CA-3CF3BAFEC063}" type="sibTrans" cxnId="{760FD105-2103-4E58-96EC-AA16BAE24E20}">
      <dgm:prSet/>
      <dgm:spPr/>
      <dgm:t>
        <a:bodyPr/>
        <a:lstStyle/>
        <a:p>
          <a:endParaRPr lang="en-US"/>
        </a:p>
      </dgm:t>
    </dgm:pt>
    <dgm:pt modelId="{11ACCBBD-F36F-4AD7-8734-1C6360130A99}" type="pres">
      <dgm:prSet presAssocID="{F8657415-229D-4B2C-BFD4-60654286573F}" presName="linear" presStyleCnt="0">
        <dgm:presLayoutVars>
          <dgm:animLvl val="lvl"/>
          <dgm:resizeHandles val="exact"/>
        </dgm:presLayoutVars>
      </dgm:prSet>
      <dgm:spPr/>
    </dgm:pt>
    <dgm:pt modelId="{0BC764A7-A2A8-49AC-ADB3-BB51DAA93B23}" type="pres">
      <dgm:prSet presAssocID="{BC0DDD57-AB58-4A7F-9DF9-05C9D61B801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AF3BCCF-7E43-4BAC-A66B-4FBFD5202F0D}" type="pres">
      <dgm:prSet presAssocID="{BC0DDD57-AB58-4A7F-9DF9-05C9D61B8014}" presName="childText" presStyleLbl="revTx" presStyleIdx="0" presStyleCnt="2">
        <dgm:presLayoutVars>
          <dgm:bulletEnabled val="1"/>
        </dgm:presLayoutVars>
      </dgm:prSet>
      <dgm:spPr/>
    </dgm:pt>
    <dgm:pt modelId="{AF68F2E4-0910-429C-AAAF-DE129FE6338B}" type="pres">
      <dgm:prSet presAssocID="{D9CBBA80-5E5C-4348-8230-12568F4B3EA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B3E8D53-7CF4-4B60-818B-C5DA6376AEA8}" type="pres">
      <dgm:prSet presAssocID="{69433C47-689E-4BC2-805D-D6024E73FFE6}" presName="spacer" presStyleCnt="0"/>
      <dgm:spPr/>
    </dgm:pt>
    <dgm:pt modelId="{2D4FBD04-6CFB-4902-9D52-07149642924E}" type="pres">
      <dgm:prSet presAssocID="{DDBDA5F5-13B9-4C41-9BC2-C24DB6BE181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7AD0CE1-DE4F-4A62-AAF5-92B560CDC3DA}" type="pres">
      <dgm:prSet presAssocID="{DDBDA5F5-13B9-4C41-9BC2-C24DB6BE181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60FD105-2103-4E58-96EC-AA16BAE24E20}" srcId="{DDBDA5F5-13B9-4C41-9BC2-C24DB6BE1810}" destId="{98EF184A-8424-451F-AA79-4ADF5D0CAA61}" srcOrd="2" destOrd="0" parTransId="{1646F3FC-6F5C-473F-AF31-E226E843F5B1}" sibTransId="{23654627-79B9-4CF7-91CA-3CF3BAFEC063}"/>
    <dgm:cxn modelId="{AAEC0D0C-7A6C-4B08-8859-151CC071B7CC}" type="presOf" srcId="{BC0DDD57-AB58-4A7F-9DF9-05C9D61B8014}" destId="{0BC764A7-A2A8-49AC-ADB3-BB51DAA93B23}" srcOrd="0" destOrd="0" presId="urn:microsoft.com/office/officeart/2005/8/layout/vList2"/>
    <dgm:cxn modelId="{29E7F519-877D-4FF0-8F15-937FE5A5D974}" type="presOf" srcId="{D9CBBA80-5E5C-4348-8230-12568F4B3EAF}" destId="{AF68F2E4-0910-429C-AAAF-DE129FE6338B}" srcOrd="0" destOrd="0" presId="urn:microsoft.com/office/officeart/2005/8/layout/vList2"/>
    <dgm:cxn modelId="{576A413B-1246-4FF0-849B-89209E46E35F}" srcId="{F8657415-229D-4B2C-BFD4-60654286573F}" destId="{D9CBBA80-5E5C-4348-8230-12568F4B3EAF}" srcOrd="1" destOrd="0" parTransId="{66B1CD59-6C8C-4102-A75F-E9F0F89F2AF8}" sibTransId="{69433C47-689E-4BC2-805D-D6024E73FFE6}"/>
    <dgm:cxn modelId="{EAB1F972-15B5-4BB5-90C8-318F8A2283DC}" srcId="{DDBDA5F5-13B9-4C41-9BC2-C24DB6BE1810}" destId="{0F7CDAFF-6A01-42C5-A62D-0DA4EB725AB9}" srcOrd="0" destOrd="0" parTransId="{4E9D8388-178B-4D04-A072-29C318DBA087}" sibTransId="{45CC2FBA-E787-4329-880C-2CE43BB4D08F}"/>
    <dgm:cxn modelId="{4A037273-BB13-4A51-83C1-977730394B4A}" type="presOf" srcId="{98EF184A-8424-451F-AA79-4ADF5D0CAA61}" destId="{E7AD0CE1-DE4F-4A62-AAF5-92B560CDC3DA}" srcOrd="0" destOrd="2" presId="urn:microsoft.com/office/officeart/2005/8/layout/vList2"/>
    <dgm:cxn modelId="{256CA55A-34B6-4B13-9EEB-6F9C5AD08416}" srcId="{DDBDA5F5-13B9-4C41-9BC2-C24DB6BE1810}" destId="{AE293CC1-0EEF-4D39-8FEE-5CB46D2FA463}" srcOrd="1" destOrd="0" parTransId="{31617714-05C8-4A0C-A7B4-B086C80DDFBA}" sibTransId="{38D7BDBC-76B5-4833-A218-5BACD3AC772D}"/>
    <dgm:cxn modelId="{507CC787-CB03-4E0D-BBEC-CE4BD32B9C92}" type="presOf" srcId="{F8657415-229D-4B2C-BFD4-60654286573F}" destId="{11ACCBBD-F36F-4AD7-8734-1C6360130A99}" srcOrd="0" destOrd="0" presId="urn:microsoft.com/office/officeart/2005/8/layout/vList2"/>
    <dgm:cxn modelId="{2F1EE991-D3B2-40B1-9DC3-0D41DF1D3B2F}" srcId="{F8657415-229D-4B2C-BFD4-60654286573F}" destId="{DDBDA5F5-13B9-4C41-9BC2-C24DB6BE1810}" srcOrd="2" destOrd="0" parTransId="{519B0BE1-90A8-4B02-8D48-0ACBC68CA15C}" sibTransId="{9D8C940D-E4CB-404E-8A3E-AC2243154D35}"/>
    <dgm:cxn modelId="{6957FED7-DFDF-447B-B6B8-5CD5BA072C0E}" type="presOf" srcId="{AE293CC1-0EEF-4D39-8FEE-5CB46D2FA463}" destId="{E7AD0CE1-DE4F-4A62-AAF5-92B560CDC3DA}" srcOrd="0" destOrd="1" presId="urn:microsoft.com/office/officeart/2005/8/layout/vList2"/>
    <dgm:cxn modelId="{247121DB-DCA9-4E14-8654-B04963C2994B}" type="presOf" srcId="{0F7CDAFF-6A01-42C5-A62D-0DA4EB725AB9}" destId="{E7AD0CE1-DE4F-4A62-AAF5-92B560CDC3DA}" srcOrd="0" destOrd="0" presId="urn:microsoft.com/office/officeart/2005/8/layout/vList2"/>
    <dgm:cxn modelId="{B0360DE7-9558-46D0-83BB-C80366B75BE3}" srcId="{F8657415-229D-4B2C-BFD4-60654286573F}" destId="{BC0DDD57-AB58-4A7F-9DF9-05C9D61B8014}" srcOrd="0" destOrd="0" parTransId="{A52ABCA3-96FD-437C-B35E-A90743748A80}" sibTransId="{F7801391-0968-4B56-A371-B360AD73FB27}"/>
    <dgm:cxn modelId="{D37C1DF3-415B-44E2-AF3F-77741CDF6984}" type="presOf" srcId="{DDBDA5F5-13B9-4C41-9BC2-C24DB6BE1810}" destId="{2D4FBD04-6CFB-4902-9D52-07149642924E}" srcOrd="0" destOrd="0" presId="urn:microsoft.com/office/officeart/2005/8/layout/vList2"/>
    <dgm:cxn modelId="{4A5F50F4-DE69-4679-A20F-E0B756DD62DC}" srcId="{BC0DDD57-AB58-4A7F-9DF9-05C9D61B8014}" destId="{E8BC8F98-0DC5-4D35-9FF8-D7E75DD2CE62}" srcOrd="0" destOrd="0" parTransId="{671F03E5-DBCF-45F3-8995-0B96BE866C9F}" sibTransId="{6F72DE84-3AF4-4F34-B036-C3AD11E7195C}"/>
    <dgm:cxn modelId="{53C99BFE-1F37-46C8-BB5A-747F45C22468}" type="presOf" srcId="{E8BC8F98-0DC5-4D35-9FF8-D7E75DD2CE62}" destId="{5AF3BCCF-7E43-4BAC-A66B-4FBFD5202F0D}" srcOrd="0" destOrd="0" presId="urn:microsoft.com/office/officeart/2005/8/layout/vList2"/>
    <dgm:cxn modelId="{98358903-64ED-4F77-BD30-1B1DD07AF4E6}" type="presParOf" srcId="{11ACCBBD-F36F-4AD7-8734-1C6360130A99}" destId="{0BC764A7-A2A8-49AC-ADB3-BB51DAA93B23}" srcOrd="0" destOrd="0" presId="urn:microsoft.com/office/officeart/2005/8/layout/vList2"/>
    <dgm:cxn modelId="{9811E5F5-87B7-4010-B20E-DB5AA96DACE8}" type="presParOf" srcId="{11ACCBBD-F36F-4AD7-8734-1C6360130A99}" destId="{5AF3BCCF-7E43-4BAC-A66B-4FBFD5202F0D}" srcOrd="1" destOrd="0" presId="urn:microsoft.com/office/officeart/2005/8/layout/vList2"/>
    <dgm:cxn modelId="{AE9EBA39-DDD7-4ACC-AF55-7C85A5332B14}" type="presParOf" srcId="{11ACCBBD-F36F-4AD7-8734-1C6360130A99}" destId="{AF68F2E4-0910-429C-AAAF-DE129FE6338B}" srcOrd="2" destOrd="0" presId="urn:microsoft.com/office/officeart/2005/8/layout/vList2"/>
    <dgm:cxn modelId="{88BB2E5B-7B55-4743-A531-0881B9DFE5FD}" type="presParOf" srcId="{11ACCBBD-F36F-4AD7-8734-1C6360130A99}" destId="{9B3E8D53-7CF4-4B60-818B-C5DA6376AEA8}" srcOrd="3" destOrd="0" presId="urn:microsoft.com/office/officeart/2005/8/layout/vList2"/>
    <dgm:cxn modelId="{6D8ECE23-9272-4203-8751-49FD65F6B749}" type="presParOf" srcId="{11ACCBBD-F36F-4AD7-8734-1C6360130A99}" destId="{2D4FBD04-6CFB-4902-9D52-07149642924E}" srcOrd="4" destOrd="0" presId="urn:microsoft.com/office/officeart/2005/8/layout/vList2"/>
    <dgm:cxn modelId="{D7D2F439-8075-4BB5-B4AD-9E85CDE2EF2B}" type="presParOf" srcId="{11ACCBBD-F36F-4AD7-8734-1C6360130A99}" destId="{E7AD0CE1-DE4F-4A62-AAF5-92B560CDC3D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B8E318-835E-4B9D-8C26-172AD4473744}">
      <dsp:nvSpPr>
        <dsp:cNvPr id="0" name=""/>
        <dsp:cNvSpPr/>
      </dsp:nvSpPr>
      <dsp:spPr>
        <a:xfrm>
          <a:off x="0" y="406043"/>
          <a:ext cx="4697730" cy="25640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458216" rIns="36459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Interconnected network of thousands of networks and millions of computers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Links businesses, educational institutions, government agencies, and individuals</a:t>
          </a:r>
        </a:p>
      </dsp:txBody>
      <dsp:txXfrm>
        <a:off x="0" y="406043"/>
        <a:ext cx="4697730" cy="2564099"/>
      </dsp:txXfrm>
    </dsp:sp>
    <dsp:sp modelId="{972EF865-B32C-43E5-AE21-54956645B6D1}">
      <dsp:nvSpPr>
        <dsp:cNvPr id="0" name=""/>
        <dsp:cNvSpPr/>
      </dsp:nvSpPr>
      <dsp:spPr>
        <a:xfrm>
          <a:off x="234886" y="81323"/>
          <a:ext cx="3288411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Internet</a:t>
          </a:r>
        </a:p>
      </dsp:txBody>
      <dsp:txXfrm>
        <a:off x="266589" y="113026"/>
        <a:ext cx="3225005" cy="586034"/>
      </dsp:txXfrm>
    </dsp:sp>
    <dsp:sp modelId="{632E72A9-9386-43CF-B96E-AFB230DB60DB}">
      <dsp:nvSpPr>
        <dsp:cNvPr id="0" name=""/>
        <dsp:cNvSpPr/>
      </dsp:nvSpPr>
      <dsp:spPr>
        <a:xfrm>
          <a:off x="0" y="3413663"/>
          <a:ext cx="4697730" cy="2009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596" tIns="458216" rIns="36459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One of the Internet</a:t>
          </a:r>
          <a:r>
            <a:rPr lang="ja-JP" sz="2200" kern="1200"/>
            <a:t>’</a:t>
          </a:r>
          <a:r>
            <a:rPr lang="en-US" sz="2200" kern="1200"/>
            <a:t>s most popular services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Provides access to billions, possibly trillions, of Web pages</a:t>
          </a:r>
        </a:p>
      </dsp:txBody>
      <dsp:txXfrm>
        <a:off x="0" y="3413663"/>
        <a:ext cx="4697730" cy="2009700"/>
      </dsp:txXfrm>
    </dsp:sp>
    <dsp:sp modelId="{E55DD9CF-A21E-4C7F-BFC4-2F4CBC285E04}">
      <dsp:nvSpPr>
        <dsp:cNvPr id="0" name=""/>
        <dsp:cNvSpPr/>
      </dsp:nvSpPr>
      <dsp:spPr>
        <a:xfrm>
          <a:off x="234886" y="3088943"/>
          <a:ext cx="3288411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World Wide Web (Web)</a:t>
          </a:r>
        </a:p>
      </dsp:txBody>
      <dsp:txXfrm>
        <a:off x="266589" y="3120646"/>
        <a:ext cx="3225005" cy="58603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6C5408-D649-4E12-AC0E-929EEF1CF6B1}">
      <dsp:nvSpPr>
        <dsp:cNvPr id="0" name=""/>
        <dsp:cNvSpPr/>
      </dsp:nvSpPr>
      <dsp:spPr>
        <a:xfrm>
          <a:off x="0" y="330759"/>
          <a:ext cx="7886700" cy="1625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49936" rIns="61209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owned and maintained by a CSP, such as Amazon Web Services, Microsoft, Google, and IBM, and made available to multiple customers, who pay only for the resources they use.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offers relatively secure enterprise-class reliability at significant cost savings.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Payment - utility computing or billed on a monthly or annual subscription basis.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ideal for small and medium-sized businesses; for applications requiring high performance, scalability, and availability; for new application development and testing; and for companies that have occasional large computing projects. </a:t>
          </a:r>
          <a:endParaRPr lang="en-US" sz="1200" kern="1200"/>
        </a:p>
      </dsp:txBody>
      <dsp:txXfrm>
        <a:off x="0" y="330759"/>
        <a:ext cx="7886700" cy="1625400"/>
      </dsp:txXfrm>
    </dsp:sp>
    <dsp:sp modelId="{A7534D38-A8A7-4F30-AD01-2F3D90398660}">
      <dsp:nvSpPr>
        <dsp:cNvPr id="0" name=""/>
        <dsp:cNvSpPr/>
      </dsp:nvSpPr>
      <dsp:spPr>
        <a:xfrm>
          <a:off x="394335" y="153638"/>
          <a:ext cx="55206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Public cloud (</a:t>
          </a:r>
          <a:r>
            <a:rPr lang="en-GB" sz="1200" kern="1200"/>
            <a:t>on-demand computing)</a:t>
          </a:r>
          <a:r>
            <a:rPr lang="en-GB" sz="1200" b="1" kern="1200"/>
            <a:t>: </a:t>
          </a:r>
          <a:endParaRPr lang="en-US" sz="1200" kern="1200"/>
        </a:p>
      </dsp:txBody>
      <dsp:txXfrm>
        <a:off x="411628" y="170931"/>
        <a:ext cx="5486104" cy="319654"/>
      </dsp:txXfrm>
    </dsp:sp>
    <dsp:sp modelId="{8C4FB2BE-4206-403B-85B5-A1679461DF97}">
      <dsp:nvSpPr>
        <dsp:cNvPr id="0" name=""/>
        <dsp:cNvSpPr/>
      </dsp:nvSpPr>
      <dsp:spPr>
        <a:xfrm>
          <a:off x="0" y="2198079"/>
          <a:ext cx="7886700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49936" rIns="61209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operated solely for the benefit of a single tenant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managed by the organization or a third party and hosted either internally or externally.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Attractive for companies with strict security, licensing, regulatory use such cloud</a:t>
          </a:r>
          <a:endParaRPr lang="en-US" sz="1200" kern="1200"/>
        </a:p>
      </dsp:txBody>
      <dsp:txXfrm>
        <a:off x="0" y="2198079"/>
        <a:ext cx="7886700" cy="907200"/>
      </dsp:txXfrm>
    </dsp:sp>
    <dsp:sp modelId="{C0392F51-2EB1-46AF-BC1E-8C7289AA2CAE}">
      <dsp:nvSpPr>
        <dsp:cNvPr id="0" name=""/>
        <dsp:cNvSpPr/>
      </dsp:nvSpPr>
      <dsp:spPr>
        <a:xfrm>
          <a:off x="394335" y="2020959"/>
          <a:ext cx="55206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Private cloud</a:t>
          </a:r>
          <a:r>
            <a:rPr lang="en-GB" sz="1200" kern="1200"/>
            <a:t> </a:t>
          </a:r>
          <a:endParaRPr lang="en-US" sz="1200" kern="1200"/>
        </a:p>
      </dsp:txBody>
      <dsp:txXfrm>
        <a:off x="411628" y="2038252"/>
        <a:ext cx="5486104" cy="319654"/>
      </dsp:txXfrm>
    </dsp:sp>
    <dsp:sp modelId="{D6B91F57-139D-4F3A-A854-20CC0EA51AE9}">
      <dsp:nvSpPr>
        <dsp:cNvPr id="0" name=""/>
        <dsp:cNvSpPr/>
      </dsp:nvSpPr>
      <dsp:spPr>
        <a:xfrm>
          <a:off x="0" y="3347199"/>
          <a:ext cx="788670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2096" tIns="249936" rIns="61209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Used by large firms in which they use their own infrastructure for their most essential core activities and adopt public cloud computing for less-critical systems or for additional processing capacity during peak business periods.</a:t>
          </a:r>
          <a:endParaRPr lang="en-US" sz="1200" kern="1200"/>
        </a:p>
      </dsp:txBody>
      <dsp:txXfrm>
        <a:off x="0" y="3347199"/>
        <a:ext cx="7886700" cy="850500"/>
      </dsp:txXfrm>
    </dsp:sp>
    <dsp:sp modelId="{1C2F4157-0122-4162-963C-1512D44EC2D2}">
      <dsp:nvSpPr>
        <dsp:cNvPr id="0" name=""/>
        <dsp:cNvSpPr/>
      </dsp:nvSpPr>
      <dsp:spPr>
        <a:xfrm>
          <a:off x="394335" y="3170079"/>
          <a:ext cx="5520690" cy="3542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8669" tIns="0" rIns="208669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/>
            <a:t>Hybrid cloud</a:t>
          </a:r>
          <a:endParaRPr lang="en-US" sz="1200" kern="1200"/>
        </a:p>
      </dsp:txBody>
      <dsp:txXfrm>
        <a:off x="411628" y="3187372"/>
        <a:ext cx="5486104" cy="31965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5E23E-3DCE-4440-B16F-B496F5270EA4}">
      <dsp:nvSpPr>
        <dsp:cNvPr id="0" name=""/>
        <dsp:cNvSpPr/>
      </dsp:nvSpPr>
      <dsp:spPr>
        <a:xfrm>
          <a:off x="949" y="612235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7983B4-6327-4D7A-BB49-2D2BF067B622}">
      <dsp:nvSpPr>
        <dsp:cNvPr id="0" name=""/>
        <dsp:cNvSpPr/>
      </dsp:nvSpPr>
      <dsp:spPr>
        <a:xfrm>
          <a:off x="949" y="2058444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Internet protocols</a:t>
          </a:r>
        </a:p>
      </dsp:txBody>
      <dsp:txXfrm>
        <a:off x="949" y="2058444"/>
        <a:ext cx="3767343" cy="565101"/>
      </dsp:txXfrm>
    </dsp:sp>
    <dsp:sp modelId="{39283CA3-4EA5-41CA-9563-1A14A5E8A8A6}">
      <dsp:nvSpPr>
        <dsp:cNvPr id="0" name=""/>
        <dsp:cNvSpPr/>
      </dsp:nvSpPr>
      <dsp:spPr>
        <a:xfrm>
          <a:off x="949" y="2682912"/>
          <a:ext cx="3767343" cy="8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E-mail: SMTP, POP3, IMAP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FTP, Telnet, SSL/TLS</a:t>
          </a:r>
        </a:p>
      </dsp:txBody>
      <dsp:txXfrm>
        <a:off x="949" y="2682912"/>
        <a:ext cx="3767343" cy="897657"/>
      </dsp:txXfrm>
    </dsp:sp>
    <dsp:sp modelId="{30283CA6-EDF2-4F54-9505-F8C25AC4D3D2}">
      <dsp:nvSpPr>
        <dsp:cNvPr id="0" name=""/>
        <dsp:cNvSpPr/>
      </dsp:nvSpPr>
      <dsp:spPr>
        <a:xfrm>
          <a:off x="4427578" y="612235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82C8A5-82B6-49A6-844E-0051F63FCE8C}">
      <dsp:nvSpPr>
        <dsp:cNvPr id="0" name=""/>
        <dsp:cNvSpPr/>
      </dsp:nvSpPr>
      <dsp:spPr>
        <a:xfrm>
          <a:off x="4427578" y="2058444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Utility programs</a:t>
          </a:r>
        </a:p>
      </dsp:txBody>
      <dsp:txXfrm>
        <a:off x="4427578" y="2058444"/>
        <a:ext cx="3767343" cy="565101"/>
      </dsp:txXfrm>
    </dsp:sp>
    <dsp:sp modelId="{363489C6-A6A2-46A4-914C-DC6ABB7D2892}">
      <dsp:nvSpPr>
        <dsp:cNvPr id="0" name=""/>
        <dsp:cNvSpPr/>
      </dsp:nvSpPr>
      <dsp:spPr>
        <a:xfrm>
          <a:off x="4427578" y="2682912"/>
          <a:ext cx="3767343" cy="8976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Tracert</a:t>
          </a:r>
        </a:p>
      </dsp:txBody>
      <dsp:txXfrm>
        <a:off x="4427578" y="2682912"/>
        <a:ext cx="3767343" cy="89765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4EC48-BE74-4735-A4E4-3861A5B9C6C3}">
      <dsp:nvSpPr>
        <dsp:cNvPr id="0" name=""/>
        <dsp:cNvSpPr/>
      </dsp:nvSpPr>
      <dsp:spPr>
        <a:xfrm>
          <a:off x="803569" y="0"/>
          <a:ext cx="854094" cy="8209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E2487-584E-4A12-B92F-0176252D68D1}">
      <dsp:nvSpPr>
        <dsp:cNvPr id="0" name=""/>
        <dsp:cNvSpPr/>
      </dsp:nvSpPr>
      <dsp:spPr>
        <a:xfrm>
          <a:off x="10481" y="994243"/>
          <a:ext cx="2440270" cy="351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Wi-Fi</a:t>
          </a:r>
        </a:p>
      </dsp:txBody>
      <dsp:txXfrm>
        <a:off x="10481" y="994243"/>
        <a:ext cx="2440270" cy="351835"/>
      </dsp:txXfrm>
    </dsp:sp>
    <dsp:sp modelId="{3D9825D0-70B7-42BD-95F5-B87E015EC853}">
      <dsp:nvSpPr>
        <dsp:cNvPr id="0" name=""/>
        <dsp:cNvSpPr/>
      </dsp:nvSpPr>
      <dsp:spPr>
        <a:xfrm>
          <a:off x="10481" y="1426680"/>
          <a:ext cx="2440270" cy="276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High-speed, fixed broadband wireless LAN (WLAN)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Wireless access point (</a:t>
          </a:r>
          <a:r>
            <a:rPr lang="ja-JP" sz="1700" kern="1200"/>
            <a:t>“</a:t>
          </a:r>
          <a:r>
            <a:rPr lang="en-US" sz="1700" kern="1200"/>
            <a:t>hot spots</a:t>
          </a:r>
          <a:r>
            <a:rPr lang="ja-JP" sz="1700" kern="1200"/>
            <a:t>”</a:t>
          </a:r>
          <a:r>
            <a:rPr lang="en-US" sz="1700" kern="1200"/>
            <a:t>)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Limited range but inexpensive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For-profit Wi-Fi networks: Boingo, AT&amp;T Wi-Fi Services</a:t>
          </a:r>
        </a:p>
      </dsp:txBody>
      <dsp:txXfrm>
        <a:off x="10481" y="1426680"/>
        <a:ext cx="2440270" cy="2766124"/>
      </dsp:txXfrm>
    </dsp:sp>
    <dsp:sp modelId="{A004EA34-CE26-44BA-8A29-6E8527EF5D4C}">
      <dsp:nvSpPr>
        <dsp:cNvPr id="0" name=""/>
        <dsp:cNvSpPr/>
      </dsp:nvSpPr>
      <dsp:spPr>
        <a:xfrm>
          <a:off x="3670888" y="0"/>
          <a:ext cx="854094" cy="8209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7CEF6-C684-4F26-BB59-0686C1AFA44E}">
      <dsp:nvSpPr>
        <dsp:cNvPr id="0" name=""/>
        <dsp:cNvSpPr/>
      </dsp:nvSpPr>
      <dsp:spPr>
        <a:xfrm>
          <a:off x="2877800" y="994243"/>
          <a:ext cx="2440270" cy="351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WiMax</a:t>
          </a:r>
        </a:p>
      </dsp:txBody>
      <dsp:txXfrm>
        <a:off x="2877800" y="994243"/>
        <a:ext cx="2440270" cy="351835"/>
      </dsp:txXfrm>
    </dsp:sp>
    <dsp:sp modelId="{D66100A3-9C7F-46AD-8652-B11EE0C6C9C1}">
      <dsp:nvSpPr>
        <dsp:cNvPr id="0" name=""/>
        <dsp:cNvSpPr/>
      </dsp:nvSpPr>
      <dsp:spPr>
        <a:xfrm>
          <a:off x="2877800" y="1426680"/>
          <a:ext cx="2440270" cy="276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High-speed, medium range broadband wireless metropolitan area network</a:t>
          </a:r>
        </a:p>
      </dsp:txBody>
      <dsp:txXfrm>
        <a:off x="2877800" y="1426680"/>
        <a:ext cx="2440270" cy="2766124"/>
      </dsp:txXfrm>
    </dsp:sp>
    <dsp:sp modelId="{21D7CCB0-9AD1-423C-8EDD-AE3E8D92D5DF}">
      <dsp:nvSpPr>
        <dsp:cNvPr id="0" name=""/>
        <dsp:cNvSpPr/>
      </dsp:nvSpPr>
      <dsp:spPr>
        <a:xfrm>
          <a:off x="6538206" y="0"/>
          <a:ext cx="854094" cy="8209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2B35E-18C3-4C3C-868F-547F26655E8A}">
      <dsp:nvSpPr>
        <dsp:cNvPr id="0" name=""/>
        <dsp:cNvSpPr/>
      </dsp:nvSpPr>
      <dsp:spPr>
        <a:xfrm>
          <a:off x="5745118" y="994243"/>
          <a:ext cx="2440270" cy="3518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Bluetooth</a:t>
          </a:r>
        </a:p>
      </dsp:txBody>
      <dsp:txXfrm>
        <a:off x="5745118" y="994243"/>
        <a:ext cx="2440270" cy="351835"/>
      </dsp:txXfrm>
    </dsp:sp>
    <dsp:sp modelId="{BB4BB045-2C38-4843-B7EB-0D48160C6077}">
      <dsp:nvSpPr>
        <dsp:cNvPr id="0" name=""/>
        <dsp:cNvSpPr/>
      </dsp:nvSpPr>
      <dsp:spPr>
        <a:xfrm>
          <a:off x="5745118" y="1426680"/>
          <a:ext cx="2440270" cy="2766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Personal connectivity between devices and to Internet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Low-speed, short range connection</a:t>
          </a:r>
        </a:p>
      </dsp:txBody>
      <dsp:txXfrm>
        <a:off x="5745118" y="1426680"/>
        <a:ext cx="2440270" cy="276612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B68770-C39E-423D-88BF-876C8D9DDA40}">
      <dsp:nvSpPr>
        <dsp:cNvPr id="0" name=""/>
        <dsp:cNvSpPr/>
      </dsp:nvSpPr>
      <dsp:spPr>
        <a:xfrm>
          <a:off x="0" y="2096402"/>
          <a:ext cx="8195871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40C844-D435-4642-8BD4-8D2B13A8E6DB}">
      <dsp:nvSpPr>
        <dsp:cNvPr id="0" name=""/>
        <dsp:cNvSpPr/>
      </dsp:nvSpPr>
      <dsp:spPr>
        <a:xfrm rot="8100000">
          <a:off x="66311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79729-1894-475B-9781-714199BFA249}">
      <dsp:nvSpPr>
        <dsp:cNvPr id="0" name=""/>
        <dsp:cNvSpPr/>
      </dsp:nvSpPr>
      <dsp:spPr>
        <a:xfrm>
          <a:off x="100565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DAE683-F40A-4EEB-B3E0-94CEF2861EB2}">
      <dsp:nvSpPr>
        <dsp:cNvPr id="0" name=""/>
        <dsp:cNvSpPr/>
      </dsp:nvSpPr>
      <dsp:spPr>
        <a:xfrm>
          <a:off x="438505" y="855332"/>
          <a:ext cx="2727235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Web invented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Tim Berners-Lee at CERN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HTML, HTTP, Web server, Web browser</a:t>
          </a:r>
        </a:p>
      </dsp:txBody>
      <dsp:txXfrm>
        <a:off x="438505" y="855332"/>
        <a:ext cx="2727235" cy="1241070"/>
      </dsp:txXfrm>
    </dsp:sp>
    <dsp:sp modelId="{581010E2-EEA0-4088-AE20-1E298824CC6C}">
      <dsp:nvSpPr>
        <dsp:cNvPr id="0" name=""/>
        <dsp:cNvSpPr/>
      </dsp:nvSpPr>
      <dsp:spPr>
        <a:xfrm>
          <a:off x="438505" y="419280"/>
          <a:ext cx="2727235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1989–1991</a:t>
          </a:r>
        </a:p>
      </dsp:txBody>
      <dsp:txXfrm>
        <a:off x="438505" y="419280"/>
        <a:ext cx="2727235" cy="436051"/>
      </dsp:txXfrm>
    </dsp:sp>
    <dsp:sp modelId="{7E4B656F-AA34-4E0B-85C1-5C583C063596}">
      <dsp:nvSpPr>
        <dsp:cNvPr id="0" name=""/>
        <dsp:cNvSpPr/>
      </dsp:nvSpPr>
      <dsp:spPr>
        <a:xfrm>
          <a:off x="220479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DC64D-0081-40FA-B9CC-1117E11843AC}">
      <dsp:nvSpPr>
        <dsp:cNvPr id="0" name=""/>
        <dsp:cNvSpPr/>
      </dsp:nvSpPr>
      <dsp:spPr>
        <a:xfrm>
          <a:off x="180195" y="2057157"/>
          <a:ext cx="78489" cy="7848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FEF0A-2A8C-44B3-8200-B3F6F35796D8}">
      <dsp:nvSpPr>
        <dsp:cNvPr id="0" name=""/>
        <dsp:cNvSpPr/>
      </dsp:nvSpPr>
      <dsp:spPr>
        <a:xfrm rot="18900000">
          <a:off x="1701357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3A7942-A6DF-4B86-B125-B5A31243B3D5}">
      <dsp:nvSpPr>
        <dsp:cNvPr id="0" name=""/>
        <dsp:cNvSpPr/>
      </dsp:nvSpPr>
      <dsp:spPr>
        <a:xfrm>
          <a:off x="1735611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2E4D17-3702-4EC6-8E5F-55D2612CBC50}">
      <dsp:nvSpPr>
        <dsp:cNvPr id="0" name=""/>
        <dsp:cNvSpPr/>
      </dsp:nvSpPr>
      <dsp:spPr>
        <a:xfrm>
          <a:off x="2073551" y="2096402"/>
          <a:ext cx="2727235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Mosaic Web browser w/GUI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Andreessen and others at NCSA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Runs on Windows, Macintosh, or Unix </a:t>
          </a:r>
        </a:p>
      </dsp:txBody>
      <dsp:txXfrm>
        <a:off x="2073551" y="2096402"/>
        <a:ext cx="2727235" cy="1241070"/>
      </dsp:txXfrm>
    </dsp:sp>
    <dsp:sp modelId="{9EA7B61B-7425-4936-9FA1-FBAEA05C5CFF}">
      <dsp:nvSpPr>
        <dsp:cNvPr id="0" name=""/>
        <dsp:cNvSpPr/>
      </dsp:nvSpPr>
      <dsp:spPr>
        <a:xfrm>
          <a:off x="2073551" y="3337472"/>
          <a:ext cx="2727235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1993</a:t>
          </a:r>
        </a:p>
      </dsp:txBody>
      <dsp:txXfrm>
        <a:off x="2073551" y="3337472"/>
        <a:ext cx="2727235" cy="436051"/>
      </dsp:txXfrm>
    </dsp:sp>
    <dsp:sp modelId="{29005C8A-3CC2-410D-8BA4-B68F398039C1}">
      <dsp:nvSpPr>
        <dsp:cNvPr id="0" name=""/>
        <dsp:cNvSpPr/>
      </dsp:nvSpPr>
      <dsp:spPr>
        <a:xfrm>
          <a:off x="1855525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B469AE-8EDE-4CBA-BC6E-02BA5214BED8}">
      <dsp:nvSpPr>
        <dsp:cNvPr id="0" name=""/>
        <dsp:cNvSpPr/>
      </dsp:nvSpPr>
      <dsp:spPr>
        <a:xfrm>
          <a:off x="1815241" y="2057157"/>
          <a:ext cx="78489" cy="78489"/>
        </a:xfrm>
        <a:prstGeom prst="ellips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FC64F-AAA9-4FBF-927B-6C90DE451D8A}">
      <dsp:nvSpPr>
        <dsp:cNvPr id="0" name=""/>
        <dsp:cNvSpPr/>
      </dsp:nvSpPr>
      <dsp:spPr>
        <a:xfrm rot="8100000">
          <a:off x="3336403" y="483138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12EAA-2E9E-4907-8591-B76D10AF3B0B}">
      <dsp:nvSpPr>
        <dsp:cNvPr id="0" name=""/>
        <dsp:cNvSpPr/>
      </dsp:nvSpPr>
      <dsp:spPr>
        <a:xfrm>
          <a:off x="3370657" y="517392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528029-453E-4965-A730-DE4607B7F92C}">
      <dsp:nvSpPr>
        <dsp:cNvPr id="0" name=""/>
        <dsp:cNvSpPr/>
      </dsp:nvSpPr>
      <dsp:spPr>
        <a:xfrm>
          <a:off x="3708597" y="855332"/>
          <a:ext cx="2727235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Netscape Navigator, first commercial Web browser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Andreessen, Jim Clark</a:t>
          </a:r>
        </a:p>
      </dsp:txBody>
      <dsp:txXfrm>
        <a:off x="3708597" y="855332"/>
        <a:ext cx="2727235" cy="1241070"/>
      </dsp:txXfrm>
    </dsp:sp>
    <dsp:sp modelId="{15889EE6-533A-4CAD-9F2D-D7B8CDA4F76F}">
      <dsp:nvSpPr>
        <dsp:cNvPr id="0" name=""/>
        <dsp:cNvSpPr/>
      </dsp:nvSpPr>
      <dsp:spPr>
        <a:xfrm>
          <a:off x="3708597" y="419280"/>
          <a:ext cx="2727235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1994</a:t>
          </a:r>
        </a:p>
      </dsp:txBody>
      <dsp:txXfrm>
        <a:off x="3708597" y="419280"/>
        <a:ext cx="2727235" cy="436051"/>
      </dsp:txXfrm>
    </dsp:sp>
    <dsp:sp modelId="{14005CE3-857C-46CC-A24E-D2C0EDD13592}">
      <dsp:nvSpPr>
        <dsp:cNvPr id="0" name=""/>
        <dsp:cNvSpPr/>
      </dsp:nvSpPr>
      <dsp:spPr>
        <a:xfrm>
          <a:off x="3490571" y="85533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87FB9D-D727-4636-8E06-47DAD5DB2515}">
      <dsp:nvSpPr>
        <dsp:cNvPr id="0" name=""/>
        <dsp:cNvSpPr/>
      </dsp:nvSpPr>
      <dsp:spPr>
        <a:xfrm>
          <a:off x="3450287" y="2057157"/>
          <a:ext cx="78489" cy="78489"/>
        </a:xfrm>
        <a:prstGeom prst="ellips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63F8A-DA95-441B-BD93-9EF0E3A1F2CE}">
      <dsp:nvSpPr>
        <dsp:cNvPr id="0" name=""/>
        <dsp:cNvSpPr/>
      </dsp:nvSpPr>
      <dsp:spPr>
        <a:xfrm rot="18900000">
          <a:off x="4971449" y="3401331"/>
          <a:ext cx="308335" cy="308335"/>
        </a:xfrm>
        <a:prstGeom prst="teardrop">
          <a:avLst>
            <a:gd name="adj" fmla="val 115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5FE17-F18E-4365-944A-64731E165CFC}">
      <dsp:nvSpPr>
        <dsp:cNvPr id="0" name=""/>
        <dsp:cNvSpPr/>
      </dsp:nvSpPr>
      <dsp:spPr>
        <a:xfrm>
          <a:off x="5005703" y="3435584"/>
          <a:ext cx="239828" cy="239828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B1C0-EC8B-40DE-9724-29AFCBD3F393}">
      <dsp:nvSpPr>
        <dsp:cNvPr id="0" name=""/>
        <dsp:cNvSpPr/>
      </dsp:nvSpPr>
      <dsp:spPr>
        <a:xfrm>
          <a:off x="5343643" y="2096402"/>
          <a:ext cx="2727235" cy="12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Microsoft Internet Explorer</a:t>
          </a:r>
        </a:p>
      </dsp:txBody>
      <dsp:txXfrm>
        <a:off x="5343643" y="2096402"/>
        <a:ext cx="2727235" cy="1241070"/>
      </dsp:txXfrm>
    </dsp:sp>
    <dsp:sp modelId="{7D23B19D-0F40-46CE-8EBE-235C86742A2C}">
      <dsp:nvSpPr>
        <dsp:cNvPr id="0" name=""/>
        <dsp:cNvSpPr/>
      </dsp:nvSpPr>
      <dsp:spPr>
        <a:xfrm>
          <a:off x="5343643" y="3337472"/>
          <a:ext cx="2727235" cy="4360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1995</a:t>
          </a:r>
        </a:p>
      </dsp:txBody>
      <dsp:txXfrm>
        <a:off x="5343643" y="3337472"/>
        <a:ext cx="2727235" cy="436051"/>
      </dsp:txXfrm>
    </dsp:sp>
    <dsp:sp modelId="{46E4E0AA-EDFB-44D9-91CA-2CF7D9C9CE9E}">
      <dsp:nvSpPr>
        <dsp:cNvPr id="0" name=""/>
        <dsp:cNvSpPr/>
      </dsp:nvSpPr>
      <dsp:spPr>
        <a:xfrm>
          <a:off x="5125617" y="2096402"/>
          <a:ext cx="0" cy="1241070"/>
        </a:xfrm>
        <a:prstGeom prst="line">
          <a:avLst/>
        </a:prstGeom>
        <a:noFill/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F4A9F-7344-4C55-BC21-3573977680D0}">
      <dsp:nvSpPr>
        <dsp:cNvPr id="0" name=""/>
        <dsp:cNvSpPr/>
      </dsp:nvSpPr>
      <dsp:spPr>
        <a:xfrm>
          <a:off x="5085333" y="2057157"/>
          <a:ext cx="78489" cy="7848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9686A-B4C0-4803-AD72-9DB3CFA3888E}">
      <dsp:nvSpPr>
        <dsp:cNvPr id="0" name=""/>
        <dsp:cNvSpPr/>
      </dsp:nvSpPr>
      <dsp:spPr>
        <a:xfrm>
          <a:off x="0" y="684093"/>
          <a:ext cx="8195871" cy="125538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2601BA-976E-4093-9D96-41337451E2DE}">
      <dsp:nvSpPr>
        <dsp:cNvPr id="0" name=""/>
        <dsp:cNvSpPr/>
      </dsp:nvSpPr>
      <dsp:spPr>
        <a:xfrm>
          <a:off x="379754" y="966555"/>
          <a:ext cx="690462" cy="6904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6B1F8-1A66-48B2-B030-D0CFEF37BD21}">
      <dsp:nvSpPr>
        <dsp:cNvPr id="0" name=""/>
        <dsp:cNvSpPr/>
      </dsp:nvSpPr>
      <dsp:spPr>
        <a:xfrm>
          <a:off x="1449970" y="684093"/>
          <a:ext cx="3688141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Text formatted with embedded links </a:t>
          </a:r>
        </a:p>
      </dsp:txBody>
      <dsp:txXfrm>
        <a:off x="1449970" y="684093"/>
        <a:ext cx="3688141" cy="1255385"/>
      </dsp:txXfrm>
    </dsp:sp>
    <dsp:sp modelId="{3A3DE79E-4F55-433D-A4D1-0A0E9BFA8377}">
      <dsp:nvSpPr>
        <dsp:cNvPr id="0" name=""/>
        <dsp:cNvSpPr/>
      </dsp:nvSpPr>
      <dsp:spPr>
        <a:xfrm>
          <a:off x="5138112" y="684093"/>
          <a:ext cx="3056340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Links connect documents to one another, and to other objects such as sound, video, or animation files</a:t>
          </a:r>
        </a:p>
      </dsp:txBody>
      <dsp:txXfrm>
        <a:off x="5138112" y="684093"/>
        <a:ext cx="3056340" cy="1255385"/>
      </dsp:txXfrm>
    </dsp:sp>
    <dsp:sp modelId="{79CC3485-67C3-4535-A7E9-837A726FF71C}">
      <dsp:nvSpPr>
        <dsp:cNvPr id="0" name=""/>
        <dsp:cNvSpPr/>
      </dsp:nvSpPr>
      <dsp:spPr>
        <a:xfrm>
          <a:off x="0" y="2253325"/>
          <a:ext cx="8195871" cy="125538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61F47-18C0-495F-9686-2A2A6378BD26}">
      <dsp:nvSpPr>
        <dsp:cNvPr id="0" name=""/>
        <dsp:cNvSpPr/>
      </dsp:nvSpPr>
      <dsp:spPr>
        <a:xfrm>
          <a:off x="379754" y="2535787"/>
          <a:ext cx="690462" cy="6904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065BB-AB27-4573-944C-131091FE1EB4}">
      <dsp:nvSpPr>
        <dsp:cNvPr id="0" name=""/>
        <dsp:cNvSpPr/>
      </dsp:nvSpPr>
      <dsp:spPr>
        <a:xfrm>
          <a:off x="1449970" y="2253325"/>
          <a:ext cx="3688141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Uses Hypertext Transfer Protocol (HTTP) and URLs to locate resources on the Web</a:t>
          </a:r>
        </a:p>
      </dsp:txBody>
      <dsp:txXfrm>
        <a:off x="1449970" y="2253325"/>
        <a:ext cx="3688141" cy="1255385"/>
      </dsp:txXfrm>
    </dsp:sp>
    <dsp:sp modelId="{00089CB1-356E-4895-93C3-C953600881CE}">
      <dsp:nvSpPr>
        <dsp:cNvPr id="0" name=""/>
        <dsp:cNvSpPr/>
      </dsp:nvSpPr>
      <dsp:spPr>
        <a:xfrm>
          <a:off x="5138112" y="2253325"/>
          <a:ext cx="3056340" cy="1255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862" tIns="132862" rIns="132862" bIns="132862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Example  URL:  http://megacorp.com/content/features/082602.html</a:t>
          </a:r>
        </a:p>
      </dsp:txBody>
      <dsp:txXfrm>
        <a:off x="5138112" y="2253325"/>
        <a:ext cx="3056340" cy="125538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AC2B49-4C99-4FAE-915F-150F232E5C89}">
      <dsp:nvSpPr>
        <dsp:cNvPr id="0" name=""/>
        <dsp:cNvSpPr/>
      </dsp:nvSpPr>
      <dsp:spPr>
        <a:xfrm>
          <a:off x="0" y="4082"/>
          <a:ext cx="8195871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Hypertext Markup Language (HTML)</a:t>
          </a:r>
        </a:p>
      </dsp:txBody>
      <dsp:txXfrm>
        <a:off x="37467" y="41549"/>
        <a:ext cx="8120937" cy="692586"/>
      </dsp:txXfrm>
    </dsp:sp>
    <dsp:sp modelId="{9D7B84E7-D29A-49E7-B85A-2B60B40576E0}">
      <dsp:nvSpPr>
        <dsp:cNvPr id="0" name=""/>
        <dsp:cNvSpPr/>
      </dsp:nvSpPr>
      <dsp:spPr>
        <a:xfrm>
          <a:off x="0" y="771602"/>
          <a:ext cx="8195871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Fixed set of  pre-defined markup </a:t>
          </a:r>
          <a:r>
            <a:rPr lang="ja-JP" sz="2500" kern="1200"/>
            <a:t>“</a:t>
          </a:r>
          <a:r>
            <a:rPr lang="en-US" sz="2500" kern="1200"/>
            <a:t>tags</a:t>
          </a:r>
          <a:r>
            <a:rPr lang="ja-JP" sz="2500" kern="1200"/>
            <a:t>”</a:t>
          </a:r>
          <a:r>
            <a:rPr lang="en-US" sz="2500" kern="1200"/>
            <a:t> used to format text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Controls look and feel of Web pages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HTML5 the newest version</a:t>
          </a:r>
        </a:p>
      </dsp:txBody>
      <dsp:txXfrm>
        <a:off x="0" y="771602"/>
        <a:ext cx="8195871" cy="1788480"/>
      </dsp:txXfrm>
    </dsp:sp>
    <dsp:sp modelId="{8A9C1C76-6AC9-45F9-9CE3-0FE6436175F2}">
      <dsp:nvSpPr>
        <dsp:cNvPr id="0" name=""/>
        <dsp:cNvSpPr/>
      </dsp:nvSpPr>
      <dsp:spPr>
        <a:xfrm>
          <a:off x="0" y="2560082"/>
          <a:ext cx="8195871" cy="7675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eXtensible Markup Language (XML)</a:t>
          </a:r>
        </a:p>
      </dsp:txBody>
      <dsp:txXfrm>
        <a:off x="37467" y="2597549"/>
        <a:ext cx="8120937" cy="692586"/>
      </dsp:txXfrm>
    </dsp:sp>
    <dsp:sp modelId="{E6B98F81-DEC5-46ED-B1BC-3EA1632213C2}">
      <dsp:nvSpPr>
        <dsp:cNvPr id="0" name=""/>
        <dsp:cNvSpPr/>
      </dsp:nvSpPr>
      <dsp:spPr>
        <a:xfrm>
          <a:off x="0" y="3327602"/>
          <a:ext cx="8195871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Designed to describe data and information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/>
            <a:t>Tags used are defined by user</a:t>
          </a:r>
        </a:p>
      </dsp:txBody>
      <dsp:txXfrm>
        <a:off x="0" y="3327602"/>
        <a:ext cx="8195871" cy="861120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AB2DA-F741-4061-975D-DE3E41778058}">
      <dsp:nvSpPr>
        <dsp:cNvPr id="0" name=""/>
        <dsp:cNvSpPr/>
      </dsp:nvSpPr>
      <dsp:spPr>
        <a:xfrm>
          <a:off x="295" y="252942"/>
          <a:ext cx="823921" cy="8239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33569-7D86-4CF1-94EE-7F8849A46D40}">
      <dsp:nvSpPr>
        <dsp:cNvPr id="0" name=""/>
        <dsp:cNvSpPr/>
      </dsp:nvSpPr>
      <dsp:spPr>
        <a:xfrm>
          <a:off x="295" y="1242219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Web server software </a:t>
          </a:r>
        </a:p>
      </dsp:txBody>
      <dsp:txXfrm>
        <a:off x="295" y="1242219"/>
        <a:ext cx="2354062" cy="353109"/>
      </dsp:txXfrm>
    </dsp:sp>
    <dsp:sp modelId="{9E1AE7D2-A5AD-4880-B32A-E486AED84512}">
      <dsp:nvSpPr>
        <dsp:cNvPr id="0" name=""/>
        <dsp:cNvSpPr/>
      </dsp:nvSpPr>
      <dsp:spPr>
        <a:xfrm>
          <a:off x="295" y="1672237"/>
          <a:ext cx="2354062" cy="242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Enables a computer to deliver Web pages to clients on a network that request this service by sending an HTTP request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Apache, Microsoft IIS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Basic capabilities: Security services, FTP, search engine, data capture</a:t>
          </a:r>
        </a:p>
      </dsp:txBody>
      <dsp:txXfrm>
        <a:off x="295" y="1672237"/>
        <a:ext cx="2354062" cy="2426157"/>
      </dsp:txXfrm>
    </dsp:sp>
    <dsp:sp modelId="{57B5751B-AD1F-419A-92EE-DF9D4C057B96}">
      <dsp:nvSpPr>
        <dsp:cNvPr id="0" name=""/>
        <dsp:cNvSpPr/>
      </dsp:nvSpPr>
      <dsp:spPr>
        <a:xfrm>
          <a:off x="2766318" y="252942"/>
          <a:ext cx="823921" cy="8239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2C8F58-6B4E-4801-802C-0589477302ED}">
      <dsp:nvSpPr>
        <dsp:cNvPr id="0" name=""/>
        <dsp:cNvSpPr/>
      </dsp:nvSpPr>
      <dsp:spPr>
        <a:xfrm>
          <a:off x="2766318" y="1242219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Web server </a:t>
          </a:r>
        </a:p>
      </dsp:txBody>
      <dsp:txXfrm>
        <a:off x="2766318" y="1242219"/>
        <a:ext cx="2354062" cy="353109"/>
      </dsp:txXfrm>
    </dsp:sp>
    <dsp:sp modelId="{C4BC9E74-CE6B-4838-8BDF-83803B542449}">
      <dsp:nvSpPr>
        <dsp:cNvPr id="0" name=""/>
        <dsp:cNvSpPr/>
      </dsp:nvSpPr>
      <dsp:spPr>
        <a:xfrm>
          <a:off x="2766318" y="1672237"/>
          <a:ext cx="2354062" cy="242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May refer to either Web server software or physical server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Specialized servers: Database servers, ad servers, and so on</a:t>
          </a:r>
        </a:p>
      </dsp:txBody>
      <dsp:txXfrm>
        <a:off x="2766318" y="1672237"/>
        <a:ext cx="2354062" cy="2426157"/>
      </dsp:txXfrm>
    </dsp:sp>
    <dsp:sp modelId="{CCE4E383-6ED0-4828-AC06-D66F3D1DFE65}">
      <dsp:nvSpPr>
        <dsp:cNvPr id="0" name=""/>
        <dsp:cNvSpPr/>
      </dsp:nvSpPr>
      <dsp:spPr>
        <a:xfrm>
          <a:off x="5532342" y="252942"/>
          <a:ext cx="823921" cy="8239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C6205-0BB5-4A87-996B-CCBC732D33C8}">
      <dsp:nvSpPr>
        <dsp:cNvPr id="0" name=""/>
        <dsp:cNvSpPr/>
      </dsp:nvSpPr>
      <dsp:spPr>
        <a:xfrm>
          <a:off x="5532342" y="1242219"/>
          <a:ext cx="2354062" cy="3531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Web client </a:t>
          </a:r>
        </a:p>
      </dsp:txBody>
      <dsp:txXfrm>
        <a:off x="5532342" y="1242219"/>
        <a:ext cx="2354062" cy="353109"/>
      </dsp:txXfrm>
    </dsp:sp>
    <dsp:sp modelId="{CA83A2C6-3AD1-41EA-8375-B8C1A3D55E76}">
      <dsp:nvSpPr>
        <dsp:cNvPr id="0" name=""/>
        <dsp:cNvSpPr/>
      </dsp:nvSpPr>
      <dsp:spPr>
        <a:xfrm>
          <a:off x="5532342" y="1672237"/>
          <a:ext cx="2354062" cy="24261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Any computing device attached to the Internet that is capable of making HTTP requests and displaying HTML pages</a:t>
          </a:r>
        </a:p>
      </dsp:txBody>
      <dsp:txXfrm>
        <a:off x="5532342" y="1672237"/>
        <a:ext cx="2354062" cy="24261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2FDF7-1DC5-4EA0-B343-4ADDDB3CFC20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78A9-D336-47CB-A319-A88D503B30D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8D78AF-B584-4E34-BC53-8284431F86F8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Most used application of the Internet</a:t>
          </a:r>
        </a:p>
      </dsp:txBody>
      <dsp:txXfrm>
        <a:off x="46529" y="2703902"/>
        <a:ext cx="2418750" cy="720000"/>
      </dsp:txXfrm>
    </dsp:sp>
    <dsp:sp modelId="{21888EEF-6EAE-4B46-9188-01E5E6A178F4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2634F-BEC2-4177-916F-09CE1FBC571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F9994-1CAE-4D64-8797-94E3E27E5F47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Uses series of protocols for transferring  messages with text and attachments from one Internet user to another</a:t>
          </a:r>
        </a:p>
      </dsp:txBody>
      <dsp:txXfrm>
        <a:off x="2888560" y="2703902"/>
        <a:ext cx="2418750" cy="720000"/>
      </dsp:txXfrm>
    </dsp:sp>
    <dsp:sp modelId="{EA08F17A-DFE8-4F1E-9145-CB25B27A6ED2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D9BD7-F7CE-4398-9F76-33C14179258F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6F5BB-FF58-46F9-AEE7-B40B2F12B02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Instant Messaging</a:t>
          </a:r>
        </a:p>
      </dsp:txBody>
      <dsp:txXfrm>
        <a:off x="5730591" y="2703902"/>
        <a:ext cx="2418750" cy="72000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8D7842-E203-4674-AD3A-E0AD3CA5CABD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Outside of e-mail, most commonly used Internet activity</a:t>
          </a:r>
        </a:p>
      </dsp:txBody>
      <dsp:txXfrm>
        <a:off x="0" y="3156146"/>
        <a:ext cx="8195871" cy="1035917"/>
      </dsp:txXfrm>
    </dsp:sp>
    <dsp:sp modelId="{AD6C5EB8-47B6-4F65-92D7-68228AAC17F6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Also serve as:</a:t>
          </a:r>
        </a:p>
      </dsp:txBody>
      <dsp:txXfrm rot="-10800000">
        <a:off x="0" y="1578443"/>
        <a:ext cx="8195871" cy="559227"/>
      </dsp:txXfrm>
    </dsp:sp>
    <dsp:sp modelId="{7C25980D-3A05-4DD8-AC8A-9A08AEC74FC4}">
      <dsp:nvSpPr>
        <dsp:cNvPr id="0" name=""/>
        <dsp:cNvSpPr/>
      </dsp:nvSpPr>
      <dsp:spPr>
        <a:xfrm>
          <a:off x="4001" y="2137671"/>
          <a:ext cx="2729289" cy="47637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Shopping tools</a:t>
          </a:r>
        </a:p>
      </dsp:txBody>
      <dsp:txXfrm>
        <a:off x="4001" y="2137671"/>
        <a:ext cx="2729289" cy="476379"/>
      </dsp:txXfrm>
    </dsp:sp>
    <dsp:sp modelId="{96BF3151-B054-422B-AE4F-F5AD0254D178}">
      <dsp:nvSpPr>
        <dsp:cNvPr id="0" name=""/>
        <dsp:cNvSpPr/>
      </dsp:nvSpPr>
      <dsp:spPr>
        <a:xfrm>
          <a:off x="2733290" y="2137671"/>
          <a:ext cx="2729289" cy="47637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Advertising vehicles (search engine marketing)</a:t>
          </a:r>
        </a:p>
      </dsp:txBody>
      <dsp:txXfrm>
        <a:off x="2733290" y="2137671"/>
        <a:ext cx="2729289" cy="476379"/>
      </dsp:txXfrm>
    </dsp:sp>
    <dsp:sp modelId="{1F1C508A-FC4F-4675-9CC2-3C8DEA8FD640}">
      <dsp:nvSpPr>
        <dsp:cNvPr id="0" name=""/>
        <dsp:cNvSpPr/>
      </dsp:nvSpPr>
      <dsp:spPr>
        <a:xfrm>
          <a:off x="5462580" y="2137671"/>
          <a:ext cx="2729289" cy="47637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Tool within e-commerce sites</a:t>
          </a:r>
        </a:p>
      </dsp:txBody>
      <dsp:txXfrm>
        <a:off x="5462580" y="2137671"/>
        <a:ext cx="2729289" cy="476379"/>
      </dsp:txXfrm>
    </dsp:sp>
    <dsp:sp modelId="{C9B9F285-E492-471C-9BDB-4DFF6066789E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Web pages that match queries based on one or more techniques</a:t>
          </a:r>
        </a:p>
      </dsp:txBody>
      <dsp:txXfrm rot="-10800000">
        <a:off x="0" y="741"/>
        <a:ext cx="8195871" cy="559227"/>
      </dsp:txXfrm>
    </dsp:sp>
    <dsp:sp modelId="{E57AAD88-0F96-46D4-B45D-DCA8AB9C144B}">
      <dsp:nvSpPr>
        <dsp:cNvPr id="0" name=""/>
        <dsp:cNvSpPr/>
      </dsp:nvSpPr>
      <dsp:spPr>
        <a:xfrm>
          <a:off x="0" y="559968"/>
          <a:ext cx="8195871" cy="47637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9050" rIns="10668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Keyword indexes, page ranking</a:t>
          </a:r>
        </a:p>
      </dsp:txBody>
      <dsp:txXfrm>
        <a:off x="0" y="559968"/>
        <a:ext cx="8195871" cy="476379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69954-D0CE-4D28-BACE-B1EAD18FB4A9}">
      <dsp:nvSpPr>
        <dsp:cNvPr id="0" name=""/>
        <dsp:cNvSpPr/>
      </dsp:nvSpPr>
      <dsp:spPr>
        <a:xfrm>
          <a:off x="109981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000FCA-600C-45FD-AF9C-E2F998C6F7AB}">
      <dsp:nvSpPr>
        <dsp:cNvPr id="0" name=""/>
        <dsp:cNvSpPr/>
      </dsp:nvSpPr>
      <dsp:spPr>
        <a:xfrm>
          <a:off x="8506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Enables music, video, and other large files to be sent to users in chunks so that when received and played, file comes through uninterrupted</a:t>
          </a:r>
        </a:p>
      </dsp:txBody>
      <dsp:txXfrm>
        <a:off x="85060" y="2776702"/>
        <a:ext cx="3690000" cy="720000"/>
      </dsp:txXfrm>
    </dsp:sp>
    <dsp:sp modelId="{6C0BC7F9-D009-4AE6-A1DC-18330F19A674}">
      <dsp:nvSpPr>
        <dsp:cNvPr id="0" name=""/>
        <dsp:cNvSpPr/>
      </dsp:nvSpPr>
      <dsp:spPr>
        <a:xfrm>
          <a:off x="5435560" y="696102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483295-9258-4A0D-BF80-E607F94D4927}">
      <dsp:nvSpPr>
        <dsp:cNvPr id="0" name=""/>
        <dsp:cNvSpPr/>
      </dsp:nvSpPr>
      <dsp:spPr>
        <a:xfrm>
          <a:off x="4420810" y="2776702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Allows users to begin playing media files before file is fully downloaded</a:t>
          </a:r>
        </a:p>
      </dsp:txBody>
      <dsp:txXfrm>
        <a:off x="4420810" y="2776702"/>
        <a:ext cx="369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8743E-E45A-48B6-BBD6-F8616E46FD8F}">
      <dsp:nvSpPr>
        <dsp:cNvPr id="0" name=""/>
        <dsp:cNvSpPr/>
      </dsp:nvSpPr>
      <dsp:spPr>
        <a:xfrm>
          <a:off x="0" y="2626280"/>
          <a:ext cx="4867132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triangle" w="lg" len="lg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9F41E9-5B8B-4F91-A7C0-117DEDACE722}">
      <dsp:nvSpPr>
        <dsp:cNvPr id="0" name=""/>
        <dsp:cNvSpPr/>
      </dsp:nvSpPr>
      <dsp:spPr>
        <a:xfrm rot="8100000">
          <a:off x="79655" y="615094"/>
          <a:ext cx="366589" cy="366589"/>
        </a:xfrm>
        <a:prstGeom prst="teardrop">
          <a:avLst>
            <a:gd name="adj" fmla="val 11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4AF08-BF80-4290-A4BE-30DBAFD01CC6}">
      <dsp:nvSpPr>
        <dsp:cNvPr id="0" name=""/>
        <dsp:cNvSpPr/>
      </dsp:nvSpPr>
      <dsp:spPr>
        <a:xfrm>
          <a:off x="120380" y="655819"/>
          <a:ext cx="285139" cy="28513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C3C58B-B0E4-40FB-BA56-3ECEAD942729}">
      <dsp:nvSpPr>
        <dsp:cNvPr id="0" name=""/>
        <dsp:cNvSpPr/>
      </dsp:nvSpPr>
      <dsp:spPr>
        <a:xfrm>
          <a:off x="522168" y="1071522"/>
          <a:ext cx="1923732" cy="15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Innovation Phase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Creation of fundamental building blocks</a:t>
          </a:r>
        </a:p>
      </dsp:txBody>
      <dsp:txXfrm>
        <a:off x="522168" y="1071522"/>
        <a:ext cx="1923732" cy="1554758"/>
      </dsp:txXfrm>
    </dsp:sp>
    <dsp:sp modelId="{4AFA9397-348F-41D1-A5AE-82FD9090447C}">
      <dsp:nvSpPr>
        <dsp:cNvPr id="0" name=""/>
        <dsp:cNvSpPr/>
      </dsp:nvSpPr>
      <dsp:spPr>
        <a:xfrm>
          <a:off x="522168" y="525256"/>
          <a:ext cx="1923732" cy="546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1964–1974</a:t>
          </a:r>
        </a:p>
      </dsp:txBody>
      <dsp:txXfrm>
        <a:off x="522168" y="525256"/>
        <a:ext cx="1923732" cy="546266"/>
      </dsp:txXfrm>
    </dsp:sp>
    <dsp:sp modelId="{0DBEF2A8-64FB-4D41-A362-20558CCC45A8}">
      <dsp:nvSpPr>
        <dsp:cNvPr id="0" name=""/>
        <dsp:cNvSpPr/>
      </dsp:nvSpPr>
      <dsp:spPr>
        <a:xfrm>
          <a:off x="262950" y="1071522"/>
          <a:ext cx="0" cy="1554758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DB7A6-D53A-4C05-89F9-71E528AE335F}">
      <dsp:nvSpPr>
        <dsp:cNvPr id="0" name=""/>
        <dsp:cNvSpPr/>
      </dsp:nvSpPr>
      <dsp:spPr>
        <a:xfrm>
          <a:off x="230205" y="2577116"/>
          <a:ext cx="93318" cy="9832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9EEF4-BC95-48ED-99BB-A46FFEA5A143}">
      <dsp:nvSpPr>
        <dsp:cNvPr id="0" name=""/>
        <dsp:cNvSpPr/>
      </dsp:nvSpPr>
      <dsp:spPr>
        <a:xfrm rot="18900000">
          <a:off x="1288404" y="4270876"/>
          <a:ext cx="366589" cy="366589"/>
        </a:xfrm>
        <a:prstGeom prst="teardrop">
          <a:avLst>
            <a:gd name="adj" fmla="val 115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0960A-6654-4CC2-BF89-87871EB1D860}">
      <dsp:nvSpPr>
        <dsp:cNvPr id="0" name=""/>
        <dsp:cNvSpPr/>
      </dsp:nvSpPr>
      <dsp:spPr>
        <a:xfrm>
          <a:off x="1329129" y="4311601"/>
          <a:ext cx="285139" cy="28513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2E3A3-0387-443B-86DF-98B032022859}">
      <dsp:nvSpPr>
        <dsp:cNvPr id="0" name=""/>
        <dsp:cNvSpPr/>
      </dsp:nvSpPr>
      <dsp:spPr>
        <a:xfrm>
          <a:off x="1730917" y="2626280"/>
          <a:ext cx="1923732" cy="15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42875" rIns="0" bIns="95250" numCol="1" spcCol="1270" anchor="b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Institutionalization Phase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Large institutions provide funding and legitimization</a:t>
          </a:r>
        </a:p>
      </dsp:txBody>
      <dsp:txXfrm>
        <a:off x="1730917" y="2626280"/>
        <a:ext cx="1923732" cy="1554758"/>
      </dsp:txXfrm>
    </dsp:sp>
    <dsp:sp modelId="{350B59A3-A087-4B88-BF92-643A463E62F6}">
      <dsp:nvSpPr>
        <dsp:cNvPr id="0" name=""/>
        <dsp:cNvSpPr/>
      </dsp:nvSpPr>
      <dsp:spPr>
        <a:xfrm>
          <a:off x="1730917" y="4181038"/>
          <a:ext cx="1923732" cy="546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1975–1995</a:t>
          </a:r>
        </a:p>
      </dsp:txBody>
      <dsp:txXfrm>
        <a:off x="1730917" y="4181038"/>
        <a:ext cx="1923732" cy="546266"/>
      </dsp:txXfrm>
    </dsp:sp>
    <dsp:sp modelId="{9FD5ACA3-DC34-4B47-B931-B46DB72EF20B}">
      <dsp:nvSpPr>
        <dsp:cNvPr id="0" name=""/>
        <dsp:cNvSpPr/>
      </dsp:nvSpPr>
      <dsp:spPr>
        <a:xfrm>
          <a:off x="1471699" y="2626280"/>
          <a:ext cx="0" cy="1554758"/>
        </a:xfrm>
        <a:prstGeom prst="line">
          <a:avLst/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A8A87F-5555-40A9-ABF4-CA0382240465}">
      <dsp:nvSpPr>
        <dsp:cNvPr id="0" name=""/>
        <dsp:cNvSpPr/>
      </dsp:nvSpPr>
      <dsp:spPr>
        <a:xfrm>
          <a:off x="1438955" y="2577116"/>
          <a:ext cx="93318" cy="9832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F4B31-D937-45ED-AB47-99191D736796}">
      <dsp:nvSpPr>
        <dsp:cNvPr id="0" name=""/>
        <dsp:cNvSpPr/>
      </dsp:nvSpPr>
      <dsp:spPr>
        <a:xfrm rot="8100000">
          <a:off x="2497154" y="615094"/>
          <a:ext cx="366589" cy="366589"/>
        </a:xfrm>
        <a:prstGeom prst="teardrop">
          <a:avLst>
            <a:gd name="adj" fmla="val 115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B2618-92C4-4D0E-8A93-075628803CA8}">
      <dsp:nvSpPr>
        <dsp:cNvPr id="0" name=""/>
        <dsp:cNvSpPr/>
      </dsp:nvSpPr>
      <dsp:spPr>
        <a:xfrm>
          <a:off x="2537879" y="655819"/>
          <a:ext cx="285139" cy="28513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AD89E-9682-434A-A59A-142AD19A4714}">
      <dsp:nvSpPr>
        <dsp:cNvPr id="0" name=""/>
        <dsp:cNvSpPr/>
      </dsp:nvSpPr>
      <dsp:spPr>
        <a:xfrm>
          <a:off x="2939667" y="1071522"/>
          <a:ext cx="1923732" cy="15547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95250" bIns="14287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Commercialization Phase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Private corporations take over, expand Internet backbone and local service</a:t>
          </a:r>
        </a:p>
      </dsp:txBody>
      <dsp:txXfrm>
        <a:off x="2939667" y="1071522"/>
        <a:ext cx="1923732" cy="1554758"/>
      </dsp:txXfrm>
    </dsp:sp>
    <dsp:sp modelId="{96817B8B-B1AB-476A-A285-E7BCDDAD6C85}">
      <dsp:nvSpPr>
        <dsp:cNvPr id="0" name=""/>
        <dsp:cNvSpPr/>
      </dsp:nvSpPr>
      <dsp:spPr>
        <a:xfrm>
          <a:off x="2939667" y="525256"/>
          <a:ext cx="1923732" cy="5462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12700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000" kern="1200"/>
            <a:t>1995–present</a:t>
          </a:r>
        </a:p>
      </dsp:txBody>
      <dsp:txXfrm>
        <a:off x="2939667" y="525256"/>
        <a:ext cx="1923732" cy="546266"/>
      </dsp:txXfrm>
    </dsp:sp>
    <dsp:sp modelId="{890C1F3D-3599-441C-A401-09560E7D51C4}">
      <dsp:nvSpPr>
        <dsp:cNvPr id="0" name=""/>
        <dsp:cNvSpPr/>
      </dsp:nvSpPr>
      <dsp:spPr>
        <a:xfrm>
          <a:off x="2680449" y="1071522"/>
          <a:ext cx="0" cy="1554758"/>
        </a:xfrm>
        <a:prstGeom prst="line">
          <a:avLst/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4380BF-68DB-4EAB-99BF-1BA51ACAD075}">
      <dsp:nvSpPr>
        <dsp:cNvPr id="0" name=""/>
        <dsp:cNvSpPr/>
      </dsp:nvSpPr>
      <dsp:spPr>
        <a:xfrm>
          <a:off x="2647705" y="2577116"/>
          <a:ext cx="93318" cy="9832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4AE98-F2A0-44C7-8F05-28615236F71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58639-C16B-4E41-9414-D44D4243A022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Small text files deposited by Web site on user</a:t>
          </a:r>
          <a:r>
            <a:rPr lang="ja-JP" sz="1100" kern="1200"/>
            <a:t>’</a:t>
          </a:r>
          <a:r>
            <a:rPr lang="en-US" sz="1100" kern="1200"/>
            <a:t>s computer to store information about user, accessed when user next visits Web site</a:t>
          </a:r>
        </a:p>
      </dsp:txBody>
      <dsp:txXfrm>
        <a:off x="78583" y="2435142"/>
        <a:ext cx="2399612" cy="720000"/>
      </dsp:txXfrm>
    </dsp:sp>
    <dsp:sp modelId="{8B2AA722-A5D0-47E2-AF2C-66D3B6851E1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D3BC3-1053-4C0E-849D-95C82326442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help personalize Web site experience</a:t>
          </a:r>
        </a:p>
      </dsp:txBody>
      <dsp:txXfrm>
        <a:off x="2898129" y="2435142"/>
        <a:ext cx="2399612" cy="720000"/>
      </dsp:txXfrm>
    </dsp:sp>
    <dsp:sp modelId="{4CA0C547-710A-42C3-AD8E-E29C3E93630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873F88-0370-4A30-A635-24938D91695F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Can pose privacy threat</a:t>
          </a:r>
        </a:p>
      </dsp:txBody>
      <dsp:txXfrm>
        <a:off x="5717674" y="2435142"/>
        <a:ext cx="2399612" cy="720000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7A391-1700-4075-ADCF-2FF1A57C5CD1}">
      <dsp:nvSpPr>
        <dsp:cNvPr id="0" name=""/>
        <dsp:cNvSpPr/>
      </dsp:nvSpPr>
      <dsp:spPr>
        <a:xfrm>
          <a:off x="0" y="39002"/>
          <a:ext cx="8195871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Online Social Networks</a:t>
          </a:r>
        </a:p>
      </dsp:txBody>
      <dsp:txXfrm>
        <a:off x="35125" y="74127"/>
        <a:ext cx="8125621" cy="649299"/>
      </dsp:txXfrm>
    </dsp:sp>
    <dsp:sp modelId="{D7BEF3AA-C56E-44CB-B48D-09A1BFBBB3AB}">
      <dsp:nvSpPr>
        <dsp:cNvPr id="0" name=""/>
        <dsp:cNvSpPr/>
      </dsp:nvSpPr>
      <dsp:spPr>
        <a:xfrm>
          <a:off x="0" y="758552"/>
          <a:ext cx="8195871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Services that support communication among networks of friends, peers</a:t>
          </a:r>
        </a:p>
      </dsp:txBody>
      <dsp:txXfrm>
        <a:off x="0" y="758552"/>
        <a:ext cx="8195871" cy="729675"/>
      </dsp:txXfrm>
    </dsp:sp>
    <dsp:sp modelId="{186E59FA-B792-4748-939B-FB422FA43E7C}">
      <dsp:nvSpPr>
        <dsp:cNvPr id="0" name=""/>
        <dsp:cNvSpPr/>
      </dsp:nvSpPr>
      <dsp:spPr>
        <a:xfrm>
          <a:off x="0" y="1488227"/>
          <a:ext cx="8195871" cy="71954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Blogs</a:t>
          </a:r>
        </a:p>
      </dsp:txBody>
      <dsp:txXfrm>
        <a:off x="35125" y="1523352"/>
        <a:ext cx="8125621" cy="649299"/>
      </dsp:txXfrm>
    </dsp:sp>
    <dsp:sp modelId="{2BC80085-CFC6-446F-8C3B-4A3999A27EA9}">
      <dsp:nvSpPr>
        <dsp:cNvPr id="0" name=""/>
        <dsp:cNvSpPr/>
      </dsp:nvSpPr>
      <dsp:spPr>
        <a:xfrm>
          <a:off x="0" y="2207777"/>
          <a:ext cx="8195871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Personal Web page of chronological entries</a:t>
          </a:r>
        </a:p>
      </dsp:txBody>
      <dsp:txXfrm>
        <a:off x="0" y="2207777"/>
        <a:ext cx="8195871" cy="496800"/>
      </dsp:txXfrm>
    </dsp:sp>
    <dsp:sp modelId="{F038AE10-3A90-4A26-BDE9-9502F60D42CA}">
      <dsp:nvSpPr>
        <dsp:cNvPr id="0" name=""/>
        <dsp:cNvSpPr/>
      </dsp:nvSpPr>
      <dsp:spPr>
        <a:xfrm>
          <a:off x="0" y="2704577"/>
          <a:ext cx="8195871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Really Simple Syndication (RSS) </a:t>
          </a:r>
        </a:p>
      </dsp:txBody>
      <dsp:txXfrm>
        <a:off x="35125" y="2739702"/>
        <a:ext cx="8125621" cy="649299"/>
      </dsp:txXfrm>
    </dsp:sp>
    <dsp:sp modelId="{BBF2571C-4274-44F0-AF39-19681A8EC838}">
      <dsp:nvSpPr>
        <dsp:cNvPr id="0" name=""/>
        <dsp:cNvSpPr/>
      </dsp:nvSpPr>
      <dsp:spPr>
        <a:xfrm>
          <a:off x="0" y="3424127"/>
          <a:ext cx="8195871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Program that allows users to have digital content automatically sent to their computers over the Internet</a:t>
          </a:r>
        </a:p>
      </dsp:txBody>
      <dsp:txXfrm>
        <a:off x="0" y="3424127"/>
        <a:ext cx="8195871" cy="729675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2C19C-AF38-4713-B342-65725E97DD95}">
      <dsp:nvSpPr>
        <dsp:cNvPr id="0" name=""/>
        <dsp:cNvSpPr/>
      </dsp:nvSpPr>
      <dsp:spPr>
        <a:xfrm>
          <a:off x="0" y="357332"/>
          <a:ext cx="8195871" cy="1077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395732" rIns="636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Audio presentation stored as an audio file and available for download from Web</a:t>
          </a:r>
        </a:p>
      </dsp:txBody>
      <dsp:txXfrm>
        <a:off x="0" y="357332"/>
        <a:ext cx="8195871" cy="1077300"/>
      </dsp:txXfrm>
    </dsp:sp>
    <dsp:sp modelId="{8C4B54FA-3ABA-47CD-87D6-C434077D0689}">
      <dsp:nvSpPr>
        <dsp:cNvPr id="0" name=""/>
        <dsp:cNvSpPr/>
      </dsp:nvSpPr>
      <dsp:spPr>
        <a:xfrm>
          <a:off x="409793" y="76892"/>
          <a:ext cx="573710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Podcasting</a:t>
          </a:r>
        </a:p>
      </dsp:txBody>
      <dsp:txXfrm>
        <a:off x="437173" y="104272"/>
        <a:ext cx="5682349" cy="506120"/>
      </dsp:txXfrm>
    </dsp:sp>
    <dsp:sp modelId="{79D29BC6-0EA4-4058-9FD4-F319C73D2E54}">
      <dsp:nvSpPr>
        <dsp:cNvPr id="0" name=""/>
        <dsp:cNvSpPr/>
      </dsp:nvSpPr>
      <dsp:spPr>
        <a:xfrm>
          <a:off x="0" y="1817672"/>
          <a:ext cx="8195871" cy="807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395732" rIns="636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Allows user to easily add and edit content on Web page</a:t>
          </a:r>
        </a:p>
      </dsp:txBody>
      <dsp:txXfrm>
        <a:off x="0" y="1817672"/>
        <a:ext cx="8195871" cy="807975"/>
      </dsp:txXfrm>
    </dsp:sp>
    <dsp:sp modelId="{07695C4F-2474-496A-A670-D2306FF627D9}">
      <dsp:nvSpPr>
        <dsp:cNvPr id="0" name=""/>
        <dsp:cNvSpPr/>
      </dsp:nvSpPr>
      <dsp:spPr>
        <a:xfrm>
          <a:off x="409793" y="1537232"/>
          <a:ext cx="5737109" cy="5608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Wikis</a:t>
          </a:r>
        </a:p>
      </dsp:txBody>
      <dsp:txXfrm>
        <a:off x="437173" y="1564612"/>
        <a:ext cx="5682349" cy="506120"/>
      </dsp:txXfrm>
    </dsp:sp>
    <dsp:sp modelId="{60E3056C-7984-4813-AAE7-CA1E4BB24ED1}">
      <dsp:nvSpPr>
        <dsp:cNvPr id="0" name=""/>
        <dsp:cNvSpPr/>
      </dsp:nvSpPr>
      <dsp:spPr>
        <a:xfrm>
          <a:off x="0" y="3008687"/>
          <a:ext cx="8195871" cy="11072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395732" rIns="636091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Online video viewing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Digital video on demand </a:t>
          </a:r>
        </a:p>
      </dsp:txBody>
      <dsp:txXfrm>
        <a:off x="0" y="3008687"/>
        <a:ext cx="8195871" cy="1107225"/>
      </dsp:txXfrm>
    </dsp:sp>
    <dsp:sp modelId="{BAAB23CB-0AB3-4AE3-88A6-23BBAC50B94B}">
      <dsp:nvSpPr>
        <dsp:cNvPr id="0" name=""/>
        <dsp:cNvSpPr/>
      </dsp:nvSpPr>
      <dsp:spPr>
        <a:xfrm>
          <a:off x="409793" y="2728247"/>
          <a:ext cx="5737109" cy="5608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Music and video services</a:t>
          </a:r>
        </a:p>
      </dsp:txBody>
      <dsp:txXfrm>
        <a:off x="437173" y="2755627"/>
        <a:ext cx="5682349" cy="50612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736FC-6CC2-466B-8032-01CA03850A3C}">
      <dsp:nvSpPr>
        <dsp:cNvPr id="0" name=""/>
        <dsp:cNvSpPr/>
      </dsp:nvSpPr>
      <dsp:spPr>
        <a:xfrm>
          <a:off x="0" y="469112"/>
          <a:ext cx="8195871" cy="6715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Internet telephony (VoIP)</a:t>
          </a:r>
        </a:p>
      </dsp:txBody>
      <dsp:txXfrm>
        <a:off x="32784" y="501896"/>
        <a:ext cx="8130303" cy="606012"/>
      </dsp:txXfrm>
    </dsp:sp>
    <dsp:sp modelId="{D4323EA5-9879-48ED-B337-8DC0174B89A0}">
      <dsp:nvSpPr>
        <dsp:cNvPr id="0" name=""/>
        <dsp:cNvSpPr/>
      </dsp:nvSpPr>
      <dsp:spPr>
        <a:xfrm>
          <a:off x="0" y="1140692"/>
          <a:ext cx="8195871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Voice over Internet Protocol (VoIP) uses Internet  to transmit voice communication</a:t>
          </a:r>
        </a:p>
      </dsp:txBody>
      <dsp:txXfrm>
        <a:off x="0" y="1140692"/>
        <a:ext cx="8195871" cy="695520"/>
      </dsp:txXfrm>
    </dsp:sp>
    <dsp:sp modelId="{897EA24D-6E5B-479D-91F8-0B6400E5425C}">
      <dsp:nvSpPr>
        <dsp:cNvPr id="0" name=""/>
        <dsp:cNvSpPr/>
      </dsp:nvSpPr>
      <dsp:spPr>
        <a:xfrm>
          <a:off x="0" y="1836212"/>
          <a:ext cx="8195871" cy="67158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Video conferencing, video chatting, and telepresence</a:t>
          </a:r>
        </a:p>
      </dsp:txBody>
      <dsp:txXfrm>
        <a:off x="32784" y="1868996"/>
        <a:ext cx="8130303" cy="606012"/>
      </dsp:txXfrm>
    </dsp:sp>
    <dsp:sp modelId="{AECDA2EB-E365-402C-917D-E997212FC87E}">
      <dsp:nvSpPr>
        <dsp:cNvPr id="0" name=""/>
        <dsp:cNvSpPr/>
      </dsp:nvSpPr>
      <dsp:spPr>
        <a:xfrm>
          <a:off x="0" y="2588432"/>
          <a:ext cx="8195871" cy="6715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Online software and Web services</a:t>
          </a:r>
        </a:p>
      </dsp:txBody>
      <dsp:txXfrm>
        <a:off x="32784" y="2621216"/>
        <a:ext cx="8130303" cy="606012"/>
      </dsp:txXfrm>
    </dsp:sp>
    <dsp:sp modelId="{5DE4A966-5D93-4DBB-9AD7-5BABDC8CDDAC}">
      <dsp:nvSpPr>
        <dsp:cNvPr id="0" name=""/>
        <dsp:cNvSpPr/>
      </dsp:nvSpPr>
      <dsp:spPr>
        <a:xfrm>
          <a:off x="0" y="3260012"/>
          <a:ext cx="8195871" cy="463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kern="1200"/>
            <a:t>Web apps, widgets, and gadgets</a:t>
          </a:r>
        </a:p>
      </dsp:txBody>
      <dsp:txXfrm>
        <a:off x="0" y="3260012"/>
        <a:ext cx="8195871" cy="463680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1ABC9-3FE7-4996-809B-8522CF29B79C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C2F9B-63F8-413A-94DC-B7D9E3E88020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5591DC-194A-4A25-A648-F0A2966660CD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that interacts with the user through voice commands</a:t>
          </a:r>
        </a:p>
      </dsp:txBody>
      <dsp:txXfrm>
        <a:off x="1383287" y="511"/>
        <a:ext cx="6812583" cy="1197651"/>
      </dsp:txXfrm>
    </dsp:sp>
    <dsp:sp modelId="{3E495794-E2FA-4CDF-9C8E-943ADAF96D84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0D7CE-DFAC-4FAC-B3FC-F8BA92395CC2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F5DC1-5861-42D8-80D8-AB24C99F6D24}">
      <dsp:nvSpPr>
        <dsp:cNvPr id="0" name=""/>
        <dsp:cNvSpPr/>
      </dsp:nvSpPr>
      <dsp:spPr>
        <a:xfrm>
          <a:off x="1383287" y="1497576"/>
          <a:ext cx="36881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Features</a:t>
          </a:r>
        </a:p>
      </dsp:txBody>
      <dsp:txXfrm>
        <a:off x="1383287" y="1497576"/>
        <a:ext cx="3688141" cy="1197651"/>
      </dsp:txXfrm>
    </dsp:sp>
    <dsp:sp modelId="{C0165C48-E8FA-459E-932F-014792FF8D81}">
      <dsp:nvSpPr>
        <dsp:cNvPr id="0" name=""/>
        <dsp:cNvSpPr/>
      </dsp:nvSpPr>
      <dsp:spPr>
        <a:xfrm>
          <a:off x="5071429" y="1497576"/>
          <a:ext cx="3124441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Natural language; conversational interface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Situational awareness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Interpret voice commands to interact with various Web services</a:t>
          </a:r>
        </a:p>
      </dsp:txBody>
      <dsp:txXfrm>
        <a:off x="5071429" y="1497576"/>
        <a:ext cx="3124441" cy="1197651"/>
      </dsp:txXfrm>
    </dsp:sp>
    <dsp:sp modelId="{35DD1082-9D2B-4074-9FA0-0DD530A5A197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0D6433-17EF-4592-AEBE-BA4D1967FEE8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9ACBA4-5C67-4A03-A0AF-494CCF339E4E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Examples: </a:t>
          </a:r>
          <a:r>
            <a:rPr lang="en-US" sz="2500" b="0" kern="1200"/>
            <a:t>Siri, Google Now</a:t>
          </a:r>
          <a:endParaRPr lang="en-US" sz="2500" kern="1200"/>
        </a:p>
      </dsp:txBody>
      <dsp:txXfrm>
        <a:off x="1383287" y="2994641"/>
        <a:ext cx="6812583" cy="1197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5C17B-3013-445E-BECA-FCA2BE18C9EF}">
      <dsp:nvSpPr>
        <dsp:cNvPr id="0" name=""/>
        <dsp:cNvSpPr/>
      </dsp:nvSpPr>
      <dsp:spPr>
        <a:xfrm>
          <a:off x="4049" y="343517"/>
          <a:ext cx="1323000" cy="1323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AD6FA-0C82-4D18-A016-79EC5E4FB1F0}">
      <dsp:nvSpPr>
        <dsp:cNvPr id="0" name=""/>
        <dsp:cNvSpPr/>
      </dsp:nvSpPr>
      <dsp:spPr>
        <a:xfrm>
          <a:off x="4049" y="1807358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Internet defined as network that:</a:t>
          </a:r>
        </a:p>
      </dsp:txBody>
      <dsp:txXfrm>
        <a:off x="4049" y="1807358"/>
        <a:ext cx="3780000" cy="567000"/>
      </dsp:txXfrm>
    </dsp:sp>
    <dsp:sp modelId="{A948A6AD-4B29-4533-A9F8-16E141FFF3BC}">
      <dsp:nvSpPr>
        <dsp:cNvPr id="0" name=""/>
        <dsp:cNvSpPr/>
      </dsp:nvSpPr>
      <dsp:spPr>
        <a:xfrm>
          <a:off x="4049" y="2439865"/>
          <a:ext cx="3780000" cy="117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Uses IP addressing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Supports TCP/IP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Provides services to users, in manner similar to telephone system</a:t>
          </a:r>
        </a:p>
      </dsp:txBody>
      <dsp:txXfrm>
        <a:off x="4049" y="2439865"/>
        <a:ext cx="3780000" cy="1179016"/>
      </dsp:txXfrm>
    </dsp:sp>
    <dsp:sp modelId="{E4AC3BF0-B3A8-4C2C-AD7C-3D3179CEF17A}">
      <dsp:nvSpPr>
        <dsp:cNvPr id="0" name=""/>
        <dsp:cNvSpPr/>
      </dsp:nvSpPr>
      <dsp:spPr>
        <a:xfrm>
          <a:off x="4445550" y="343517"/>
          <a:ext cx="1323000" cy="1323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8ABDA-D69A-43DA-9362-79AA21D41863}">
      <dsp:nvSpPr>
        <dsp:cNvPr id="0" name=""/>
        <dsp:cNvSpPr/>
      </dsp:nvSpPr>
      <dsp:spPr>
        <a:xfrm>
          <a:off x="4445550" y="1807358"/>
          <a:ext cx="3780000" cy="56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/>
            <a:t>Three important concepts:</a:t>
          </a:r>
        </a:p>
      </dsp:txBody>
      <dsp:txXfrm>
        <a:off x="4445550" y="1807358"/>
        <a:ext cx="3780000" cy="567000"/>
      </dsp:txXfrm>
    </dsp:sp>
    <dsp:sp modelId="{13583D52-AE59-42CE-B63B-DDBA3BE1647A}">
      <dsp:nvSpPr>
        <dsp:cNvPr id="0" name=""/>
        <dsp:cNvSpPr/>
      </dsp:nvSpPr>
      <dsp:spPr>
        <a:xfrm>
          <a:off x="4445550" y="2439865"/>
          <a:ext cx="3780000" cy="11790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Packet switching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TCP/IP communications protocol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Client/server computing</a:t>
          </a:r>
        </a:p>
      </dsp:txBody>
      <dsp:txXfrm>
        <a:off x="4445550" y="2439865"/>
        <a:ext cx="3780000" cy="11790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CD328-18CD-4CCB-AA02-23582ED4D7A4}">
      <dsp:nvSpPr>
        <dsp:cNvPr id="0" name=""/>
        <dsp:cNvSpPr/>
      </dsp:nvSpPr>
      <dsp:spPr>
        <a:xfrm>
          <a:off x="470812" y="431713"/>
          <a:ext cx="502769" cy="5027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849614-FCFF-48B4-8C46-FEFC967B2F1B}">
      <dsp:nvSpPr>
        <dsp:cNvPr id="0" name=""/>
        <dsp:cNvSpPr/>
      </dsp:nvSpPr>
      <dsp:spPr>
        <a:xfrm>
          <a:off x="3955" y="1077646"/>
          <a:ext cx="1436484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Slices digital messages into packets</a:t>
          </a:r>
        </a:p>
      </dsp:txBody>
      <dsp:txXfrm>
        <a:off x="3955" y="1077646"/>
        <a:ext cx="1436484" cy="981410"/>
      </dsp:txXfrm>
    </dsp:sp>
    <dsp:sp modelId="{14345505-ECB6-4D1A-AD68-2B14546123E7}">
      <dsp:nvSpPr>
        <dsp:cNvPr id="0" name=""/>
        <dsp:cNvSpPr/>
      </dsp:nvSpPr>
      <dsp:spPr>
        <a:xfrm>
          <a:off x="3955" y="2125644"/>
          <a:ext cx="1436484" cy="163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0F5E77-15F1-4140-BDF4-9C2BD6B7632C}">
      <dsp:nvSpPr>
        <dsp:cNvPr id="0" name=""/>
        <dsp:cNvSpPr/>
      </dsp:nvSpPr>
      <dsp:spPr>
        <a:xfrm>
          <a:off x="2158681" y="431713"/>
          <a:ext cx="502769" cy="5027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8C3E5-7CA7-4FE7-BA2F-27FC80937595}">
      <dsp:nvSpPr>
        <dsp:cNvPr id="0" name=""/>
        <dsp:cNvSpPr/>
      </dsp:nvSpPr>
      <dsp:spPr>
        <a:xfrm>
          <a:off x="1691824" y="1077646"/>
          <a:ext cx="1436484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Sends packets along different communication paths as they become available</a:t>
          </a:r>
        </a:p>
      </dsp:txBody>
      <dsp:txXfrm>
        <a:off x="1691824" y="1077646"/>
        <a:ext cx="1436484" cy="981410"/>
      </dsp:txXfrm>
    </dsp:sp>
    <dsp:sp modelId="{8A0675A9-DE5E-47A0-8E11-7EC3D0D1587F}">
      <dsp:nvSpPr>
        <dsp:cNvPr id="0" name=""/>
        <dsp:cNvSpPr/>
      </dsp:nvSpPr>
      <dsp:spPr>
        <a:xfrm>
          <a:off x="1691824" y="2125644"/>
          <a:ext cx="1436484" cy="163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0012D-101A-4BC3-AC6F-0149250842AB}">
      <dsp:nvSpPr>
        <dsp:cNvPr id="0" name=""/>
        <dsp:cNvSpPr/>
      </dsp:nvSpPr>
      <dsp:spPr>
        <a:xfrm>
          <a:off x="3846550" y="431713"/>
          <a:ext cx="502769" cy="5027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D4ACF-1B21-46B8-A1E3-F3E793BB411A}">
      <dsp:nvSpPr>
        <dsp:cNvPr id="0" name=""/>
        <dsp:cNvSpPr/>
      </dsp:nvSpPr>
      <dsp:spPr>
        <a:xfrm>
          <a:off x="3379693" y="1077646"/>
          <a:ext cx="1436484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Reassembles packets once they arrive at destination</a:t>
          </a:r>
        </a:p>
      </dsp:txBody>
      <dsp:txXfrm>
        <a:off x="3379693" y="1077646"/>
        <a:ext cx="1436484" cy="981410"/>
      </dsp:txXfrm>
    </dsp:sp>
    <dsp:sp modelId="{5C6A1619-BCA2-418E-9DC0-D5C6D6A852D6}">
      <dsp:nvSpPr>
        <dsp:cNvPr id="0" name=""/>
        <dsp:cNvSpPr/>
      </dsp:nvSpPr>
      <dsp:spPr>
        <a:xfrm>
          <a:off x="3379693" y="2125644"/>
          <a:ext cx="1436484" cy="163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EF333C-2837-4609-825F-971E5FA93BC4}">
      <dsp:nvSpPr>
        <dsp:cNvPr id="0" name=""/>
        <dsp:cNvSpPr/>
      </dsp:nvSpPr>
      <dsp:spPr>
        <a:xfrm>
          <a:off x="5534419" y="431713"/>
          <a:ext cx="502769" cy="5027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96AD1-630A-4DA8-B2F6-9F409D49BE49}">
      <dsp:nvSpPr>
        <dsp:cNvPr id="0" name=""/>
        <dsp:cNvSpPr/>
      </dsp:nvSpPr>
      <dsp:spPr>
        <a:xfrm>
          <a:off x="5067562" y="1077646"/>
          <a:ext cx="1436484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Uses routers </a:t>
          </a:r>
        </a:p>
      </dsp:txBody>
      <dsp:txXfrm>
        <a:off x="5067562" y="1077646"/>
        <a:ext cx="1436484" cy="981410"/>
      </dsp:txXfrm>
    </dsp:sp>
    <dsp:sp modelId="{A98855EF-0300-4305-BE66-83DD27274DF1}">
      <dsp:nvSpPr>
        <dsp:cNvPr id="0" name=""/>
        <dsp:cNvSpPr/>
      </dsp:nvSpPr>
      <dsp:spPr>
        <a:xfrm>
          <a:off x="5067562" y="2125644"/>
          <a:ext cx="1436484" cy="163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Special purpose computers that interconnect the computer networks that make up the Internet and route packets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Routing algorithms </a:t>
          </a:r>
          <a:r>
            <a:rPr lang="en-US" sz="1100" kern="1200"/>
            <a:t>ensure packets take the best available path toward their destination</a:t>
          </a:r>
        </a:p>
      </dsp:txBody>
      <dsp:txXfrm>
        <a:off x="5067562" y="2125644"/>
        <a:ext cx="1436484" cy="1635446"/>
      </dsp:txXfrm>
    </dsp:sp>
    <dsp:sp modelId="{849BCC3A-8C7F-4095-8A38-37E808757B73}">
      <dsp:nvSpPr>
        <dsp:cNvPr id="0" name=""/>
        <dsp:cNvSpPr/>
      </dsp:nvSpPr>
      <dsp:spPr>
        <a:xfrm>
          <a:off x="7222289" y="431713"/>
          <a:ext cx="502769" cy="50276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70DCF-0F29-4FF3-8370-2317B5C222BD}">
      <dsp:nvSpPr>
        <dsp:cNvPr id="0" name=""/>
        <dsp:cNvSpPr/>
      </dsp:nvSpPr>
      <dsp:spPr>
        <a:xfrm>
          <a:off x="6755431" y="1077646"/>
          <a:ext cx="1436484" cy="981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/>
            <a:t>Less expensive, wasteful than circuit-switching</a:t>
          </a:r>
        </a:p>
      </dsp:txBody>
      <dsp:txXfrm>
        <a:off x="6755431" y="1077646"/>
        <a:ext cx="1436484" cy="981410"/>
      </dsp:txXfrm>
    </dsp:sp>
    <dsp:sp modelId="{9A4F177A-0869-47BE-BED1-161858F44AE7}">
      <dsp:nvSpPr>
        <dsp:cNvPr id="0" name=""/>
        <dsp:cNvSpPr/>
      </dsp:nvSpPr>
      <dsp:spPr>
        <a:xfrm>
          <a:off x="6755431" y="2125644"/>
          <a:ext cx="1436484" cy="16354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84FD7F-691C-4E49-B5AC-D7B14474E7DC}">
      <dsp:nvSpPr>
        <dsp:cNvPr id="0" name=""/>
        <dsp:cNvSpPr/>
      </dsp:nvSpPr>
      <dsp:spPr>
        <a:xfrm>
          <a:off x="2561" y="171071"/>
          <a:ext cx="2497179" cy="7213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Transmission Control Protocol (TCP) </a:t>
          </a:r>
        </a:p>
      </dsp:txBody>
      <dsp:txXfrm>
        <a:off x="2561" y="171071"/>
        <a:ext cx="2497179" cy="721362"/>
      </dsp:txXfrm>
    </dsp:sp>
    <dsp:sp modelId="{BF82D829-C321-41C6-80B5-3B4C40DCCD58}">
      <dsp:nvSpPr>
        <dsp:cNvPr id="0" name=""/>
        <dsp:cNvSpPr/>
      </dsp:nvSpPr>
      <dsp:spPr>
        <a:xfrm>
          <a:off x="2561" y="892433"/>
          <a:ext cx="2497179" cy="31292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Establishes connections among sending and receiving Web computers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Handles assembly of packets at point of transmission, and reassembly at receiving end</a:t>
          </a:r>
        </a:p>
      </dsp:txBody>
      <dsp:txXfrm>
        <a:off x="2561" y="892433"/>
        <a:ext cx="2497179" cy="3129299"/>
      </dsp:txXfrm>
    </dsp:sp>
    <dsp:sp modelId="{BDAAE619-EFF4-48D3-96A9-42F79B541D65}">
      <dsp:nvSpPr>
        <dsp:cNvPr id="0" name=""/>
        <dsp:cNvSpPr/>
      </dsp:nvSpPr>
      <dsp:spPr>
        <a:xfrm>
          <a:off x="2849345" y="171071"/>
          <a:ext cx="2497179" cy="7213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Internet Protocol (IP) </a:t>
          </a:r>
        </a:p>
      </dsp:txBody>
      <dsp:txXfrm>
        <a:off x="2849345" y="171071"/>
        <a:ext cx="2497179" cy="721362"/>
      </dsp:txXfrm>
    </dsp:sp>
    <dsp:sp modelId="{259249DF-904A-4403-87B8-A60AAEC3930E}">
      <dsp:nvSpPr>
        <dsp:cNvPr id="0" name=""/>
        <dsp:cNvSpPr/>
      </dsp:nvSpPr>
      <dsp:spPr>
        <a:xfrm>
          <a:off x="2849345" y="892433"/>
          <a:ext cx="2497179" cy="31292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Provides the Internet</a:t>
          </a:r>
          <a:r>
            <a:rPr lang="ja-JP" sz="2000" kern="1200"/>
            <a:t>’</a:t>
          </a:r>
          <a:r>
            <a:rPr lang="en-US" sz="2000" kern="1200"/>
            <a:t>s addressing scheme</a:t>
          </a:r>
        </a:p>
      </dsp:txBody>
      <dsp:txXfrm>
        <a:off x="2849345" y="892433"/>
        <a:ext cx="2497179" cy="3129299"/>
      </dsp:txXfrm>
    </dsp:sp>
    <dsp:sp modelId="{7604338C-CEAC-4A1D-B96D-97571ABCE9E2}">
      <dsp:nvSpPr>
        <dsp:cNvPr id="0" name=""/>
        <dsp:cNvSpPr/>
      </dsp:nvSpPr>
      <dsp:spPr>
        <a:xfrm>
          <a:off x="5696130" y="171071"/>
          <a:ext cx="2497179" cy="7213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Four TCP/IP layers</a:t>
          </a:r>
        </a:p>
      </dsp:txBody>
      <dsp:txXfrm>
        <a:off x="5696130" y="171071"/>
        <a:ext cx="2497179" cy="721362"/>
      </dsp:txXfrm>
    </dsp:sp>
    <dsp:sp modelId="{035B28B5-7E4A-4CF5-909D-BE70E3C337B8}">
      <dsp:nvSpPr>
        <dsp:cNvPr id="0" name=""/>
        <dsp:cNvSpPr/>
      </dsp:nvSpPr>
      <dsp:spPr>
        <a:xfrm>
          <a:off x="5696130" y="892433"/>
          <a:ext cx="2497179" cy="31292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Network interface layer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Internet layer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Transport layer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Application layer</a:t>
          </a:r>
        </a:p>
      </dsp:txBody>
      <dsp:txXfrm>
        <a:off x="5696130" y="892433"/>
        <a:ext cx="2497179" cy="31292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EE0766-87C4-4F16-8D62-C6294BC52888}">
      <dsp:nvSpPr>
        <dsp:cNvPr id="0" name=""/>
        <dsp:cNvSpPr/>
      </dsp:nvSpPr>
      <dsp:spPr>
        <a:xfrm>
          <a:off x="1225335" y="226223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CD9E17-9341-4570-A3B1-319F3192006E}">
      <dsp:nvSpPr>
        <dsp:cNvPr id="0" name=""/>
        <dsp:cNvSpPr/>
      </dsp:nvSpPr>
      <dsp:spPr>
        <a:xfrm>
          <a:off x="949" y="170562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IPv4</a:t>
          </a:r>
        </a:p>
      </dsp:txBody>
      <dsp:txXfrm>
        <a:off x="949" y="1705628"/>
        <a:ext cx="3767343" cy="565101"/>
      </dsp:txXfrm>
    </dsp:sp>
    <dsp:sp modelId="{B2A40EA3-8C42-49A2-A7B1-E7E0E382DB34}">
      <dsp:nvSpPr>
        <dsp:cNvPr id="0" name=""/>
        <dsp:cNvSpPr/>
      </dsp:nvSpPr>
      <dsp:spPr>
        <a:xfrm>
          <a:off x="949" y="2345537"/>
          <a:ext cx="3767343" cy="162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32-bit number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Four sets of numbers marked off by periods: 201.61.186.227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Class C address: Network identified by first three sets, computer identified by last set </a:t>
          </a:r>
        </a:p>
      </dsp:txBody>
      <dsp:txXfrm>
        <a:off x="949" y="2345537"/>
        <a:ext cx="3767343" cy="1621044"/>
      </dsp:txXfrm>
    </dsp:sp>
    <dsp:sp modelId="{561BC883-1DA1-4858-BA7F-0C1DF2059472}">
      <dsp:nvSpPr>
        <dsp:cNvPr id="0" name=""/>
        <dsp:cNvSpPr/>
      </dsp:nvSpPr>
      <dsp:spPr>
        <a:xfrm>
          <a:off x="5651964" y="226223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AE8CDB-FB6D-461E-844D-D3259505C073}">
      <dsp:nvSpPr>
        <dsp:cNvPr id="0" name=""/>
        <dsp:cNvSpPr/>
      </dsp:nvSpPr>
      <dsp:spPr>
        <a:xfrm>
          <a:off x="4427578" y="1705628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IPv6 </a:t>
          </a:r>
        </a:p>
      </dsp:txBody>
      <dsp:txXfrm>
        <a:off x="4427578" y="1705628"/>
        <a:ext cx="3767343" cy="565101"/>
      </dsp:txXfrm>
    </dsp:sp>
    <dsp:sp modelId="{3A286A03-4946-4400-BBD6-19093271CBE2}">
      <dsp:nvSpPr>
        <dsp:cNvPr id="0" name=""/>
        <dsp:cNvSpPr/>
      </dsp:nvSpPr>
      <dsp:spPr>
        <a:xfrm>
          <a:off x="4427578" y="2345537"/>
          <a:ext cx="3767343" cy="1621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128-bit addresses, able to handle up to 1 quadrillion addresses (IPv4 can handle only 4 billion)</a:t>
          </a:r>
        </a:p>
      </dsp:txBody>
      <dsp:txXfrm>
        <a:off x="4427578" y="2345537"/>
        <a:ext cx="3767343" cy="16210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2DBD3-4530-48F4-9D2B-75B902E412D0}">
      <dsp:nvSpPr>
        <dsp:cNvPr id="0" name=""/>
        <dsp:cNvSpPr/>
      </dsp:nvSpPr>
      <dsp:spPr>
        <a:xfrm>
          <a:off x="0" y="423302"/>
          <a:ext cx="8195871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IP address expressed in natural language</a:t>
          </a:r>
        </a:p>
      </dsp:txBody>
      <dsp:txXfrm>
        <a:off x="0" y="423302"/>
        <a:ext cx="8195871" cy="850500"/>
      </dsp:txXfrm>
    </dsp:sp>
    <dsp:sp modelId="{414B7336-F8FB-4AA0-9D46-71CA23C50B30}">
      <dsp:nvSpPr>
        <dsp:cNvPr id="0" name=""/>
        <dsp:cNvSpPr/>
      </dsp:nvSpPr>
      <dsp:spPr>
        <a:xfrm>
          <a:off x="409793" y="128102"/>
          <a:ext cx="5737109" cy="590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Domain name</a:t>
          </a:r>
        </a:p>
      </dsp:txBody>
      <dsp:txXfrm>
        <a:off x="438614" y="156923"/>
        <a:ext cx="5679467" cy="532758"/>
      </dsp:txXfrm>
    </dsp:sp>
    <dsp:sp modelId="{6299AFCF-9A4D-4A9C-8A74-7DEE3A16519C}">
      <dsp:nvSpPr>
        <dsp:cNvPr id="0" name=""/>
        <dsp:cNvSpPr/>
      </dsp:nvSpPr>
      <dsp:spPr>
        <a:xfrm>
          <a:off x="0" y="1677002"/>
          <a:ext cx="8195871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Allows numeric IP addresses to be expressed in natural language </a:t>
          </a:r>
        </a:p>
      </dsp:txBody>
      <dsp:txXfrm>
        <a:off x="0" y="1677002"/>
        <a:ext cx="8195871" cy="850500"/>
      </dsp:txXfrm>
    </dsp:sp>
    <dsp:sp modelId="{8942AAE8-1580-431C-BF62-A73B7605F8AC}">
      <dsp:nvSpPr>
        <dsp:cNvPr id="0" name=""/>
        <dsp:cNvSpPr/>
      </dsp:nvSpPr>
      <dsp:spPr>
        <a:xfrm>
          <a:off x="409793" y="1381802"/>
          <a:ext cx="5737109" cy="59040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Domain name system (DNS)</a:t>
          </a:r>
        </a:p>
      </dsp:txBody>
      <dsp:txXfrm>
        <a:off x="438614" y="1410623"/>
        <a:ext cx="5679467" cy="532758"/>
      </dsp:txXfrm>
    </dsp:sp>
    <dsp:sp modelId="{60BA126A-2C66-4331-861E-7C0FE7D2440D}">
      <dsp:nvSpPr>
        <dsp:cNvPr id="0" name=""/>
        <dsp:cNvSpPr/>
      </dsp:nvSpPr>
      <dsp:spPr>
        <a:xfrm>
          <a:off x="0" y="2930702"/>
          <a:ext cx="8195871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16560" rIns="63609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Address used by Web browser to identify location of content on the Web</a:t>
          </a:r>
        </a:p>
      </dsp:txBody>
      <dsp:txXfrm>
        <a:off x="0" y="2930702"/>
        <a:ext cx="8195871" cy="1134000"/>
      </dsp:txXfrm>
    </dsp:sp>
    <dsp:sp modelId="{08B8F4C3-A7C2-47DD-B077-795781514137}">
      <dsp:nvSpPr>
        <dsp:cNvPr id="0" name=""/>
        <dsp:cNvSpPr/>
      </dsp:nvSpPr>
      <dsp:spPr>
        <a:xfrm>
          <a:off x="409793" y="2635502"/>
          <a:ext cx="5737109" cy="59040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Uniform resource locator (URL)</a:t>
          </a:r>
        </a:p>
      </dsp:txBody>
      <dsp:txXfrm>
        <a:off x="438614" y="2664323"/>
        <a:ext cx="5679467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969488-7746-45AE-BF4D-8CCA15FD9AF1}">
      <dsp:nvSpPr>
        <dsp:cNvPr id="0" name=""/>
        <dsp:cNvSpPr/>
      </dsp:nvSpPr>
      <dsp:spPr>
        <a:xfrm>
          <a:off x="0" y="2530579"/>
          <a:ext cx="8195871" cy="16603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Servers perform common functions for the clients </a:t>
          </a:r>
        </a:p>
      </dsp:txBody>
      <dsp:txXfrm>
        <a:off x="0" y="2530579"/>
        <a:ext cx="8195871" cy="896580"/>
      </dsp:txXfrm>
    </dsp:sp>
    <dsp:sp modelId="{D95BA3E1-C533-47FA-A64D-2A77434E1895}">
      <dsp:nvSpPr>
        <dsp:cNvPr id="0" name=""/>
        <dsp:cNvSpPr/>
      </dsp:nvSpPr>
      <dsp:spPr>
        <a:xfrm>
          <a:off x="4001" y="3393953"/>
          <a:ext cx="2729289" cy="76375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Storing files</a:t>
          </a:r>
        </a:p>
      </dsp:txBody>
      <dsp:txXfrm>
        <a:off x="4001" y="3393953"/>
        <a:ext cx="2729289" cy="763753"/>
      </dsp:txXfrm>
    </dsp:sp>
    <dsp:sp modelId="{6B9E7B2B-C86E-4D21-8961-E054858AA96E}">
      <dsp:nvSpPr>
        <dsp:cNvPr id="0" name=""/>
        <dsp:cNvSpPr/>
      </dsp:nvSpPr>
      <dsp:spPr>
        <a:xfrm>
          <a:off x="2733290" y="3393953"/>
          <a:ext cx="2729289" cy="763753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applications</a:t>
          </a:r>
        </a:p>
      </dsp:txBody>
      <dsp:txXfrm>
        <a:off x="2733290" y="3393953"/>
        <a:ext cx="2729289" cy="763753"/>
      </dsp:txXfrm>
    </dsp:sp>
    <dsp:sp modelId="{DF2A26E9-37B2-4A8D-BD2A-914DD3D2061C}">
      <dsp:nvSpPr>
        <dsp:cNvPr id="0" name=""/>
        <dsp:cNvSpPr/>
      </dsp:nvSpPr>
      <dsp:spPr>
        <a:xfrm>
          <a:off x="5462580" y="3393953"/>
          <a:ext cx="2729289" cy="763753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31750" rIns="17780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Access to printers, and so on</a:t>
          </a:r>
        </a:p>
      </dsp:txBody>
      <dsp:txXfrm>
        <a:off x="5462580" y="3393953"/>
        <a:ext cx="2729289" cy="763753"/>
      </dsp:txXfrm>
    </dsp:sp>
    <dsp:sp modelId="{6BE07603-8A2D-46F0-B8E5-E934DF9A9509}">
      <dsp:nvSpPr>
        <dsp:cNvPr id="0" name=""/>
        <dsp:cNvSpPr/>
      </dsp:nvSpPr>
      <dsp:spPr>
        <a:xfrm rot="10800000">
          <a:off x="0" y="1890"/>
          <a:ext cx="8195871" cy="2553594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Powerful personal computers (clients) connected in network with one or more servers </a:t>
          </a:r>
        </a:p>
      </dsp:txBody>
      <dsp:txXfrm rot="10800000">
        <a:off x="0" y="1890"/>
        <a:ext cx="8195871" cy="165924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764A7-A2A8-49AC-ADB3-BB51DAA93B23}">
      <dsp:nvSpPr>
        <dsp:cNvPr id="0" name=""/>
        <dsp:cNvSpPr/>
      </dsp:nvSpPr>
      <dsp:spPr>
        <a:xfrm>
          <a:off x="0" y="36234"/>
          <a:ext cx="8195871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Firms and individuals obtain computing power and software over Internet</a:t>
          </a:r>
        </a:p>
      </dsp:txBody>
      <dsp:txXfrm>
        <a:off x="44664" y="80898"/>
        <a:ext cx="8106543" cy="825612"/>
      </dsp:txXfrm>
    </dsp:sp>
    <dsp:sp modelId="{5AF3BCCF-7E43-4BAC-A66B-4FBFD5202F0D}">
      <dsp:nvSpPr>
        <dsp:cNvPr id="0" name=""/>
        <dsp:cNvSpPr/>
      </dsp:nvSpPr>
      <dsp:spPr>
        <a:xfrm>
          <a:off x="0" y="951174"/>
          <a:ext cx="8195871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Example: Google Apps</a:t>
          </a:r>
        </a:p>
      </dsp:txBody>
      <dsp:txXfrm>
        <a:off x="0" y="951174"/>
        <a:ext cx="8195871" cy="380880"/>
      </dsp:txXfrm>
    </dsp:sp>
    <dsp:sp modelId="{AF68F2E4-0910-429C-AAAF-DE129FE6338B}">
      <dsp:nvSpPr>
        <dsp:cNvPr id="0" name=""/>
        <dsp:cNvSpPr/>
      </dsp:nvSpPr>
      <dsp:spPr>
        <a:xfrm>
          <a:off x="0" y="1332054"/>
          <a:ext cx="8195871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Fastest growing form of computing</a:t>
          </a:r>
        </a:p>
      </dsp:txBody>
      <dsp:txXfrm>
        <a:off x="44664" y="1376718"/>
        <a:ext cx="8106543" cy="825612"/>
      </dsp:txXfrm>
    </dsp:sp>
    <dsp:sp modelId="{2D4FBD04-6CFB-4902-9D52-07149642924E}">
      <dsp:nvSpPr>
        <dsp:cNvPr id="0" name=""/>
        <dsp:cNvSpPr/>
      </dsp:nvSpPr>
      <dsp:spPr>
        <a:xfrm>
          <a:off x="0" y="2313235"/>
          <a:ext cx="8195871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Radically reduces costs of:</a:t>
          </a:r>
        </a:p>
      </dsp:txBody>
      <dsp:txXfrm>
        <a:off x="44664" y="2357899"/>
        <a:ext cx="8106543" cy="825612"/>
      </dsp:txXfrm>
    </dsp:sp>
    <dsp:sp modelId="{E7AD0CE1-DE4F-4A62-AAF5-92B560CDC3DA}">
      <dsp:nvSpPr>
        <dsp:cNvPr id="0" name=""/>
        <dsp:cNvSpPr/>
      </dsp:nvSpPr>
      <dsp:spPr>
        <a:xfrm>
          <a:off x="0" y="3228175"/>
          <a:ext cx="8195871" cy="9283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0219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Building and operating Web sites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Infrastructure, IT support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Hardware, software</a:t>
          </a:r>
        </a:p>
      </dsp:txBody>
      <dsp:txXfrm>
        <a:off x="0" y="3228175"/>
        <a:ext cx="8195871" cy="9283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D1F7F6-BEBD-4357-9A0F-82394C33072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FCD1E54-E500-40B6-A093-24F2393A67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7D4FFED-3DED-45E3-AB16-08E13689E6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5CC25AA-518C-49E7-B893-A28B2123EC0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9CDEDC7-CD7E-465D-A34B-9207AE09D8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017D44A9-6B68-40B3-B4AF-B5D1CE0187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4954318C-CD64-442A-91B9-BFBF16097C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94CFC706-2FBD-4427-9976-01C1E06AD90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7388"/>
            <a:ext cx="4568825" cy="342582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4348548E-4BCD-4B4E-B019-DA0E1BF8BAD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F2E5905-00F3-44C0-BB21-AFF66F226D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55A854BC-1A74-443C-B232-4884D455C8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44C1B475-C664-4EC7-8E31-F3B58BCDC7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48B7C31F-1E89-40AE-A6D1-F66553511D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046D88FD-B259-4BDE-BD22-2093A4C4A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F76D9817-4385-49AF-BEEB-5E87E89A9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A91260-C6F8-4CD4-9D8C-484E64180FF3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407C5B58-F128-483E-BCF7-79D0C82735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EB5A1DCF-7796-4F7B-9D97-570A6DA39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EF012DE4-EC83-41F7-8D2F-DA3F99060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BB926B7-A81C-4843-BF79-FA1FE3ACBD34}" type="slidenum">
              <a:rPr lang="en-US" altLang="en-US" sz="120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8048888-0CEC-483C-834E-DD45C61D85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7C3040AD-1A43-47FB-AED2-39BD0C1A7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80CECAC5-3642-4EA4-BCBD-D93D317E0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D12ED7-3608-4B76-BF6C-C54AB511CAFE}" type="slidenum">
              <a:rPr lang="en-US" altLang="en-US" sz="120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945B7D82-A084-407B-940C-81C75C3A76D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F1CF6CC3-75FB-4836-9E28-52817D999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59862957-A503-4889-ACDD-37C548B32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DF9999-9060-4FB8-A1C0-3ECB03D31FB8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5ADA6063-B981-4EAC-A4D5-963F6A2D5F1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312C1774-B09B-4E64-8C8B-E13AE1227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2781CC7C-29A5-4523-9B65-5C50EFEFD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217C53-5E8A-4043-BAED-901DC0A9ABBE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AF26E3DD-D76B-485B-9E84-CE5D7EC4553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D0843FE3-D50B-47B1-B9EF-54DE9FFF1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1D887158-BB90-42D0-BBAE-46E7390F49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460B14-057B-43D8-ABFF-02D13D297E27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6520E45A-5116-4C64-AFC2-4A0BCD31A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5A617F92-B682-4F58-BAF7-500FD7B1D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2D1642D2-77CB-4569-8551-A873832796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865D1E-D6DF-4C0E-912F-DF108DAC405E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AAC64557-DFFC-488B-B212-60767B6F57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104FB2-2415-49E5-BADE-1262FE71D1E7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B0CD107-49C9-4ECF-9062-BD919D0AA1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5E5BE8B0-9CD1-44E2-88D9-221A0839BC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699267D7-A6D2-4E0C-9504-4B28F2D7B12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2A00B7D3-68E4-416B-B392-C12128845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611C3E35-04AF-4BDD-9387-506B5EA620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861D53-B5B5-44C9-892D-0331F92CAA9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1703FD1A-4C7F-47BE-BD0C-E9D54B49BC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08DCA92-97E7-401E-A847-E92256E8D4E8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5A89972-1DFE-4C5B-B7F3-7A4A660D35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8676F06E-F52C-4252-9D12-7DB9B42586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>
            <a:extLst>
              <a:ext uri="{FF2B5EF4-FFF2-40B4-BE49-F238E27FC236}">
                <a16:creationId xmlns:a16="http://schemas.microsoft.com/office/drawing/2014/main" id="{F765E58E-0FC2-4152-BD04-3F9A79C3C4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4" name="Notes Placeholder 2">
            <a:extLst>
              <a:ext uri="{FF2B5EF4-FFF2-40B4-BE49-F238E27FC236}">
                <a16:creationId xmlns:a16="http://schemas.microsoft.com/office/drawing/2014/main" id="{8CC104B9-A7E4-4000-B806-3CCC2C5A4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7C41760D-11F0-4B77-9225-14648BD77A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09FA2B9-6D4D-4E93-BF5B-886FDF35D027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65F6282D-DCA9-4001-92B8-89E7970E24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A175D6F7-4B04-4651-97F5-69A3D6C9A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54D253E5-C714-4162-9602-9FB7554FA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36E2879-0054-45D8-9758-CE539F82E2EE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Slide Image Placeholder 1">
            <a:extLst>
              <a:ext uri="{FF2B5EF4-FFF2-40B4-BE49-F238E27FC236}">
                <a16:creationId xmlns:a16="http://schemas.microsoft.com/office/drawing/2014/main" id="{DF4ECE4D-00A5-41D9-BD7D-F2B7201ACEA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2" name="Notes Placeholder 2">
            <a:extLst>
              <a:ext uri="{FF2B5EF4-FFF2-40B4-BE49-F238E27FC236}">
                <a16:creationId xmlns:a16="http://schemas.microsoft.com/office/drawing/2014/main" id="{4270A176-A02E-467A-83CA-63611DE6A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E45C928C-F0EF-4037-BC7A-A2D7FD8794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3FD82DC-1B0A-4C68-A65A-C84736A45D50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>
            <a:extLst>
              <a:ext uri="{FF2B5EF4-FFF2-40B4-BE49-F238E27FC236}">
                <a16:creationId xmlns:a16="http://schemas.microsoft.com/office/drawing/2014/main" id="{D0FBB2B9-229A-473A-AB7B-21C7F63902F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6" name="Notes Placeholder 2">
            <a:extLst>
              <a:ext uri="{FF2B5EF4-FFF2-40B4-BE49-F238E27FC236}">
                <a16:creationId xmlns:a16="http://schemas.microsoft.com/office/drawing/2014/main" id="{49839B18-68CA-4931-8C2B-17CEAEBDB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8067" name="Slide Number Placeholder 3">
            <a:extLst>
              <a:ext uri="{FF2B5EF4-FFF2-40B4-BE49-F238E27FC236}">
                <a16:creationId xmlns:a16="http://schemas.microsoft.com/office/drawing/2014/main" id="{268FECAF-4BF1-471A-9D1D-C1E5BE45DB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6123975-5D37-4355-8683-B7459995C5D0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>
            <a:extLst>
              <a:ext uri="{FF2B5EF4-FFF2-40B4-BE49-F238E27FC236}">
                <a16:creationId xmlns:a16="http://schemas.microsoft.com/office/drawing/2014/main" id="{F5C144BE-D411-495E-B636-8A4E2747D1B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>
            <a:extLst>
              <a:ext uri="{FF2B5EF4-FFF2-40B4-BE49-F238E27FC236}">
                <a16:creationId xmlns:a16="http://schemas.microsoft.com/office/drawing/2014/main" id="{BCE07D68-2D24-4CF2-AE6D-0FF8F6C03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Slide Number Placeholder 3">
            <a:extLst>
              <a:ext uri="{FF2B5EF4-FFF2-40B4-BE49-F238E27FC236}">
                <a16:creationId xmlns:a16="http://schemas.microsoft.com/office/drawing/2014/main" id="{26874295-F34B-4C70-8CF5-950FC66EB8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1E7B2-0076-4791-9C03-F4064570E997}" type="slidenum">
              <a:rPr lang="en-US" altLang="en-US" sz="1200"/>
              <a:pPr/>
              <a:t>32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Slide Image Placeholder 1">
            <a:extLst>
              <a:ext uri="{FF2B5EF4-FFF2-40B4-BE49-F238E27FC236}">
                <a16:creationId xmlns:a16="http://schemas.microsoft.com/office/drawing/2014/main" id="{4347F6AD-DEFD-4791-86A6-9DCDE5CFE5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0" name="Notes Placeholder 2">
            <a:extLst>
              <a:ext uri="{FF2B5EF4-FFF2-40B4-BE49-F238E27FC236}">
                <a16:creationId xmlns:a16="http://schemas.microsoft.com/office/drawing/2014/main" id="{49935728-4BC7-45E6-BF1B-BD6165D35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Slide Number Placeholder 3">
            <a:extLst>
              <a:ext uri="{FF2B5EF4-FFF2-40B4-BE49-F238E27FC236}">
                <a16:creationId xmlns:a16="http://schemas.microsoft.com/office/drawing/2014/main" id="{6AC000CE-6FA5-4F02-9E34-DCA01BB55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70B78F2-BD54-4550-B966-FB8FB456F51F}" type="slidenum">
              <a:rPr lang="en-US" altLang="en-US" sz="1200"/>
              <a:pPr/>
              <a:t>33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Slide Image Placeholder 1">
            <a:extLst>
              <a:ext uri="{FF2B5EF4-FFF2-40B4-BE49-F238E27FC236}">
                <a16:creationId xmlns:a16="http://schemas.microsoft.com/office/drawing/2014/main" id="{514D02E1-C1EE-4E83-88AB-6F21083AF84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8" name="Notes Placeholder 2">
            <a:extLst>
              <a:ext uri="{FF2B5EF4-FFF2-40B4-BE49-F238E27FC236}">
                <a16:creationId xmlns:a16="http://schemas.microsoft.com/office/drawing/2014/main" id="{D55A6EC0-5779-4D33-97EA-DAED2665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Slide Number Placeholder 3">
            <a:extLst>
              <a:ext uri="{FF2B5EF4-FFF2-40B4-BE49-F238E27FC236}">
                <a16:creationId xmlns:a16="http://schemas.microsoft.com/office/drawing/2014/main" id="{9936FD60-244D-4C9B-86AF-03F3C5377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75DED6C-B7C9-48D9-B634-85551F5911B3}" type="slidenum">
              <a:rPr lang="en-US" altLang="en-US" sz="1200"/>
              <a:pPr/>
              <a:t>34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Slide Image Placeholder 1">
            <a:extLst>
              <a:ext uri="{FF2B5EF4-FFF2-40B4-BE49-F238E27FC236}">
                <a16:creationId xmlns:a16="http://schemas.microsoft.com/office/drawing/2014/main" id="{A95AE854-92B5-48E3-A029-6E432666E9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6" name="Notes Placeholder 2">
            <a:extLst>
              <a:ext uri="{FF2B5EF4-FFF2-40B4-BE49-F238E27FC236}">
                <a16:creationId xmlns:a16="http://schemas.microsoft.com/office/drawing/2014/main" id="{839407DB-158C-434F-B25E-057685627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Slide Number Placeholder 3">
            <a:extLst>
              <a:ext uri="{FF2B5EF4-FFF2-40B4-BE49-F238E27FC236}">
                <a16:creationId xmlns:a16="http://schemas.microsoft.com/office/drawing/2014/main" id="{2E4C0922-8C32-4712-B2E1-28529B749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163FA4C-F1B2-4B93-86F7-41D637B5F6A0}" type="slidenum">
              <a:rPr lang="en-US" altLang="en-US" sz="1200"/>
              <a:pPr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>
            <a:extLst>
              <a:ext uri="{FF2B5EF4-FFF2-40B4-BE49-F238E27FC236}">
                <a16:creationId xmlns:a16="http://schemas.microsoft.com/office/drawing/2014/main" id="{CC4EDC71-9B4D-4135-9DF8-70CB83F891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78" name="Notes Placeholder 2">
            <a:extLst>
              <a:ext uri="{FF2B5EF4-FFF2-40B4-BE49-F238E27FC236}">
                <a16:creationId xmlns:a16="http://schemas.microsoft.com/office/drawing/2014/main" id="{8F010AA9-95D6-43DF-922C-8550C1E0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Slide Number Placeholder 3">
            <a:extLst>
              <a:ext uri="{FF2B5EF4-FFF2-40B4-BE49-F238E27FC236}">
                <a16:creationId xmlns:a16="http://schemas.microsoft.com/office/drawing/2014/main" id="{E70DE4DD-A792-4B68-93D3-FE1990B88A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6728E0-9B47-435C-B1FC-CC207E8AE8A8}" type="slidenum">
              <a:rPr lang="en-US" altLang="en-US" sz="1200"/>
              <a:pPr/>
              <a:t>36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>
            <a:extLst>
              <a:ext uri="{FF2B5EF4-FFF2-40B4-BE49-F238E27FC236}">
                <a16:creationId xmlns:a16="http://schemas.microsoft.com/office/drawing/2014/main" id="{294E2172-26FA-4E5B-BC94-01F04896024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26" name="Notes Placeholder 2">
            <a:extLst>
              <a:ext uri="{FF2B5EF4-FFF2-40B4-BE49-F238E27FC236}">
                <a16:creationId xmlns:a16="http://schemas.microsoft.com/office/drawing/2014/main" id="{66520548-1F85-4C42-AB2C-D7A3D1D1C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Slide Number Placeholder 3">
            <a:extLst>
              <a:ext uri="{FF2B5EF4-FFF2-40B4-BE49-F238E27FC236}">
                <a16:creationId xmlns:a16="http://schemas.microsoft.com/office/drawing/2014/main" id="{77470AB2-340F-4A33-A97D-7233A1661F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F1C7582-A035-45E0-8EFC-11522FA29D34}" type="slidenum">
              <a:rPr lang="en-US" altLang="en-US" sz="1200"/>
              <a:pPr/>
              <a:t>37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>
            <a:extLst>
              <a:ext uri="{FF2B5EF4-FFF2-40B4-BE49-F238E27FC236}">
                <a16:creationId xmlns:a16="http://schemas.microsoft.com/office/drawing/2014/main" id="{85955776-95D3-40BF-AE94-27DDBD30656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4" name="Notes Placeholder 2">
            <a:extLst>
              <a:ext uri="{FF2B5EF4-FFF2-40B4-BE49-F238E27FC236}">
                <a16:creationId xmlns:a16="http://schemas.microsoft.com/office/drawing/2014/main" id="{ABAB6A06-47F0-45A8-8461-5B10EE0F4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Slide Number Placeholder 3">
            <a:extLst>
              <a:ext uri="{FF2B5EF4-FFF2-40B4-BE49-F238E27FC236}">
                <a16:creationId xmlns:a16="http://schemas.microsoft.com/office/drawing/2014/main" id="{E3F1EC93-9975-42FB-93D8-1D30F2DD4B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687651-4F3C-4FCD-AD98-0EDD91832EF7}" type="slidenum">
              <a:rPr lang="en-US" altLang="en-US" sz="1200"/>
              <a:pPr/>
              <a:t>38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>
            <a:extLst>
              <a:ext uri="{FF2B5EF4-FFF2-40B4-BE49-F238E27FC236}">
                <a16:creationId xmlns:a16="http://schemas.microsoft.com/office/drawing/2014/main" id="{D4ADA3BA-B6D4-4710-B638-2A0BF84C5E6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2" name="Notes Placeholder 2">
            <a:extLst>
              <a:ext uri="{FF2B5EF4-FFF2-40B4-BE49-F238E27FC236}">
                <a16:creationId xmlns:a16="http://schemas.microsoft.com/office/drawing/2014/main" id="{F2B2BFBB-1085-4667-B880-BBFAEB77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Slide Number Placeholder 3">
            <a:extLst>
              <a:ext uri="{FF2B5EF4-FFF2-40B4-BE49-F238E27FC236}">
                <a16:creationId xmlns:a16="http://schemas.microsoft.com/office/drawing/2014/main" id="{F7A1C399-2FAD-4563-B330-87EA401D49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263D25C-7EC8-4B86-8348-201406CF1CD2}" type="slidenum">
              <a:rPr lang="en-US" altLang="en-US" sz="1200"/>
              <a:pPr/>
              <a:t>39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2E791E3F-C23B-48BE-B5DB-808D55CA4F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1D5BE9DC-4C98-416D-BED7-3ADC4D0DD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FF52A21C-1043-4F6D-A1C4-9D3FC4B15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61981F8-4120-47D8-9290-F8FC1EF16362}" type="slidenum">
              <a:rPr lang="en-US" altLang="en-US" sz="120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>
            <a:extLst>
              <a:ext uri="{FF2B5EF4-FFF2-40B4-BE49-F238E27FC236}">
                <a16:creationId xmlns:a16="http://schemas.microsoft.com/office/drawing/2014/main" id="{2FF52EE6-0894-42E4-AFC0-ABC3033B1DA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0" name="Notes Placeholder 2">
            <a:extLst>
              <a:ext uri="{FF2B5EF4-FFF2-40B4-BE49-F238E27FC236}">
                <a16:creationId xmlns:a16="http://schemas.microsoft.com/office/drawing/2014/main" id="{79950B65-69BE-4A91-B945-3E28315AE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9571" name="Slide Number Placeholder 3">
            <a:extLst>
              <a:ext uri="{FF2B5EF4-FFF2-40B4-BE49-F238E27FC236}">
                <a16:creationId xmlns:a16="http://schemas.microsoft.com/office/drawing/2014/main" id="{56294057-3D71-4D97-9B8E-041DB9432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A397E7-66E7-492D-988F-D6FF3D65DB66}" type="slidenum">
              <a:rPr lang="en-US" altLang="en-US" sz="1200"/>
              <a:pPr/>
              <a:t>40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>
            <a:extLst>
              <a:ext uri="{FF2B5EF4-FFF2-40B4-BE49-F238E27FC236}">
                <a16:creationId xmlns:a16="http://schemas.microsoft.com/office/drawing/2014/main" id="{2D160684-6CF3-4EDA-ABD2-4E3BF9B03CB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18" name="Notes Placeholder 2">
            <a:extLst>
              <a:ext uri="{FF2B5EF4-FFF2-40B4-BE49-F238E27FC236}">
                <a16:creationId xmlns:a16="http://schemas.microsoft.com/office/drawing/2014/main" id="{BABA5DF2-B6C7-4AC3-AFBB-D8D2CC35F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Slide Number Placeholder 3">
            <a:extLst>
              <a:ext uri="{FF2B5EF4-FFF2-40B4-BE49-F238E27FC236}">
                <a16:creationId xmlns:a16="http://schemas.microsoft.com/office/drawing/2014/main" id="{92859BC3-67E8-40EF-B5C9-BD3FFB016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AF63376-84AF-4878-9817-D1BCAC5517CD}" type="slidenum">
              <a:rPr lang="en-US" altLang="en-US" sz="1200"/>
              <a:pPr/>
              <a:t>41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>
            <a:extLst>
              <a:ext uri="{FF2B5EF4-FFF2-40B4-BE49-F238E27FC236}">
                <a16:creationId xmlns:a16="http://schemas.microsoft.com/office/drawing/2014/main" id="{5DAA4CE4-9B1C-426F-929E-EC59233C5AC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66" name="Notes Placeholder 2">
            <a:extLst>
              <a:ext uri="{FF2B5EF4-FFF2-40B4-BE49-F238E27FC236}">
                <a16:creationId xmlns:a16="http://schemas.microsoft.com/office/drawing/2014/main" id="{F6B9D24F-2C17-4AD3-9261-3E26112F0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3667" name="Slide Number Placeholder 3">
            <a:extLst>
              <a:ext uri="{FF2B5EF4-FFF2-40B4-BE49-F238E27FC236}">
                <a16:creationId xmlns:a16="http://schemas.microsoft.com/office/drawing/2014/main" id="{3A5655C5-D4ED-4A0C-A56B-13DCBD820F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EA06BCC-08ED-445B-8279-D459B3415682}" type="slidenum">
              <a:rPr lang="en-US" altLang="en-US" sz="1200"/>
              <a:pPr/>
              <a:t>42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>
            <a:extLst>
              <a:ext uri="{FF2B5EF4-FFF2-40B4-BE49-F238E27FC236}">
                <a16:creationId xmlns:a16="http://schemas.microsoft.com/office/drawing/2014/main" id="{3DA6EEC3-14AE-470B-97C9-245AEF38D6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5714" name="Notes Placeholder 2">
            <a:extLst>
              <a:ext uri="{FF2B5EF4-FFF2-40B4-BE49-F238E27FC236}">
                <a16:creationId xmlns:a16="http://schemas.microsoft.com/office/drawing/2014/main" id="{69F8FD05-D6B1-4B68-BABB-F4AFED00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Slide Number Placeholder 3">
            <a:extLst>
              <a:ext uri="{FF2B5EF4-FFF2-40B4-BE49-F238E27FC236}">
                <a16:creationId xmlns:a16="http://schemas.microsoft.com/office/drawing/2014/main" id="{945F8985-BC9C-4655-967B-8608AD88F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BCB19F-C722-4DE6-8F2F-03366B4ED157}" type="slidenum">
              <a:rPr lang="en-US" altLang="en-US" sz="1200"/>
              <a:pPr/>
              <a:t>43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>
            <a:extLst>
              <a:ext uri="{FF2B5EF4-FFF2-40B4-BE49-F238E27FC236}">
                <a16:creationId xmlns:a16="http://schemas.microsoft.com/office/drawing/2014/main" id="{B50343D8-7C62-4995-91A1-82595877FF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7762" name="Notes Placeholder 2">
            <a:extLst>
              <a:ext uri="{FF2B5EF4-FFF2-40B4-BE49-F238E27FC236}">
                <a16:creationId xmlns:a16="http://schemas.microsoft.com/office/drawing/2014/main" id="{36EC0362-8975-4677-AF35-5D0421687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Slide Number Placeholder 3">
            <a:extLst>
              <a:ext uri="{FF2B5EF4-FFF2-40B4-BE49-F238E27FC236}">
                <a16:creationId xmlns:a16="http://schemas.microsoft.com/office/drawing/2014/main" id="{5C7E5802-7B92-4AE5-9E0F-109AF1934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7CFD78-9FFE-452C-9CF4-66812FC81468}" type="slidenum">
              <a:rPr lang="en-US" altLang="en-US" sz="1200"/>
              <a:pPr/>
              <a:t>44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>
            <a:extLst>
              <a:ext uri="{FF2B5EF4-FFF2-40B4-BE49-F238E27FC236}">
                <a16:creationId xmlns:a16="http://schemas.microsoft.com/office/drawing/2014/main" id="{69470D93-17CD-424E-B4D9-730231D6B8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9810" name="Notes Placeholder 2">
            <a:extLst>
              <a:ext uri="{FF2B5EF4-FFF2-40B4-BE49-F238E27FC236}">
                <a16:creationId xmlns:a16="http://schemas.microsoft.com/office/drawing/2014/main" id="{75AE06A5-471E-4599-913D-17C9E1793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Slide Number Placeholder 3">
            <a:extLst>
              <a:ext uri="{FF2B5EF4-FFF2-40B4-BE49-F238E27FC236}">
                <a16:creationId xmlns:a16="http://schemas.microsoft.com/office/drawing/2014/main" id="{F1B7D670-107C-4593-8032-6B8A74BE7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BD08C3-0374-4802-B378-7DE0AE993CE5}" type="slidenum">
              <a:rPr lang="en-US" altLang="en-US" sz="1200"/>
              <a:pPr/>
              <a:t>45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Slide Image Placeholder 1">
            <a:extLst>
              <a:ext uri="{FF2B5EF4-FFF2-40B4-BE49-F238E27FC236}">
                <a16:creationId xmlns:a16="http://schemas.microsoft.com/office/drawing/2014/main" id="{D3CB9FCD-6D8F-4DD7-8335-191C275A8C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1858" name="Notes Placeholder 2">
            <a:extLst>
              <a:ext uri="{FF2B5EF4-FFF2-40B4-BE49-F238E27FC236}">
                <a16:creationId xmlns:a16="http://schemas.microsoft.com/office/drawing/2014/main" id="{4F8D1E7A-B32F-4EF9-B43C-E6ECF062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Slide Number Placeholder 3">
            <a:extLst>
              <a:ext uri="{FF2B5EF4-FFF2-40B4-BE49-F238E27FC236}">
                <a16:creationId xmlns:a16="http://schemas.microsoft.com/office/drawing/2014/main" id="{2E371504-6E50-40C3-ADED-C66500E119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7D40B49-2A3A-445B-8789-418A1C7E45FD}" type="slidenum">
              <a:rPr lang="en-US" altLang="en-US" sz="1200"/>
              <a:pPr/>
              <a:t>46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Slide Image Placeholder 1">
            <a:extLst>
              <a:ext uri="{FF2B5EF4-FFF2-40B4-BE49-F238E27FC236}">
                <a16:creationId xmlns:a16="http://schemas.microsoft.com/office/drawing/2014/main" id="{83D53225-880E-4917-B780-0E7E9C5783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3906" name="Notes Placeholder 2">
            <a:extLst>
              <a:ext uri="{FF2B5EF4-FFF2-40B4-BE49-F238E27FC236}">
                <a16:creationId xmlns:a16="http://schemas.microsoft.com/office/drawing/2014/main" id="{48F43040-60F7-4B13-9153-4A6B06786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Slide Number Placeholder 3">
            <a:extLst>
              <a:ext uri="{FF2B5EF4-FFF2-40B4-BE49-F238E27FC236}">
                <a16:creationId xmlns:a16="http://schemas.microsoft.com/office/drawing/2014/main" id="{7FD86A4A-6E8C-4F0F-B4EA-9A7CEE477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918C94D-CF1A-483C-80E6-2D85D5B4A48E}" type="slidenum">
              <a:rPr lang="en-US" altLang="en-US" sz="1200"/>
              <a:pPr/>
              <a:t>47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>
            <a:extLst>
              <a:ext uri="{FF2B5EF4-FFF2-40B4-BE49-F238E27FC236}">
                <a16:creationId xmlns:a16="http://schemas.microsoft.com/office/drawing/2014/main" id="{0A91023E-EDE3-42D9-BE59-233A6B20E3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4" name="Notes Placeholder 2">
            <a:extLst>
              <a:ext uri="{FF2B5EF4-FFF2-40B4-BE49-F238E27FC236}">
                <a16:creationId xmlns:a16="http://schemas.microsoft.com/office/drawing/2014/main" id="{03019406-CA61-4C7B-964B-0EABB7A3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Slide Number Placeholder 3">
            <a:extLst>
              <a:ext uri="{FF2B5EF4-FFF2-40B4-BE49-F238E27FC236}">
                <a16:creationId xmlns:a16="http://schemas.microsoft.com/office/drawing/2014/main" id="{04849F07-08A0-41F5-B1C7-E6FDFE86A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752BD22-B1AF-4599-9CF2-8CC01E9D2AD9}" type="slidenum">
              <a:rPr lang="en-US" altLang="en-US" sz="1200"/>
              <a:pPr/>
              <a:t>48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577D1A8C-551B-407E-B5C1-5C45B2FA647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2180316E-D352-4637-BB9B-FCFE9C417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B5CBFFB1-91C7-4AA2-B843-DE3C03F4B3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9ECC40-5520-4F57-A4C8-55241F134CA2}" type="slidenum">
              <a:rPr lang="en-US" altLang="en-US" sz="120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DA260C53-9552-42D8-A328-CCFFD600A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447BB9-7644-4A7F-96F7-F6DE7800BDBD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06494516-F51E-4727-8F56-A289525C08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9D4361A-AAE0-41D9-BFE8-090D5F8AEC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044C8827-0735-4772-B321-B3D4A72A207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DD991955-89C0-4797-985B-15BCE0242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4AFB8541-68F4-48B6-A646-60AC5F79B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A6F18-3D6C-4694-A2EC-59DD20C11D64}" type="slidenum">
              <a:rPr lang="en-US" altLang="en-US" sz="1200"/>
              <a:pPr/>
              <a:t>7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FBB75401-A139-4BD8-A5D6-FC3F2CEAC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C9FAD83-1D34-42D8-87A0-BD52D0CFC24F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52DE096-11F1-4DB9-90DC-039A6FC9D5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B2F1AED1-9388-4730-BB28-BBB7BB0ADA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99951D65-6BE9-4BE9-9DD8-915E958FD23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67111996-15C3-49D1-B09A-3CAF5A0F1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3F1F9517-3A98-4668-9A9B-DFBD44C2B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88ADB9-EAB1-4F1B-BF82-6E99277190DD}" type="slidenum">
              <a:rPr lang="en-US" altLang="en-US" sz="120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3A6512C8-B3BA-4F86-8281-804385F43E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143D0F-124A-4434-81AD-76C79801382E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273205F0-8F86-4E2A-9255-56AC4E6BE7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 cap="flat"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97CC35E-FB13-4EE0-B23C-798AD745F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z="1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2222F-8EF2-4A86-A049-003B195B7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6C9139-7E43-4693-8548-7AEE1EF68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23738-DD3F-4B70-A5A2-8ABA86D0E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71749-2A37-47E9-A6A3-2662A4F68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C886-A274-4353-B40D-787D45D9F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60E3D-BDBB-43CB-A7EE-24DD921B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BF508-91EA-4019-82B5-70A46C7C9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76EA1-B1A5-4EA2-8DC6-D08967D9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27F0-72A5-47D5-987B-D18FE1AE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5E41D-FA9B-41EA-9262-3B819D692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178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15F60-E76B-463F-83BE-3D8BB4049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9F5C67-4391-42BE-A622-07A8468E4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5353A-4DF5-47CF-B217-C89117CF8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4927-E469-4777-8F6B-DEC5C32A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3E894-9B57-4175-88A1-0927F991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1790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hapter Opener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3889"/>
            <a:ext cx="8229600" cy="831639"/>
          </a:xfrm>
        </p:spPr>
        <p:txBody>
          <a:bodyPr/>
          <a:lstStyle>
            <a:lvl1pPr algn="l">
              <a:defRPr sz="4800" b="1" cap="none" spc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457200" y="3429000"/>
            <a:ext cx="8305800" cy="914400"/>
          </a:xfrm>
        </p:spPr>
        <p:txBody>
          <a:bodyPr/>
          <a:lstStyle>
            <a:lvl1pPr>
              <a:buFontTx/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>
              <a:buFontTx/>
              <a:buNone/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9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6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 sz="3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4114800" cy="30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95F2134-EEAA-4372-BAA9-82A50C1EE5BB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1D5478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A4F0DBDF-DDCB-4591-A340-EF7EC6E35EE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</a:t>
            </a:r>
            <a:fld id="{E8BE28FD-731B-440B-A087-F3D10683C9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811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 Tech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AB13C4-5D27-48D0-89A4-673BB7B457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Technology: Class Discussion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latin typeface="+mj-lt"/>
              </a:defRPr>
            </a:lvl2pPr>
            <a:lvl3pPr>
              <a:buClr>
                <a:schemeClr val="accent1"/>
              </a:buClr>
              <a:defRPr sz="2800"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latin typeface="+mj-lt"/>
              </a:defRPr>
            </a:lvl4pPr>
            <a:lvl5pPr>
              <a:buClr>
                <a:schemeClr val="tx2"/>
              </a:buCl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CAA6CA8-3F25-45A8-B2D4-26F9FADE248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D5478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9C1A27E-B3D3-46D3-AB9E-0D6A6FC8A28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</a:t>
            </a:r>
            <a:fld id="{C5ABBC0B-493C-46C4-8249-5F2C0CD2F4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2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 Socie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CDD8BE-EF41-4546-BF2F-A9FC42FED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Society: Class Discussion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latin typeface="+mj-lt"/>
              </a:defRPr>
            </a:lvl2pPr>
            <a:lvl3pPr>
              <a:buClr>
                <a:schemeClr val="accent1"/>
              </a:buClr>
              <a:defRPr sz="2800"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latin typeface="+mj-lt"/>
              </a:defRPr>
            </a:lvl4pPr>
            <a:lvl5pPr>
              <a:buClr>
                <a:schemeClr val="tx2"/>
              </a:buCl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E73557-3629-4EFA-A199-6C3CC4EB0EC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D5478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E046C47-02A9-4A51-ADE7-25ECBAB98A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</a:t>
            </a:r>
            <a:fld id="{65BDDC35-A129-4382-A4F3-F332FE60F8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92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E8726C-9305-48C8-A664-63643D615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68313"/>
            <a:ext cx="822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sz="1800" b="1" i="1" dirty="0">
                <a:solidFill>
                  <a:srgbClr val="3D4644"/>
                </a:solidFill>
                <a:latin typeface="Cambria" pitchFamily="18" charset="0"/>
                <a:ea typeface="+mn-ea"/>
              </a:rPr>
              <a:t>Insight on Business: Class Discussion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267200"/>
          </a:xfrm>
        </p:spPr>
        <p:txBody>
          <a:bodyPr/>
          <a:lstStyle>
            <a:lvl1pPr>
              <a:buClr>
                <a:schemeClr val="accent4"/>
              </a:buClr>
              <a:defRPr sz="3600">
                <a:latin typeface="+mj-lt"/>
              </a:defRPr>
            </a:lvl1pPr>
            <a:lvl2pPr>
              <a:buClr>
                <a:schemeClr val="accent2"/>
              </a:buClr>
              <a:buFont typeface="Wingdings" pitchFamily="2" charset="2"/>
              <a:buChar char="v"/>
              <a:defRPr sz="3200">
                <a:latin typeface="+mj-lt"/>
              </a:defRPr>
            </a:lvl2pPr>
            <a:lvl3pPr>
              <a:buClr>
                <a:schemeClr val="accent1"/>
              </a:buClr>
              <a:defRPr sz="2800">
                <a:latin typeface="+mj-lt"/>
              </a:defRPr>
            </a:lvl3pPr>
            <a:lvl4pPr>
              <a:buClr>
                <a:schemeClr val="tx2"/>
              </a:buClr>
              <a:buFont typeface="Wingdings" pitchFamily="2" charset="2"/>
              <a:buChar char="v"/>
              <a:defRPr sz="2400">
                <a:latin typeface="+mj-lt"/>
              </a:defRPr>
            </a:lvl4pPr>
            <a:lvl5pPr>
              <a:buClr>
                <a:schemeClr val="tx2"/>
              </a:buClr>
              <a:defRPr sz="20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57E7B6-99F5-473C-A968-E6C39CFCAC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1D5478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C847AF7-3BB8-4B72-B16A-CF99B1D3DE0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</a:t>
            </a:r>
            <a:fld id="{36366CD4-4FDE-4DDE-B175-89DB17437B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2856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64560"/>
            <a:ext cx="8229600" cy="554640"/>
          </a:xfrm>
        </p:spPr>
        <p:txBody>
          <a:bodyPr anchor="t"/>
          <a:lstStyle>
            <a:lvl1pPr>
              <a:lnSpc>
                <a:spcPts val="3600"/>
              </a:lnSpc>
              <a:defRPr sz="3600">
                <a:solidFill>
                  <a:schemeClr val="tx2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7200" y="6096000"/>
            <a:ext cx="4114800" cy="304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79B12054-E030-46E3-9E05-E9ED4A9A9878}"/>
              </a:ext>
            </a:extLst>
          </p:cNvPr>
          <p:cNvSpPr>
            <a:spLocks noGrp="1" noChangeArrowheads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1D5478"/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980ED328-BF38-4470-88E3-CBE821CB4E76}"/>
              </a:ext>
            </a:extLst>
          </p:cNvPr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Slide 3-</a:t>
            </a:r>
            <a:fld id="{4D5F2BD5-A64E-4313-B12C-9B261C999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729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1F96-BC97-4F7F-88CB-780548814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13F6-78B5-46D1-8124-5B149BDBA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82F75-74E3-4F55-94C8-DA0C7F15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E527E-7D08-4173-B665-976667A4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9EDB3-653B-401F-AFC5-17AC79A8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68C4BDD-09CF-4082-8A85-A021F68715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559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C97F6-DB03-4108-969C-68D2EA77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D93BB-D809-431E-96A3-ACADD78EC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7EB14-71DF-4D53-8710-7A7954BC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3732B-6073-4963-89BC-9BC58624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47472-F912-4C96-AFCA-90686E02A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49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043-DCE8-4A29-BF5E-6B7D9174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14EEB-0DCB-4CAE-B01B-D599C5026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E812-D430-4243-9EE3-C7610108E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36D9-C2A0-44DA-91BC-882211D5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CF0C0-FE1F-4A29-B163-155AE56E0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8AC44-5529-43A7-B380-54AF0B53B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16A088E-9208-4A1F-BEFF-FB9314D0BAD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1708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210D9-B0B2-4006-8F3F-7C9C18136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031C4-F841-416A-B0CE-01E7222D9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E8065-3C7C-4597-8F26-4ACB98D7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53585D-95D3-4381-9FEA-B2F4360A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FD754C-0D1A-46CE-99CE-F245C5E7D0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B9D9B1-FA99-42BC-A4D5-559ACBDA3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734F52-5F60-45AF-8103-3936E2C6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A8363-C7F6-4233-88FE-116BA11F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50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6BC8D-976B-44FE-A793-AD7D8CD9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31A38C-71D0-4FE2-A64A-785F3610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58CE5-1D6C-42DE-979C-A9E9EAF9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758D9-1CCC-4760-B925-6692E5959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7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551EB-F3CB-4D46-AF7B-37847642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B61C97-31E4-4277-B3D0-638E40FCA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6593F-9492-4661-A5DD-9A450452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E775349F-BFCB-4546-9517-954C2A9F7B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097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C344D-4648-4C4B-811F-D9E02857F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479A2-50D3-487E-A4DD-416179FA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9C85F-17D8-41D4-9323-396A4B2C1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9DAD7-A503-45B4-BE35-1CFDF071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FB918-7029-43C1-95B0-D5DCC4CD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6BB5B-CFD5-4B18-99F3-C5E970F6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2557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E4651-59C7-412B-A600-6E4ED8A1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322489-656D-4A8E-8A03-A068524EAB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33A7C9-4E82-43A1-8200-E4100A0B0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2B0D0-6376-43A9-A3C1-CEC9C0FF1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4DD3D-918E-4DA2-9D49-00DCDB29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CF8B-AF5F-426C-9AD7-055326158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86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5C4776-41CB-4BEE-8819-930A89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BC80E-D9E3-4062-9196-8FEDA5572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0438B-FD37-413E-AB19-635912973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55B74-4A7B-4FD4-8BAD-0714A649F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Copyright © 2014 Pearson Education, Inc. Publishing as Prentice Hall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A7913-3CAA-4045-8E6F-5A6C98ABA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/>
              <a:t>Slide 3-</a:t>
            </a:r>
            <a:fld id="{A44A6ACE-8D63-4E43-AEB8-B2EAC455811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602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9" r:id="rId1"/>
    <p:sldLayoutId id="2147484570" r:id="rId2"/>
    <p:sldLayoutId id="2147484571" r:id="rId3"/>
    <p:sldLayoutId id="2147484572" r:id="rId4"/>
    <p:sldLayoutId id="2147484573" r:id="rId5"/>
    <p:sldLayoutId id="2147484574" r:id="rId6"/>
    <p:sldLayoutId id="2147484575" r:id="rId7"/>
    <p:sldLayoutId id="2147484576" r:id="rId8"/>
    <p:sldLayoutId id="2147484577" r:id="rId9"/>
    <p:sldLayoutId id="2147484578" r:id="rId10"/>
    <p:sldLayoutId id="2147484579" r:id="rId11"/>
    <p:sldLayoutId id="2147484580" r:id="rId12"/>
    <p:sldLayoutId id="2147484581" r:id="rId13"/>
    <p:sldLayoutId id="2147484548" r:id="rId14"/>
    <p:sldLayoutId id="2147484549" r:id="rId15"/>
    <p:sldLayoutId id="2147484550" r:id="rId16"/>
    <p:sldLayoutId id="2147484551" r:id="rId1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3.xml"/><Relationship Id="rId7" Type="http://schemas.microsoft.com/office/2007/relationships/diagramDrawing" Target="../diagrams/drawing2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3.xml"/><Relationship Id="rId5" Type="http://schemas.openxmlformats.org/officeDocument/2006/relationships/diagramQuickStyle" Target="../diagrams/quickStyle23.xml"/><Relationship Id="rId4" Type="http://schemas.openxmlformats.org/officeDocument/2006/relationships/diagramLayout" Target="../diagrams/layout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4.xml"/><Relationship Id="rId7" Type="http://schemas.microsoft.com/office/2007/relationships/diagramDrawing" Target="../diagrams/drawing24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4.xml"/><Relationship Id="rId5" Type="http://schemas.openxmlformats.org/officeDocument/2006/relationships/diagramQuickStyle" Target="../diagrams/quickStyle24.xml"/><Relationship Id="rId4" Type="http://schemas.openxmlformats.org/officeDocument/2006/relationships/diagramLayout" Target="../diagrams/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C859-7A88-4D68-AC3E-95E93082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836" y="4559523"/>
            <a:ext cx="8176104" cy="1236440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defTabSz="914400"/>
            <a:r>
              <a:rPr lang="en-US" altLang="en-US" sz="57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E-commerce Infrastructure: The Internet, Web, and Mobile Platform</a:t>
            </a:r>
          </a:p>
        </p:txBody>
      </p:sp>
      <p:pic>
        <p:nvPicPr>
          <p:cNvPr id="28677" name="Picture 28676" descr="Lines and dots connected representing a network">
            <a:extLst>
              <a:ext uri="{FF2B5EF4-FFF2-40B4-BE49-F238E27FC236}">
                <a16:creationId xmlns:a16="http://schemas.microsoft.com/office/drawing/2014/main" id="{1D83D026-F085-42B3-B0AB-54287C5E9C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90" b="10086"/>
          <a:stretch/>
        </p:blipFill>
        <p:spPr>
          <a:xfrm>
            <a:off x="20" y="1"/>
            <a:ext cx="9143979" cy="423948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9144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D0213E9-4F4B-41A8-B0C8-A5D3B5276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4554" y="489439"/>
            <a:ext cx="8354891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defRPr/>
            </a:pPr>
            <a:r>
              <a:rPr lang="en-US" sz="29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Routing Internet Messages: TCP/IP and Packet Switching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1479733"/>
            <a:ext cx="20574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9141618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133" name="Picture 5" descr="EC-3 - Fig-3">
            <a:extLst>
              <a:ext uri="{FF2B5EF4-FFF2-40B4-BE49-F238E27FC236}">
                <a16:creationId xmlns:a16="http://schemas.microsoft.com/office/drawing/2014/main" id="{D20F65B8-4A34-4F51-ACA8-B3393A0D0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030" y="2572497"/>
            <a:ext cx="8622615" cy="370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Slide Number Placeholder 1">
            <a:extLst>
              <a:ext uri="{FF2B5EF4-FFF2-40B4-BE49-F238E27FC236}">
                <a16:creationId xmlns:a16="http://schemas.microsoft.com/office/drawing/2014/main" id="{BF1FE704-CFF7-4014-893E-FAA84B285F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522430"/>
            <a:ext cx="2057400" cy="34747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srgbClr val="898989"/>
                </a:solidFill>
                <a:latin typeface="+mn-lt"/>
                <a:ea typeface="+mn-ea"/>
              </a:rPr>
              <a:t>Slide 3-</a:t>
            </a:r>
            <a:fld id="{C464AD15-272B-400A-9F29-33B0A89AC68B}" type="slidenum">
              <a:rPr lang="en-US" altLang="en-US" sz="1000">
                <a:solidFill>
                  <a:srgbClr val="898989"/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10</a:t>
            </a:fld>
            <a:endParaRPr lang="en-US" altLang="en-US" sz="1000">
              <a:solidFill>
                <a:srgbClr val="898989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324EF679-D11B-4372-AB9D-A51A3A68BE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Domain Names, DNS, and URLs</a:t>
            </a:r>
          </a:p>
        </p:txBody>
      </p:sp>
      <p:sp>
        <p:nvSpPr>
          <p:cNvPr id="50180" name="Slide Number Placeholder 1">
            <a:extLst>
              <a:ext uri="{FF2B5EF4-FFF2-40B4-BE49-F238E27FC236}">
                <a16:creationId xmlns:a16="http://schemas.microsoft.com/office/drawing/2014/main" id="{E94BB300-9208-492E-B456-6D40848C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5FF289FC-1B25-484A-BA1F-2D8140F6D4B7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0182" name="Rectangle 3">
            <a:extLst>
              <a:ext uri="{FF2B5EF4-FFF2-40B4-BE49-F238E27FC236}">
                <a16:creationId xmlns:a16="http://schemas.microsoft.com/office/drawing/2014/main" id="{10B0E911-3F89-4658-96D2-48416334E7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76672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6145092-8241-489F-B72A-B89E80BA9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Client/Server Computing</a:t>
            </a:r>
          </a:p>
        </p:txBody>
      </p:sp>
      <p:sp>
        <p:nvSpPr>
          <p:cNvPr id="52228" name="Slide Number Placeholder 1">
            <a:extLst>
              <a:ext uri="{FF2B5EF4-FFF2-40B4-BE49-F238E27FC236}">
                <a16:creationId xmlns:a16="http://schemas.microsoft.com/office/drawing/2014/main" id="{4A3BA299-A79B-4A44-971E-B0A76CC4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5EB121A3-DE5A-4AF0-AEB7-0E3F9E919267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2230" name="Rectangle 3">
            <a:extLst>
              <a:ext uri="{FF2B5EF4-FFF2-40B4-BE49-F238E27FC236}">
                <a16:creationId xmlns:a16="http://schemas.microsoft.com/office/drawing/2014/main" id="{191AD667-A300-47F3-B0C3-44C58AB44C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92500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54" name="Title 1">
            <a:extLst>
              <a:ext uri="{FF2B5EF4-FFF2-40B4-BE49-F238E27FC236}">
                <a16:creationId xmlns:a16="http://schemas.microsoft.com/office/drawing/2014/main" id="{A04DCAAA-4C2F-41F8-9E9B-E32002A5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200">
                <a:solidFill>
                  <a:srgbClr val="FFFFFF"/>
                </a:solidFill>
                <a:ea typeface="+mj-ea"/>
                <a:cs typeface="+mj-cs"/>
              </a:rPr>
              <a:t>The New Client:</a:t>
            </a:r>
            <a:br>
              <a:rPr lang="en-US" sz="320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sz="3200">
                <a:solidFill>
                  <a:srgbClr val="FFFFFF"/>
                </a:solidFill>
                <a:ea typeface="+mj-ea"/>
                <a:cs typeface="+mj-cs"/>
              </a:rPr>
              <a:t>The Mobile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2DA4-D2FB-4AAC-A56C-D0AF880F5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1700" dirty="0">
                <a:ea typeface="+mn-ea"/>
                <a:cs typeface="+mn-cs"/>
              </a:rPr>
              <a:t>Today the primary Internet access is through: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Tablets</a:t>
            </a:r>
          </a:p>
          <a:p>
            <a:pPr lvl="2" eaLnBrk="1" hangingPunct="1">
              <a:defRPr/>
            </a:pPr>
            <a:r>
              <a:rPr lang="en-US" sz="1700" dirty="0">
                <a:ea typeface="ＭＳ Ｐゴシック" charset="0"/>
              </a:rPr>
              <a:t>Supplementing PCs for mobile situations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Smartphones</a:t>
            </a:r>
          </a:p>
          <a:p>
            <a:pPr lvl="2" eaLnBrk="1" hangingPunct="1">
              <a:defRPr/>
            </a:pPr>
            <a:r>
              <a:rPr lang="en-US" sz="1700" dirty="0">
                <a:ea typeface="ＭＳ Ｐゴシック" charset="0"/>
              </a:rPr>
              <a:t>Disruptive technology:  </a:t>
            </a:r>
          </a:p>
          <a:p>
            <a:pPr lvl="3" eaLnBrk="1" hangingPunct="1">
              <a:defRPr/>
            </a:pPr>
            <a:r>
              <a:rPr lang="en-US" sz="1700" dirty="0">
                <a:ea typeface="ＭＳ Ｐゴシック" charset="0"/>
              </a:rPr>
              <a:t>Shift in processors, operating systems</a:t>
            </a:r>
          </a:p>
          <a:p>
            <a:pPr lvl="2" eaLnBrk="1" hangingPunct="1">
              <a:defRPr/>
            </a:pPr>
            <a:r>
              <a:rPr lang="en-US" sz="1700" dirty="0">
                <a:ea typeface="ＭＳ Ｐゴシック" charset="0"/>
              </a:rPr>
              <a:t>3.5 billion people use mobile phones to access the internet</a:t>
            </a:r>
          </a:p>
        </p:txBody>
      </p:sp>
      <p:sp>
        <p:nvSpPr>
          <p:cNvPr id="54276" name="Slide Number Placeholder 1">
            <a:extLst>
              <a:ext uri="{FF2B5EF4-FFF2-40B4-BE49-F238E27FC236}">
                <a16:creationId xmlns:a16="http://schemas.microsoft.com/office/drawing/2014/main" id="{F2E0008B-B2AB-464B-872B-CF3C068B9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00121D01-AE2E-4156-B012-B93441731A47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C9C750B4-4E22-47BC-AD3E-3BD3FE920D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Cloud Computing</a:t>
            </a:r>
          </a:p>
        </p:txBody>
      </p:sp>
      <p:sp>
        <p:nvSpPr>
          <p:cNvPr id="56324" name="Slide Number Placeholder 1">
            <a:extLst>
              <a:ext uri="{FF2B5EF4-FFF2-40B4-BE49-F238E27FC236}">
                <a16:creationId xmlns:a16="http://schemas.microsoft.com/office/drawing/2014/main" id="{4165EB48-97C0-4CD1-9F89-F113ACED4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06651E34-2D1A-4C44-A45C-9D24EC82165F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6326" name="Rectangle 3">
            <a:extLst>
              <a:ext uri="{FF2B5EF4-FFF2-40B4-BE49-F238E27FC236}">
                <a16:creationId xmlns:a16="http://schemas.microsoft.com/office/drawing/2014/main" id="{6F194048-4D4D-4D9C-BB7D-5205A7B771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68181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344F-1670-4E16-B241-D759F3EA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GB" sz="3850"/>
              <a:t>Cloud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B179-7603-46EF-B5FC-7135064F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GB" sz="1300" dirty="0"/>
              <a:t>Essential characteristics of cloud computing (NIST): </a:t>
            </a:r>
          </a:p>
          <a:p>
            <a:pPr lvl="1"/>
            <a:r>
              <a:rPr lang="en-GB" sz="1300" b="1" dirty="0"/>
              <a:t>On-demand self-service: </a:t>
            </a:r>
            <a:r>
              <a:rPr lang="en-GB" sz="1300" dirty="0"/>
              <a:t>Consumers can obtain computing capabilities such as server time or network storage as needed automatically on their own. </a:t>
            </a:r>
          </a:p>
          <a:p>
            <a:pPr lvl="1"/>
            <a:r>
              <a:rPr lang="en-GB" sz="1300" b="1" dirty="0"/>
              <a:t>Ubiquitous network access: </a:t>
            </a:r>
            <a:r>
              <a:rPr lang="en-GB" sz="1300" dirty="0"/>
              <a:t>Cloud resources can be accessed using standard network and Internet devices, including mobile platforms. </a:t>
            </a:r>
          </a:p>
          <a:p>
            <a:pPr lvl="1"/>
            <a:r>
              <a:rPr lang="en-GB" sz="1300" b="1" dirty="0"/>
              <a:t>Location-independent resource pooling: </a:t>
            </a:r>
            <a:r>
              <a:rPr lang="en-GB" sz="1300" dirty="0"/>
              <a:t>Computing resources are pooled to serve multiple users, with different virtual resources dynamically assigned according to user demand. The user generally does not know where the computing resources are located. </a:t>
            </a:r>
          </a:p>
          <a:p>
            <a:pPr lvl="1"/>
            <a:r>
              <a:rPr lang="en-GB" sz="1300" b="1" dirty="0"/>
              <a:t>Rapid elasticity: </a:t>
            </a:r>
            <a:r>
              <a:rPr lang="en-GB" sz="1300" dirty="0"/>
              <a:t>Computing resources can be rapidly provisioned, increased, or decreased to meet changing user demand. </a:t>
            </a:r>
          </a:p>
          <a:p>
            <a:pPr lvl="1"/>
            <a:r>
              <a:rPr lang="en-GB" sz="1300" b="1" dirty="0"/>
              <a:t>Measured service:</a:t>
            </a:r>
            <a:r>
              <a:rPr lang="en-GB" sz="1300" dirty="0"/>
              <a:t> Charges for cloud resources are based on the amount of resources actually used.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Cloud Computing">
            <a:extLst>
              <a:ext uri="{FF2B5EF4-FFF2-40B4-BE49-F238E27FC236}">
                <a16:creationId xmlns:a16="http://schemas.microsoft.com/office/drawing/2014/main" id="{7837C5CF-807D-CE8D-D933-8537F82D7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0E94-7617-4A0B-A651-BF052ED13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920">
                <a:solidFill>
                  <a:srgbClr val="FFFFFF"/>
                </a:solidFill>
              </a:rPr>
              <a:t>Slide 3-</a:t>
            </a:r>
            <a:fld id="{A68C4BDD-09CF-4082-8A85-A021F68715DC}" type="slidenum">
              <a:rPr lang="en-US" alt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 altLang="en-US" sz="92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455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BFB5A-84DF-4CB9-A669-B7BEEFBC5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GB" sz="3100"/>
              <a:t>Cloud Services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E0C0BC5-E7AC-4571-9F0E-77E83CE11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782981"/>
            <a:ext cx="8178799" cy="4393982"/>
          </a:xfrm>
        </p:spPr>
        <p:txBody>
          <a:bodyPr>
            <a:normAutofit/>
          </a:bodyPr>
          <a:lstStyle/>
          <a:p>
            <a:r>
              <a:rPr lang="en-GB" sz="1700" b="1"/>
              <a:t>Infrastructure as a service (IaaS): </a:t>
            </a:r>
            <a:r>
              <a:rPr lang="en-GB" sz="1700"/>
              <a:t>Customers use processing, storage, networking, and other computing resources from third-party providers called cloud service providers (CSPs) to run their information systems. E.g. Amazon Web Services (AWS)</a:t>
            </a:r>
          </a:p>
          <a:p>
            <a:r>
              <a:rPr lang="en-GB" sz="1700" b="1"/>
              <a:t>Software as a service (SaaS): </a:t>
            </a:r>
            <a:r>
              <a:rPr lang="en-GB" sz="1700"/>
              <a:t>Customers use software hosted by the vendor on the vendor’s cloud infrastructure and delivered as a service over a network. E.g. Google’s G Suite, Salesforce.com</a:t>
            </a:r>
          </a:p>
          <a:p>
            <a:r>
              <a:rPr lang="en-GB" sz="1700" b="1"/>
              <a:t>Platform as a service (PaaS): </a:t>
            </a:r>
            <a:r>
              <a:rPr lang="en-GB" sz="1700"/>
              <a:t>Customers use infrastructure and programming tools supported by the CSP to develop their own applications. E.g. IBM Cloud, Salesforce.com’s Lightning Platform</a:t>
            </a:r>
          </a:p>
        </p:txBody>
      </p:sp>
      <p:sp>
        <p:nvSpPr>
          <p:cNvPr id="25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08801" y="2200695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00197" y="1502156"/>
            <a:ext cx="2532832" cy="954774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628518" y="5230015"/>
            <a:ext cx="2017580" cy="760545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60240" y="5789405"/>
            <a:ext cx="485578" cy="364184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36944-DA6B-499C-83A4-17122AD0B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/>
              <a:t>Slide 3-</a:t>
            </a:r>
            <a:fld id="{A68C4BDD-09CF-4082-8A85-A021F68715DC}" type="slidenum">
              <a:rPr lang="en-US" altLang="en-US" smtClean="0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441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AB550-C310-4534-AF82-E2633F791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Models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418CC3E-8062-CB80-3D4D-825E8DC50F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D279-8570-4072-A1EB-9CBB6571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68C4BDD-09CF-4082-8A85-A021F68715DC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3680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2CE85-B552-462E-9B8B-39A66AE99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Cloud Computing Models Compared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E9D5C7C-389F-45ED-88A6-48AAE0296D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391" b="4627"/>
          <a:stretch/>
        </p:blipFill>
        <p:spPr>
          <a:xfrm>
            <a:off x="709612" y="2133601"/>
            <a:ext cx="7724775" cy="3276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43EC1D-9C11-40E6-826A-2DA47C90C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Slide 3-</a:t>
            </a:r>
            <a:fld id="{A68C4BDD-09CF-4082-8A85-A021F68715DC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61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02B73-149D-41C7-A901-B51BB3A88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Edge Computing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7DD216-0185-49C2-AE05-485A506E9E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41"/>
          <a:stretch/>
        </p:blipFill>
        <p:spPr>
          <a:xfrm>
            <a:off x="3938927" y="643466"/>
            <a:ext cx="4373645" cy="556873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099D4-128D-46E5-A8FF-EB8592BB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356350"/>
            <a:ext cx="3857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800">
                <a:solidFill>
                  <a:schemeClr val="tx1">
                    <a:alpha val="80000"/>
                  </a:schemeClr>
                </a:solidFill>
              </a:rPr>
              <a:t>Slide 3-</a:t>
            </a:r>
            <a:fld id="{A68C4BDD-09CF-4082-8A85-A021F68715DC}" type="slidenum">
              <a:rPr lang="en-US" altLang="en-US" sz="800">
                <a:solidFill>
                  <a:schemeClr val="tx1">
                    <a:alpha val="8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altLang="en-US" sz="80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459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2" name="Rectangle 137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199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10901B4B-B7E8-4043-BB18-E1FF2C7240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3555" y="620392"/>
            <a:ext cx="2856201" cy="550468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400">
                <a:solidFill>
                  <a:schemeClr val="bg1"/>
                </a:solidFill>
                <a:ea typeface="+mj-ea"/>
                <a:cs typeface="+mj-cs"/>
              </a:rPr>
              <a:t>The Internet: Technology Background</a:t>
            </a:r>
          </a:p>
        </p:txBody>
      </p:sp>
      <p:sp>
        <p:nvSpPr>
          <p:cNvPr id="31748" name="Slide Number Placeholder 1">
            <a:extLst>
              <a:ext uri="{FF2B5EF4-FFF2-40B4-BE49-F238E27FC236}">
                <a16:creationId xmlns:a16="http://schemas.microsoft.com/office/drawing/2014/main" id="{07FF41BF-06FF-4FD6-9C62-92A96386B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900">
                <a:latin typeface="Georgia" panose="02040502050405020303" pitchFamily="18" charset="0"/>
              </a:rPr>
              <a:t>Slide 3-</a:t>
            </a:r>
            <a:fld id="{FD07BBAD-2030-4CB5-9F16-B629BD11D39D}" type="slidenum">
              <a:rPr lang="en-US" altLang="en-US" sz="1900"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en-US" sz="1900">
              <a:latin typeface="Georgia" panose="02040502050405020303" pitchFamily="18" charset="0"/>
            </a:endParaRPr>
          </a:p>
        </p:txBody>
      </p:sp>
      <p:graphicFrame>
        <p:nvGraphicFramePr>
          <p:cNvPr id="31753" name="Rectangle 3">
            <a:extLst>
              <a:ext uri="{FF2B5EF4-FFF2-40B4-BE49-F238E27FC236}">
                <a16:creationId xmlns:a16="http://schemas.microsoft.com/office/drawing/2014/main" id="{6FE0964E-2DFC-4B05-AF7B-B1E34248E0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4440107"/>
              </p:ext>
            </p:extLst>
          </p:nvPr>
        </p:nvGraphicFramePr>
        <p:xfrm>
          <a:off x="4101291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602" name="Title 1">
            <a:extLst>
              <a:ext uri="{FF2B5EF4-FFF2-40B4-BE49-F238E27FC236}">
                <a16:creationId xmlns:a16="http://schemas.microsoft.com/office/drawing/2014/main" id="{DFD1A969-411A-4D1F-A0FE-F9612E2A3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700">
                <a:solidFill>
                  <a:srgbClr val="FFFFFF"/>
                </a:solidFill>
                <a:ea typeface="+mj-ea"/>
                <a:cs typeface="+mj-cs"/>
              </a:rPr>
              <a:t>Other Internet Protocols and </a:t>
            </a:r>
            <a:br>
              <a:rPr lang="en-US" sz="270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sz="2700">
                <a:solidFill>
                  <a:srgbClr val="FFFFFF"/>
                </a:solidFill>
                <a:ea typeface="+mj-ea"/>
                <a:cs typeface="+mj-cs"/>
              </a:rPr>
              <a:t>Utility Programs</a:t>
            </a:r>
          </a:p>
        </p:txBody>
      </p:sp>
      <p:sp>
        <p:nvSpPr>
          <p:cNvPr id="58372" name="Slide Number Placeholder 1">
            <a:extLst>
              <a:ext uri="{FF2B5EF4-FFF2-40B4-BE49-F238E27FC236}">
                <a16:creationId xmlns:a16="http://schemas.microsoft.com/office/drawing/2014/main" id="{9ED7FF88-2F22-4A3D-9A39-897C3A79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DD1AFB80-5878-466E-98A7-7A7C1B55907E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58374" name="Content Placeholder 2">
            <a:extLst>
              <a:ext uri="{FF2B5EF4-FFF2-40B4-BE49-F238E27FC236}">
                <a16:creationId xmlns:a16="http://schemas.microsoft.com/office/drawing/2014/main" id="{6F20BC79-0E03-4952-B9FB-8E0085765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94657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422" name="Rectangle 20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0423" name="Rectangle 20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24" name="Rectangle 20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25" name="Rectangle 20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426" name="Rectangle 20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427" name="Freeform: Shape 21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27E5913-FC85-4606-8C6F-7BAF7A52F5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The Internet Today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4FF8DCFA-6FAE-439E-9246-13B2673166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1700">
                <a:ea typeface="+mn-ea"/>
                <a:cs typeface="+mn-cs"/>
              </a:rPr>
              <a:t>Internet growth has boomed without disruption because of: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Client/server computing model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 Hourglass, layered architecture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Network Technology Substrate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Transport Services and Representation Standards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Middleware Services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Applications</a:t>
            </a:r>
          </a:p>
        </p:txBody>
      </p:sp>
      <p:sp>
        <p:nvSpPr>
          <p:cNvPr id="60420" name="Slide Number Placeholder 1">
            <a:extLst>
              <a:ext uri="{FF2B5EF4-FFF2-40B4-BE49-F238E27FC236}">
                <a16:creationId xmlns:a16="http://schemas.microsoft.com/office/drawing/2014/main" id="{1202D4D0-F755-468D-BD8D-54AB7114D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ACF05522-EBC3-4B47-BE9F-FF8FB70C70EF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21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4786B7E-6536-4086-9B25-8CCB92AFFC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Hourglass Model of the Internet</a:t>
            </a:r>
          </a:p>
        </p:txBody>
      </p:sp>
      <p:sp>
        <p:nvSpPr>
          <p:cNvPr id="62468" name="Slide Number Placeholder 1">
            <a:extLst>
              <a:ext uri="{FF2B5EF4-FFF2-40B4-BE49-F238E27FC236}">
                <a16:creationId xmlns:a16="http://schemas.microsoft.com/office/drawing/2014/main" id="{897C3775-E9BA-4B3C-9207-AF3D08272D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78239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3-</a:t>
            </a:r>
            <a:fld id="{5399B6AF-670A-43D7-9C99-6EC69618865D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22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E2679-15EA-45C2-99CC-34FB9CE38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10" t="8814" r="5101" b="2574"/>
          <a:stretch/>
        </p:blipFill>
        <p:spPr>
          <a:xfrm>
            <a:off x="3886200" y="914400"/>
            <a:ext cx="4648200" cy="541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74" name="Rectangle 2050">
            <a:extLst>
              <a:ext uri="{FF2B5EF4-FFF2-40B4-BE49-F238E27FC236}">
                <a16:creationId xmlns:a16="http://schemas.microsoft.com/office/drawing/2014/main" id="{E7CE0BB5-CAB0-4813-9034-84E971677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Internet Network Architecture</a:t>
            </a:r>
          </a:p>
        </p:txBody>
      </p:sp>
      <p:sp>
        <p:nvSpPr>
          <p:cNvPr id="64514" name="Rectangle 2051">
            <a:extLst>
              <a:ext uri="{FF2B5EF4-FFF2-40B4-BE49-F238E27FC236}">
                <a16:creationId xmlns:a16="http://schemas.microsoft.com/office/drawing/2014/main" id="{52DE0AE5-C9D9-4DA8-A8DC-3A41CD80E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buClr>
                <a:srgbClr val="EF6527"/>
              </a:buClr>
            </a:pPr>
            <a:r>
              <a:rPr lang="en-US" altLang="en-US" sz="1700" dirty="0"/>
              <a:t>Backbone </a:t>
            </a:r>
          </a:p>
          <a:p>
            <a:pPr lvl="1" eaLnBrk="1" hangingPunct="1"/>
            <a:r>
              <a:rPr lang="en-US" altLang="en-US" sz="1700" dirty="0"/>
              <a:t>High-bandwidth fiber-optic cable networks </a:t>
            </a:r>
          </a:p>
          <a:p>
            <a:pPr lvl="1" eaLnBrk="1" hangingPunct="1"/>
            <a:r>
              <a:rPr lang="en-US" altLang="en-US" sz="1700" dirty="0"/>
              <a:t>Private networks owned by a variety of NSPs</a:t>
            </a:r>
          </a:p>
          <a:p>
            <a:pPr lvl="1" eaLnBrk="1" hangingPunct="1"/>
            <a:r>
              <a:rPr lang="en-US" altLang="en-US" sz="1700" dirty="0"/>
              <a:t>Bandwidth: 155 Mbps–2.5 Gbps</a:t>
            </a:r>
          </a:p>
          <a:p>
            <a:pPr lvl="1" eaLnBrk="1" hangingPunct="1"/>
            <a:r>
              <a:rPr lang="en-US" altLang="en-US" sz="1700" dirty="0"/>
              <a:t>Built-in redundancy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700" dirty="0"/>
              <a:t>Internet Exchange Points (IXPs)</a:t>
            </a:r>
          </a:p>
          <a:p>
            <a:pPr lvl="1" eaLnBrk="1" hangingPunct="1"/>
            <a:r>
              <a:rPr lang="en-US" altLang="en-US" sz="1700" dirty="0"/>
              <a:t>Hubs where backbones intersect with regional and local networks, and backbone owners connect with one another</a:t>
            </a:r>
          </a:p>
          <a:p>
            <a:pPr eaLnBrk="1" hangingPunct="1">
              <a:buClr>
                <a:srgbClr val="EF6527"/>
              </a:buClr>
            </a:pPr>
            <a:r>
              <a:rPr lang="en-US" altLang="en-US" sz="1700" dirty="0"/>
              <a:t>Campus Area Networks (CANs)</a:t>
            </a:r>
          </a:p>
          <a:p>
            <a:pPr lvl="1" eaLnBrk="1" hangingPunct="1"/>
            <a:r>
              <a:rPr lang="en-US" altLang="en-US" sz="1700" dirty="0"/>
              <a:t>LANs operating within a single organization that leases Internet access directly from regional or national carrier</a:t>
            </a:r>
          </a:p>
        </p:txBody>
      </p:sp>
      <p:sp>
        <p:nvSpPr>
          <p:cNvPr id="64516" name="Slide Number Placeholder 1">
            <a:extLst>
              <a:ext uri="{FF2B5EF4-FFF2-40B4-BE49-F238E27FC236}">
                <a16:creationId xmlns:a16="http://schemas.microsoft.com/office/drawing/2014/main" id="{D6806DA0-9170-4D98-B3C8-01E51614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05976E5C-8454-4B6A-AE7F-21F8CE1D419E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23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567" name="Rectangle 1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8" name="Rectangle 1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69" name="Rectangle 1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70" name="Rectangle 1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0AC06D8-9619-46B7-B59D-F2E50C467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Internet Network Architecture</a:t>
            </a:r>
          </a:p>
        </p:txBody>
      </p:sp>
      <p:sp>
        <p:nvSpPr>
          <p:cNvPr id="66564" name="Slide Number Placeholder 1">
            <a:extLst>
              <a:ext uri="{FF2B5EF4-FFF2-40B4-BE49-F238E27FC236}">
                <a16:creationId xmlns:a16="http://schemas.microsoft.com/office/drawing/2014/main" id="{05B48123-4E57-4E40-B39C-3ED5EFF1A70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78239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3-</a:t>
            </a:r>
            <a:fld id="{7ACF4250-A0C3-44B5-AB9C-E299967AC4E3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24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D974A5-F818-4E02-B6D8-B4288AF12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81200"/>
            <a:ext cx="6934200" cy="42957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948BF53C-88DB-417B-A798-61A30C31D6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Internet Service Providers (ISPs)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2703EA5D-C7AC-4508-929B-3BD7B2F4FF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1700">
                <a:ea typeface="+mn-ea"/>
                <a:cs typeface="+mn-cs"/>
              </a:rPr>
              <a:t>Provide lowest level of service to individuals, small businesses, some institutions</a:t>
            </a:r>
          </a:p>
          <a:p>
            <a:pPr eaLnBrk="1" hangingPunct="1">
              <a:defRPr/>
            </a:pPr>
            <a:r>
              <a:rPr lang="en-US" sz="1700">
                <a:ea typeface="+mn-ea"/>
                <a:cs typeface="+mn-cs"/>
              </a:rPr>
              <a:t>Types of service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Narrowband (dial-up)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Broadband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Digital Subscriber Line (DSL)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Cable modem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T1 and T3</a:t>
            </a:r>
          </a:p>
          <a:p>
            <a:pPr lvl="2" eaLnBrk="1" hangingPunct="1">
              <a:defRPr/>
            </a:pPr>
            <a:r>
              <a:rPr lang="en-US" sz="1700">
                <a:ea typeface="ＭＳ Ｐゴシック" charset="0"/>
              </a:rPr>
              <a:t>Satellite</a:t>
            </a:r>
          </a:p>
        </p:txBody>
      </p:sp>
      <p:sp>
        <p:nvSpPr>
          <p:cNvPr id="68612" name="Slide Number Placeholder 1">
            <a:extLst>
              <a:ext uri="{FF2B5EF4-FFF2-40B4-BE49-F238E27FC236}">
                <a16:creationId xmlns:a16="http://schemas.microsoft.com/office/drawing/2014/main" id="{40D0DC0A-F725-44D9-AD8A-3142FBF1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66F6376C-A477-4302-A890-C9BE7179B5CD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25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46" name="Title 1">
            <a:extLst>
              <a:ext uri="{FF2B5EF4-FFF2-40B4-BE49-F238E27FC236}">
                <a16:creationId xmlns:a16="http://schemas.microsoft.com/office/drawing/2014/main" id="{49D279E7-88B8-4F57-8633-25D607E3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Intranets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C3964B96-8449-4C16-9D4B-20245EF1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700">
                <a:ea typeface="+mn-ea"/>
                <a:cs typeface="+mn-cs"/>
              </a:rPr>
              <a:t>Intranet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700">
                <a:ea typeface="ＭＳ Ｐゴシック" charset="0"/>
              </a:rPr>
              <a:t>TCP/IP network located within a single organization for communications and processing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700">
                <a:ea typeface="ＭＳ Ｐゴシック" charset="0"/>
              </a:rPr>
              <a:t>Used by  private and government organizations for internal networks</a:t>
            </a:r>
          </a:p>
          <a:p>
            <a:pPr lvl="1" eaLnBrk="1" hangingPunct="1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700">
                <a:ea typeface="ＭＳ Ｐゴシック" charset="0"/>
              </a:rPr>
              <a:t>All Internet applications can be used in private intranets</a:t>
            </a:r>
          </a:p>
        </p:txBody>
      </p:sp>
      <p:sp>
        <p:nvSpPr>
          <p:cNvPr id="70660" name="Slide Number Placeholder 1">
            <a:extLst>
              <a:ext uri="{FF2B5EF4-FFF2-40B4-BE49-F238E27FC236}">
                <a16:creationId xmlns:a16="http://schemas.microsoft.com/office/drawing/2014/main" id="{CAEF5D05-ED73-4233-8362-79E90951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B2F9D5D0-BF79-486E-8CA0-F5CC9A73BBC5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26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D943FF-0B6C-4FE3-BEE0-EB98F4F01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Mobile Internet Technologies</a:t>
            </a:r>
          </a:p>
        </p:txBody>
      </p:sp>
      <p:pic>
        <p:nvPicPr>
          <p:cNvPr id="6" name="Content Placeholder 5" descr="Table&#10;&#10;Description automatically generated with low confidence">
            <a:extLst>
              <a:ext uri="{FF2B5EF4-FFF2-40B4-BE49-F238E27FC236}">
                <a16:creationId xmlns:a16="http://schemas.microsoft.com/office/drawing/2014/main" id="{53391580-898F-485A-BED2-47F11DA8B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110935"/>
            <a:ext cx="8495662" cy="41628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8B20-60A9-44BE-8983-97C82C53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Slide 3-</a:t>
            </a:r>
            <a:fld id="{A68C4BDD-09CF-4082-8A85-A021F68715DC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27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454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7C89C-CEB9-4066-A21E-AACC9E0D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>
                <a:solidFill>
                  <a:srgbClr val="FFFFFF"/>
                </a:solidFill>
              </a:rPr>
              <a:t>Wi-Fi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9806DA-2723-4606-8ADF-E68D067A3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1" y="2992077"/>
            <a:ext cx="3848316" cy="23763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CE87D-0D96-4717-AA7D-0503C4327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873" y="2850578"/>
            <a:ext cx="3848316" cy="2732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08ACE-1A62-4C8A-8BFC-BA5E6769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31079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Slide 3-</a:t>
            </a:r>
            <a:fld id="{A68C4BDD-09CF-4082-8A85-A021F68715DC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28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094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3EBB6691-1649-4B97-A034-6747D0E75B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2700">
                <a:solidFill>
                  <a:srgbClr val="FFFFFF"/>
                </a:solidFill>
                <a:ea typeface="+mj-ea"/>
                <a:cs typeface="+mj-cs"/>
              </a:rPr>
              <a:t>Wireless Internet Access </a:t>
            </a:r>
            <a:br>
              <a:rPr lang="en-US" sz="2700">
                <a:solidFill>
                  <a:srgbClr val="FFFFFF"/>
                </a:solidFill>
                <a:ea typeface="+mj-ea"/>
                <a:cs typeface="+mj-cs"/>
              </a:rPr>
            </a:br>
            <a:r>
              <a:rPr lang="en-US" sz="2700">
                <a:solidFill>
                  <a:srgbClr val="FFFFFF"/>
                </a:solidFill>
                <a:ea typeface="+mj-ea"/>
                <a:cs typeface="+mj-cs"/>
              </a:rPr>
              <a:t>Network Technologies</a:t>
            </a:r>
          </a:p>
        </p:txBody>
      </p:sp>
      <p:sp>
        <p:nvSpPr>
          <p:cNvPr id="87044" name="Slide Number Placeholder 1">
            <a:extLst>
              <a:ext uri="{FF2B5EF4-FFF2-40B4-BE49-F238E27FC236}">
                <a16:creationId xmlns:a16="http://schemas.microsoft.com/office/drawing/2014/main" id="{E781B8D2-0219-4329-816D-4B3B07DD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B31C70B4-6F0A-497B-A549-2BCCFEEB39D0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29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87046" name="Rectangle 3">
            <a:extLst>
              <a:ext uri="{FF2B5EF4-FFF2-40B4-BE49-F238E27FC236}">
                <a16:creationId xmlns:a16="http://schemas.microsoft.com/office/drawing/2014/main" id="{939A509A-0579-47B3-B2EC-6DF114C727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08782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800" name="Rectangle 73">
            <a:extLst>
              <a:ext uri="{FF2B5EF4-FFF2-40B4-BE49-F238E27FC236}">
                <a16:creationId xmlns:a16="http://schemas.microsoft.com/office/drawing/2014/main" id="{3E57A3F2-3497-430E-BCD2-151E9B574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801" name="Freeform 6">
            <a:extLst>
              <a:ext uri="{FF2B5EF4-FFF2-40B4-BE49-F238E27FC236}">
                <a16:creationId xmlns:a16="http://schemas.microsoft.com/office/drawing/2014/main" id="{88B1F424-0E60-4F04-AFC7-00E1F2110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90858" y="911116"/>
            <a:ext cx="515815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Freeform 7">
            <a:extLst>
              <a:ext uri="{FF2B5EF4-FFF2-40B4-BE49-F238E27FC236}">
                <a16:creationId xmlns:a16="http://schemas.microsoft.com/office/drawing/2014/main" id="{6B509DD1-7F4E-4C4D-9B18-626473A5F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00123" y="643467"/>
            <a:ext cx="307028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Rectangle 8">
            <a:extLst>
              <a:ext uri="{FF2B5EF4-FFF2-40B4-BE49-F238E27FC236}">
                <a16:creationId xmlns:a16="http://schemas.microsoft.com/office/drawing/2014/main" id="{BB89D3BB-9A77-48E3-8C98-9A0A1DD4F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596646" y="644382"/>
            <a:ext cx="289201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3" name="Rectangle 1026">
            <a:extLst>
              <a:ext uri="{FF2B5EF4-FFF2-40B4-BE49-F238E27FC236}">
                <a16:creationId xmlns:a16="http://schemas.microsoft.com/office/drawing/2014/main" id="{062A8604-77E7-4195-8CC9-251CBCF178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2065" y="1522820"/>
            <a:ext cx="2061031" cy="3601914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3100">
                <a:solidFill>
                  <a:srgbClr val="FFFFFF"/>
                </a:solidFill>
              </a:rPr>
              <a:t>The Evolution of the Internet</a:t>
            </a:r>
            <a:br>
              <a:rPr lang="en-US" altLang="en-US" sz="3100">
                <a:solidFill>
                  <a:srgbClr val="FFFFFF"/>
                </a:solidFill>
              </a:rPr>
            </a:br>
            <a:r>
              <a:rPr lang="en-US" altLang="en-US" sz="3100">
                <a:solidFill>
                  <a:srgbClr val="FFFFFF"/>
                </a:solidFill>
              </a:rPr>
              <a:t>1961–Present</a:t>
            </a:r>
          </a:p>
        </p:txBody>
      </p:sp>
      <p:sp>
        <p:nvSpPr>
          <p:cNvPr id="33796" name="Slide Number Placeholder 1">
            <a:extLst>
              <a:ext uri="{FF2B5EF4-FFF2-40B4-BE49-F238E27FC236}">
                <a16:creationId xmlns:a16="http://schemas.microsoft.com/office/drawing/2014/main" id="{686D2D30-DB54-49C9-A39E-375059194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0096" y="6383066"/>
            <a:ext cx="511733" cy="31593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800">
                <a:latin typeface="Georgia" panose="02040502050405020303" pitchFamily="18" charset="0"/>
              </a:rPr>
              <a:t>Slide 3-</a:t>
            </a:r>
            <a:fld id="{96E23CEF-0403-4E7A-AA0F-07D730A55F01}" type="slidenum">
              <a:rPr lang="en-US" altLang="en-US" sz="800"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altLang="en-US" sz="800">
              <a:latin typeface="Georgia" panose="02040502050405020303" pitchFamily="18" charset="0"/>
            </a:endParaRPr>
          </a:p>
        </p:txBody>
      </p:sp>
      <p:graphicFrame>
        <p:nvGraphicFramePr>
          <p:cNvPr id="33802" name="Rectangle 1027">
            <a:extLst>
              <a:ext uri="{FF2B5EF4-FFF2-40B4-BE49-F238E27FC236}">
                <a16:creationId xmlns:a16="http://schemas.microsoft.com/office/drawing/2014/main" id="{96FB1914-1423-4051-85AB-BAEEC2D45A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458035"/>
              </p:ext>
            </p:extLst>
          </p:nvPr>
        </p:nvGraphicFramePr>
        <p:xfrm>
          <a:off x="3782136" y="643467"/>
          <a:ext cx="4867132" cy="5252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E15872-451B-4EE4-B45A-509624FA9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3200">
                <a:solidFill>
                  <a:srgbClr val="FFFFFF"/>
                </a:solidFill>
              </a:rPr>
              <a:t>Other Internet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D08A-E42C-4517-99F0-EEB24CA65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GB" sz="1700" dirty="0"/>
              <a:t>Drones – Google, Facebook</a:t>
            </a:r>
          </a:p>
          <a:p>
            <a:r>
              <a:rPr lang="en-GB" sz="1700" dirty="0"/>
              <a:t>Balloons - Google</a:t>
            </a:r>
          </a:p>
          <a:p>
            <a:r>
              <a:rPr lang="en-GB" sz="1700" dirty="0"/>
              <a:t>Whitespace – Microsoft</a:t>
            </a:r>
          </a:p>
          <a:p>
            <a:endParaRPr lang="en-GB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0ACB1-8F3D-4323-AED4-59F239EB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Slide 3-</a:t>
            </a:r>
            <a:fld id="{A68C4BDD-09CF-4082-8A85-A021F68715DC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30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1109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7B3E0D-ED0B-45CE-A88F-167486FA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GB" sz="3500">
                <a:solidFill>
                  <a:srgbClr val="FFFFFF"/>
                </a:solidFill>
              </a:rPr>
              <a:t>Internet of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DEA5-AEB7-4620-AF48-7EAB1A73A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GB" sz="1700" b="1" dirty="0"/>
              <a:t>Inventory Management: </a:t>
            </a:r>
            <a:r>
              <a:rPr lang="en-GB" sz="1700" b="0" i="0" dirty="0">
                <a:effectLst/>
                <a:latin typeface="roboto" panose="02000000000000000000" pitchFamily="2" charset="0"/>
              </a:rPr>
              <a:t>enable the learning of all crucial item information such as the type of product, its availability, its expiration date, without the necessity of any human involvement.</a:t>
            </a:r>
            <a:endParaRPr lang="en-GB" sz="1700" dirty="0"/>
          </a:p>
          <a:p>
            <a:r>
              <a:rPr lang="en-GB" sz="1700" b="1" dirty="0"/>
              <a:t>Supply Chain Management: </a:t>
            </a:r>
            <a:r>
              <a:rPr lang="en-GB" sz="1700" dirty="0"/>
              <a:t>allow precise and detailed tracking of the item journey during Supply Chain Management.</a:t>
            </a:r>
          </a:p>
          <a:p>
            <a:r>
              <a:rPr lang="en-GB" sz="1700" b="1" dirty="0"/>
              <a:t>Maintenance and Warranty: </a:t>
            </a:r>
            <a:r>
              <a:rPr lang="en-GB" sz="1700" b="0" i="0" dirty="0">
                <a:effectLst/>
                <a:latin typeface="roboto" panose="02000000000000000000" pitchFamily="2" charset="0"/>
              </a:rPr>
              <a:t>remote assessment of products and items as well as to predict their maintenance and </a:t>
            </a:r>
            <a:r>
              <a:rPr lang="en-GB" sz="1700" b="0" i="0" dirty="0" err="1">
                <a:effectLst/>
                <a:latin typeface="roboto" panose="02000000000000000000" pitchFamily="2" charset="0"/>
              </a:rPr>
              <a:t>analyze</a:t>
            </a:r>
            <a:r>
              <a:rPr lang="en-GB" sz="1700" b="0" i="0" dirty="0">
                <a:effectLst/>
                <a:latin typeface="roboto" panose="02000000000000000000" pitchFamily="2" charset="0"/>
              </a:rPr>
              <a:t> their performance. </a:t>
            </a:r>
          </a:p>
          <a:p>
            <a:r>
              <a:rPr lang="en-GB" sz="1700" b="1" dirty="0">
                <a:latin typeface="roboto" panose="02000000000000000000" pitchFamily="2" charset="0"/>
              </a:rPr>
              <a:t>Smart Homes: </a:t>
            </a:r>
            <a:r>
              <a:rPr lang="en-GB" sz="1700" dirty="0">
                <a:latin typeface="roboto" panose="02000000000000000000" pitchFamily="2" charset="0"/>
              </a:rPr>
              <a:t>program via voice or text devices in house to do tasks, place orders, etc</a:t>
            </a:r>
          </a:p>
          <a:p>
            <a:r>
              <a:rPr lang="en-GB" sz="1700" b="1" i="0" dirty="0">
                <a:effectLst/>
                <a:latin typeface="roboto" panose="02000000000000000000" pitchFamily="2" charset="0"/>
              </a:rPr>
              <a:t>Personalization: </a:t>
            </a:r>
            <a:r>
              <a:rPr lang="en-GB" sz="1700" b="0" i="0" dirty="0">
                <a:effectLst/>
                <a:latin typeface="roboto" panose="02000000000000000000" pitchFamily="2" charset="0"/>
              </a:rPr>
              <a:t>enhance personalized experience and loyalty by understanding customer needs.</a:t>
            </a:r>
          </a:p>
          <a:p>
            <a:r>
              <a:rPr lang="en-GB" sz="1700" b="1" dirty="0">
                <a:latin typeface="roboto" panose="02000000000000000000" pitchFamily="2" charset="0"/>
              </a:rPr>
              <a:t>Customer experience: </a:t>
            </a:r>
            <a:r>
              <a:rPr lang="en-GB" sz="1700" dirty="0">
                <a:latin typeface="roboto" panose="02000000000000000000" pitchFamily="2" charset="0"/>
              </a:rPr>
              <a:t>garner insights regarding the various items that are gaining popularity on social media.</a:t>
            </a:r>
            <a:endParaRPr lang="en-GB" sz="1700" b="0" i="0" dirty="0">
              <a:effectLst/>
              <a:latin typeface="roboto" panose="02000000000000000000" pitchFamily="2" charset="0"/>
            </a:endParaRPr>
          </a:p>
          <a:p>
            <a:endParaRPr lang="en-GB" sz="1700" b="0" i="0" dirty="0">
              <a:effectLst/>
              <a:latin typeface="roboto" panose="02000000000000000000" pitchFamily="2" charset="0"/>
            </a:endParaRPr>
          </a:p>
          <a:p>
            <a:endParaRPr lang="en-GB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BFE64-0837-41C9-BB9A-D8088321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t>Slide 3-</a:t>
            </a:r>
            <a:fld id="{A68C4BDD-09CF-4082-8A85-A021F68715DC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31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275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8" name="Rectangle 1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B28D5BE-D342-4B5C-82AA-DCD89C21B1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Who Governs the Internet?</a:t>
            </a:r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88C54DD0-0A7B-42F2-B9F3-635BC0C06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1700">
                <a:ea typeface="+mn-ea"/>
                <a:cs typeface="+mn-cs"/>
              </a:rPr>
              <a:t>Organizations that influence the Internet and monitor its operations include: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Corporation for Assigned Names and Numbers (ICANN)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Assigned Numbers Authority (IANA)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Engineering Task Force (IETF)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Research Task Force (IRTF)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Engineering Steering Group (IESG)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Architecture Board (IAB)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Society (ISOC)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Governance Forum (IGF)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World Wide Web Consortium (W3C)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Internet Network Operators Groups (NOGs)</a:t>
            </a:r>
          </a:p>
        </p:txBody>
      </p:sp>
      <p:sp>
        <p:nvSpPr>
          <p:cNvPr id="72708" name="Slide Number Placeholder 1">
            <a:extLst>
              <a:ext uri="{FF2B5EF4-FFF2-40B4-BE49-F238E27FC236}">
                <a16:creationId xmlns:a16="http://schemas.microsoft.com/office/drawing/2014/main" id="{69556E61-B70A-4EC8-8E0A-93BE252A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CEDF5A8C-3EB6-4C99-B093-4E87A78C1D79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32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0EE087D-74D9-41BA-8905-2761A794AA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The Web</a:t>
            </a:r>
          </a:p>
        </p:txBody>
      </p:sp>
      <p:sp>
        <p:nvSpPr>
          <p:cNvPr id="93188" name="Slide Number Placeholder 1">
            <a:extLst>
              <a:ext uri="{FF2B5EF4-FFF2-40B4-BE49-F238E27FC236}">
                <a16:creationId xmlns:a16="http://schemas.microsoft.com/office/drawing/2014/main" id="{F076B68F-5E84-4340-88FE-A34FA933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4D46F446-1BE4-42EA-8A15-68119E2AF3FE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33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3190" name="Rectangle 3">
            <a:extLst>
              <a:ext uri="{FF2B5EF4-FFF2-40B4-BE49-F238E27FC236}">
                <a16:creationId xmlns:a16="http://schemas.microsoft.com/office/drawing/2014/main" id="{535FD340-1182-4CFA-977A-CA35022D90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76660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FBE017B0-52D7-492E-9AB6-4E242699CB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Hypertext</a:t>
            </a:r>
          </a:p>
        </p:txBody>
      </p:sp>
      <p:sp>
        <p:nvSpPr>
          <p:cNvPr id="95236" name="Slide Number Placeholder 1">
            <a:extLst>
              <a:ext uri="{FF2B5EF4-FFF2-40B4-BE49-F238E27FC236}">
                <a16:creationId xmlns:a16="http://schemas.microsoft.com/office/drawing/2014/main" id="{33C6D8FE-3ED8-47B3-8B0A-72908827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86DB317B-B8C1-46DB-9F1B-DC5187B969A9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34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04135" name="Rectangle 3">
            <a:extLst>
              <a:ext uri="{FF2B5EF4-FFF2-40B4-BE49-F238E27FC236}">
                <a16:creationId xmlns:a16="http://schemas.microsoft.com/office/drawing/2014/main" id="{4A3BF3CB-217F-4029-B297-E9C0896B59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17874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609A97C0-0F0B-4486-84AB-271C3207F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Markup Languages</a:t>
            </a:r>
          </a:p>
        </p:txBody>
      </p:sp>
      <p:sp>
        <p:nvSpPr>
          <p:cNvPr id="97284" name="Slide Number Placeholder 1">
            <a:extLst>
              <a:ext uri="{FF2B5EF4-FFF2-40B4-BE49-F238E27FC236}">
                <a16:creationId xmlns:a16="http://schemas.microsoft.com/office/drawing/2014/main" id="{4533CD45-A3F8-4707-A142-E6070B57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CF50AEFB-76C3-42C9-A06C-F4137132A9D1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35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97286" name="Rectangle 3">
            <a:extLst>
              <a:ext uri="{FF2B5EF4-FFF2-40B4-BE49-F238E27FC236}">
                <a16:creationId xmlns:a16="http://schemas.microsoft.com/office/drawing/2014/main" id="{ECC72D13-5BEC-4D05-9CAA-38EA9F579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794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26">
            <a:extLst>
              <a:ext uri="{FF2B5EF4-FFF2-40B4-BE49-F238E27FC236}">
                <a16:creationId xmlns:a16="http://schemas.microsoft.com/office/drawing/2014/main" id="{CCE87350-97C3-429B-B46C-5C9A718ED0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Web Servers and Web Clients</a:t>
            </a:r>
            <a:endParaRPr lang="en-US" dirty="0">
              <a:ea typeface="+mj-ea"/>
              <a:cs typeface="+mj-cs"/>
            </a:endParaRPr>
          </a:p>
        </p:txBody>
      </p:sp>
      <p:graphicFrame>
        <p:nvGraphicFramePr>
          <p:cNvPr id="100368" name="Rectangle 1027">
            <a:extLst>
              <a:ext uri="{FF2B5EF4-FFF2-40B4-BE49-F238E27FC236}">
                <a16:creationId xmlns:a16="http://schemas.microsoft.com/office/drawing/2014/main" id="{7DCABB44-FF1D-4EBE-8EA5-63B1D9EDA9F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0356" name="Slide Number Placeholder 1">
            <a:extLst>
              <a:ext uri="{FF2B5EF4-FFF2-40B4-BE49-F238E27FC236}">
                <a16:creationId xmlns:a16="http://schemas.microsoft.com/office/drawing/2014/main" id="{21D4F830-32E4-4501-935E-800FCC40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3-</a:t>
            </a:r>
            <a:fld id="{22B905E3-35DE-4955-8AF7-A28D5C2D6E68}" type="slidenum">
              <a:rPr lang="en-US" altLang="en-US" sz="1200" smtClean="0">
                <a:solidFill>
                  <a:srgbClr val="1D5478"/>
                </a:solidFill>
                <a:latin typeface="Georgia" panose="02040502050405020303" pitchFamily="18" charset="0"/>
              </a:rPr>
              <a:pPr/>
              <a:t>36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Rectangle 200">
            <a:extLst>
              <a:ext uri="{FF2B5EF4-FFF2-40B4-BE49-F238E27FC236}">
                <a16:creationId xmlns:a16="http://schemas.microsoft.com/office/drawing/2014/main" id="{A5711A0E-A428-4ED1-96CB-33D69FD84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0655" y="2043803"/>
            <a:ext cx="7642689" cy="80683"/>
          </a:xfrm>
          <a:prstGeom prst="rect">
            <a:avLst/>
          </a:prstGeom>
          <a:solidFill>
            <a:schemeClr val="tx1">
              <a:lumMod val="50000"/>
              <a:lumOff val="5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22F40A-7DB6-41D8-83FD-D0259A275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8" y="2384425"/>
            <a:ext cx="758825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CCA545-CFEF-4731-9EF0-D84A902F0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288" y="5035550"/>
            <a:ext cx="7588250" cy="965200"/>
          </a:xfrm>
          <a:prstGeom prst="rect">
            <a:avLst/>
          </a:prstGeom>
        </p:spPr>
      </p:pic>
      <p:sp>
        <p:nvSpPr>
          <p:cNvPr id="48130" name="Rectangle 1026">
            <a:extLst>
              <a:ext uri="{FF2B5EF4-FFF2-40B4-BE49-F238E27FC236}">
                <a16:creationId xmlns:a16="http://schemas.microsoft.com/office/drawing/2014/main" id="{81BA6B9B-0C7F-442C-A016-4A2F7B18E7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653" y="606564"/>
            <a:ext cx="7838694" cy="1325563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>
                <a:ea typeface="+mj-ea"/>
                <a:cs typeface="+mj-cs"/>
              </a:rPr>
              <a:t>Web Browsers</a:t>
            </a:r>
          </a:p>
        </p:txBody>
      </p:sp>
      <p:sp>
        <p:nvSpPr>
          <p:cNvPr id="102404" name="Slide Number Placeholder 1">
            <a:extLst>
              <a:ext uri="{FF2B5EF4-FFF2-40B4-BE49-F238E27FC236}">
                <a16:creationId xmlns:a16="http://schemas.microsoft.com/office/drawing/2014/main" id="{97B57EB5-4780-4F35-90BC-CC97AA0A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1000">
                <a:solidFill>
                  <a:prstClr val="black">
                    <a:tint val="75000"/>
                  </a:prstClr>
                </a:solidFill>
                <a:latin typeface="Georgia" panose="02040502050405020303" pitchFamily="18" charset="0"/>
              </a:rPr>
              <a:t>Slide 3-</a:t>
            </a:r>
            <a:fld id="{698F5FC7-BE4D-492E-BC37-24721FBAB4E9}" type="slidenum">
              <a:rPr lang="en-US" altLang="en-US" sz="1000">
                <a:solidFill>
                  <a:prstClr val="black">
                    <a:tint val="75000"/>
                  </a:prstClr>
                </a:solidFill>
                <a:latin typeface="Georgia" panose="02040502050405020303" pitchFamily="18" charset="0"/>
              </a:rPr>
              <a:pPr>
                <a:spcAft>
                  <a:spcPts val="600"/>
                </a:spcAft>
              </a:pPr>
              <a:t>37</a:t>
            </a:fld>
            <a:endParaRPr lang="en-US" altLang="en-US" sz="1000">
              <a:solidFill>
                <a:prstClr val="black">
                  <a:tint val="75000"/>
                </a:prst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5BA1F397-7DA1-4A9F-A15F-B49C9C9751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The Internet and Web: Features</a:t>
            </a: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A3970E3E-2AE3-488D-9F79-3B5876ACFB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1700">
                <a:ea typeface="+mn-ea"/>
                <a:cs typeface="+mn-cs"/>
              </a:rPr>
              <a:t>Features on which the foundations of </a:t>
            </a:r>
            <a:br>
              <a:rPr lang="en-US" sz="1700">
                <a:ea typeface="+mn-ea"/>
                <a:cs typeface="+mn-cs"/>
              </a:rPr>
            </a:br>
            <a:r>
              <a:rPr lang="en-US" sz="1700">
                <a:ea typeface="+mn-ea"/>
                <a:cs typeface="+mn-cs"/>
              </a:rPr>
              <a:t>e-commerce are built: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E-mail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Instant messaging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Search engines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Online forums and chat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Streaming media</a:t>
            </a:r>
          </a:p>
          <a:p>
            <a:pPr lvl="1" eaLnBrk="1" hangingPunct="1">
              <a:defRPr/>
            </a:pPr>
            <a:r>
              <a:rPr lang="en-US" sz="1700">
                <a:ea typeface="ＭＳ Ｐゴシック" charset="0"/>
              </a:rPr>
              <a:t>Cookies</a:t>
            </a:r>
          </a:p>
        </p:txBody>
      </p:sp>
      <p:sp>
        <p:nvSpPr>
          <p:cNvPr id="104452" name="Slide Number Placeholder 1">
            <a:extLst>
              <a:ext uri="{FF2B5EF4-FFF2-40B4-BE49-F238E27FC236}">
                <a16:creationId xmlns:a16="http://schemas.microsoft.com/office/drawing/2014/main" id="{7E01C3F4-E83C-4A16-9B9B-01EA8A8BF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DE3734F8-4B22-4DEF-972B-819136D7D095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1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7F0A430-C4E5-4C9D-A4F9-7BC33ABF8E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E-mail</a:t>
            </a:r>
          </a:p>
        </p:txBody>
      </p:sp>
      <p:sp>
        <p:nvSpPr>
          <p:cNvPr id="106500" name="Slide Number Placeholder 1">
            <a:extLst>
              <a:ext uri="{FF2B5EF4-FFF2-40B4-BE49-F238E27FC236}">
                <a16:creationId xmlns:a16="http://schemas.microsoft.com/office/drawing/2014/main" id="{EDD2164C-A348-46CF-8438-28F5F3C7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36073001-2B69-4D84-85AB-5E9296653237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39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6502" name="Rectangle 3">
            <a:extLst>
              <a:ext uri="{FF2B5EF4-FFF2-40B4-BE49-F238E27FC236}">
                <a16:creationId xmlns:a16="http://schemas.microsoft.com/office/drawing/2014/main" id="{20684FA6-8D0C-482D-A27B-E7D48A2621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50322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6EEA7702-5E65-4EA2-AFB5-E5E4CAE79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The Internet: </a:t>
            </a: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Key Technology Concepts</a:t>
            </a:r>
          </a:p>
        </p:txBody>
      </p:sp>
      <p:graphicFrame>
        <p:nvGraphicFramePr>
          <p:cNvPr id="234500" name="Rectangle 3">
            <a:extLst>
              <a:ext uri="{FF2B5EF4-FFF2-40B4-BE49-F238E27FC236}">
                <a16:creationId xmlns:a16="http://schemas.microsoft.com/office/drawing/2014/main" id="{84535D53-BE42-4013-B407-6F5C60455F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905000"/>
          <a:ext cx="82296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5844" name="Slide Number Placeholder 1">
            <a:extLst>
              <a:ext uri="{FF2B5EF4-FFF2-40B4-BE49-F238E27FC236}">
                <a16:creationId xmlns:a16="http://schemas.microsoft.com/office/drawing/2014/main" id="{A224643F-17F2-447A-809E-AAD149652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t>Slide 3-</a:t>
            </a:r>
            <a:fld id="{66621348-CEAA-4709-AA41-532C7DD5F6A6}" type="slidenum">
              <a:rPr lang="en-US" altLang="en-US" sz="1200">
                <a:solidFill>
                  <a:srgbClr val="1D5478"/>
                </a:solidFill>
                <a:latin typeface="Georgia" panose="02040502050405020303" pitchFamily="18" charset="0"/>
              </a:rPr>
              <a:pPr/>
              <a:t>4</a:t>
            </a:fld>
            <a:endParaRPr lang="en-US" altLang="en-US" sz="1200">
              <a:solidFill>
                <a:srgbClr val="1D5478"/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552" name="Rectangle 1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53" name="Rectangle 1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54" name="Rectangle 1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555" name="Rectangle 1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4A482BF2-8229-4F5A-B0C5-24FDF3C10F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Search Engines</a:t>
            </a:r>
          </a:p>
        </p:txBody>
      </p:sp>
      <p:sp>
        <p:nvSpPr>
          <p:cNvPr id="108548" name="Slide Number Placeholder 1">
            <a:extLst>
              <a:ext uri="{FF2B5EF4-FFF2-40B4-BE49-F238E27FC236}">
                <a16:creationId xmlns:a16="http://schemas.microsoft.com/office/drawing/2014/main" id="{C6464F54-B81A-4957-A5A7-6FB0BBF8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AF54C13C-FA83-4CDB-9DBA-3ABB72F149C6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40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08556" name="Rectangle 3">
            <a:extLst>
              <a:ext uri="{FF2B5EF4-FFF2-40B4-BE49-F238E27FC236}">
                <a16:creationId xmlns:a16="http://schemas.microsoft.com/office/drawing/2014/main" id="{3CC0F9BC-6154-4148-A3A3-35BB83AB2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591463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599" name="Rectangle 13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00" name="Rectangle 13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601" name="Rectangle 14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5F866BB6-C624-49F7-BB4B-53FCE7273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Google Works</a:t>
            </a:r>
          </a:p>
        </p:txBody>
      </p:sp>
      <p:pic>
        <p:nvPicPr>
          <p:cNvPr id="110597" name="Picture 6">
            <a:extLst>
              <a:ext uri="{FF2B5EF4-FFF2-40B4-BE49-F238E27FC236}">
                <a16:creationId xmlns:a16="http://schemas.microsoft.com/office/drawing/2014/main" id="{8F567B5C-92B4-4783-A7FF-69FB7F031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5192" y="482971"/>
            <a:ext cx="6233615" cy="3054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0596" name="Slide Number Placeholder 1">
            <a:extLst>
              <a:ext uri="{FF2B5EF4-FFF2-40B4-BE49-F238E27FC236}">
                <a16:creationId xmlns:a16="http://schemas.microsoft.com/office/drawing/2014/main" id="{E4D32A65-12E9-4C63-BDEF-A4AF2838467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rgbClr val="FFFFFF"/>
                </a:solidFill>
                <a:latin typeface="+mn-lt"/>
                <a:ea typeface="+mn-ea"/>
              </a:rPr>
              <a:t>Slide 3-</a:t>
            </a:r>
            <a:fld id="{2B9EE1E7-7516-465F-B9A9-83CE9C2796DF}" type="slidenum">
              <a:rPr lang="en-US" altLang="en-US" sz="600">
                <a:solidFill>
                  <a:srgbClr val="FFFFFF"/>
                </a:solidFill>
                <a:latin typeface="+mn-lt"/>
                <a:ea typeface="+mn-ea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41</a:t>
            </a:fld>
            <a:endParaRPr lang="en-US" altLang="en-US" sz="600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1" name="Rectangle 20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274" name="Title 1">
            <a:extLst>
              <a:ext uri="{FF2B5EF4-FFF2-40B4-BE49-F238E27FC236}">
                <a16:creationId xmlns:a16="http://schemas.microsoft.com/office/drawing/2014/main" id="{328E0741-506F-42F9-BAF9-C405DD025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Online Forums and Chat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BC78E07B-5579-46E7-89D4-E2B2A12A8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1700" dirty="0">
                <a:ea typeface="+mn-ea"/>
                <a:cs typeface="+mn-cs"/>
              </a:rPr>
              <a:t>Online forum 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Also known as a message board, bulletin board, discussion board, discussion group, board, or forum 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Web application that enables Internet users to communicate with one another, although not in real time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Members visit online forum to check for new posts</a:t>
            </a:r>
          </a:p>
          <a:p>
            <a:pPr eaLnBrk="1" hangingPunct="1">
              <a:defRPr/>
            </a:pPr>
            <a:r>
              <a:rPr lang="en-US" sz="1700" dirty="0">
                <a:ea typeface="+mn-ea"/>
                <a:cs typeface="+mn-cs"/>
              </a:rPr>
              <a:t>Online chat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Similar to IM, but for multiple users</a:t>
            </a:r>
          </a:p>
          <a:p>
            <a:pPr lvl="1" eaLnBrk="1" hangingPunct="1">
              <a:defRPr/>
            </a:pPr>
            <a:r>
              <a:rPr lang="en-US" sz="1700" dirty="0">
                <a:ea typeface="ＭＳ Ｐゴシック" charset="0"/>
              </a:rPr>
              <a:t>Typically, users log into chat room</a:t>
            </a:r>
          </a:p>
        </p:txBody>
      </p:sp>
      <p:sp>
        <p:nvSpPr>
          <p:cNvPr id="112644" name="Slide Number Placeholder 1">
            <a:extLst>
              <a:ext uri="{FF2B5EF4-FFF2-40B4-BE49-F238E27FC236}">
                <a16:creationId xmlns:a16="http://schemas.microsoft.com/office/drawing/2014/main" id="{24F511C9-EAB3-4599-92C2-78C72EA3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431"/>
            <a:ext cx="334434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BA1E4353-7217-46C4-9615-1DDF67B17C04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42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298" name="Title 1">
            <a:extLst>
              <a:ext uri="{FF2B5EF4-FFF2-40B4-BE49-F238E27FC236}">
                <a16:creationId xmlns:a16="http://schemas.microsoft.com/office/drawing/2014/main" id="{04042CBE-44E6-4E91-B670-7A3D1DFD5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Streaming Media</a:t>
            </a:r>
          </a:p>
        </p:txBody>
      </p:sp>
      <p:sp>
        <p:nvSpPr>
          <p:cNvPr id="114692" name="Slide Number Placeholder 1">
            <a:extLst>
              <a:ext uri="{FF2B5EF4-FFF2-40B4-BE49-F238E27FC236}">
                <a16:creationId xmlns:a16="http://schemas.microsoft.com/office/drawing/2014/main" id="{4CF572D3-CB94-4EDA-8330-7FAA7747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F7382574-9EE5-404F-9195-AC6CBDCC110E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43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4694" name="Content Placeholder 2">
            <a:extLst>
              <a:ext uri="{FF2B5EF4-FFF2-40B4-BE49-F238E27FC236}">
                <a16:creationId xmlns:a16="http://schemas.microsoft.com/office/drawing/2014/main" id="{481A0DC7-834F-4ABA-8035-07DAC31E90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8353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322" name="Title 1">
            <a:extLst>
              <a:ext uri="{FF2B5EF4-FFF2-40B4-BE49-F238E27FC236}">
                <a16:creationId xmlns:a16="http://schemas.microsoft.com/office/drawing/2014/main" id="{56562218-9751-4779-B1AE-B4EDDE65E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Cookies</a:t>
            </a:r>
          </a:p>
        </p:txBody>
      </p:sp>
      <p:sp>
        <p:nvSpPr>
          <p:cNvPr id="116740" name="Slide Number Placeholder 1">
            <a:extLst>
              <a:ext uri="{FF2B5EF4-FFF2-40B4-BE49-F238E27FC236}">
                <a16:creationId xmlns:a16="http://schemas.microsoft.com/office/drawing/2014/main" id="{EE068918-7883-487F-95F8-B35EF479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46FC6AC3-193A-43F5-B815-B444BD13E94E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44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6742" name="Content Placeholder 2">
            <a:extLst>
              <a:ext uri="{FF2B5EF4-FFF2-40B4-BE49-F238E27FC236}">
                <a16:creationId xmlns:a16="http://schemas.microsoft.com/office/drawing/2014/main" id="{9BB89BC5-3526-4C80-A64D-03261CF8F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65035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7AF10927-7CE2-4480-A1B3-D413431DC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Web 2.0 Features and Services</a:t>
            </a:r>
          </a:p>
        </p:txBody>
      </p:sp>
      <p:sp>
        <p:nvSpPr>
          <p:cNvPr id="118788" name="Slide Number Placeholder 1">
            <a:extLst>
              <a:ext uri="{FF2B5EF4-FFF2-40B4-BE49-F238E27FC236}">
                <a16:creationId xmlns:a16="http://schemas.microsoft.com/office/drawing/2014/main" id="{46B70F5D-28A3-40F9-B527-688229D0D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0E14AD5F-EB4F-4575-B1E9-97DFEEE0E8E5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45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18790" name="Rectangle 3">
            <a:extLst>
              <a:ext uri="{FF2B5EF4-FFF2-40B4-BE49-F238E27FC236}">
                <a16:creationId xmlns:a16="http://schemas.microsoft.com/office/drawing/2014/main" id="{E77B8B00-CDBB-408E-B817-4E08A9AF02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8344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0840" name="Rectangle 13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41" name="Rectangle 14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42" name="Rectangle 1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843" name="Rectangle 14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370" name="Title 5">
            <a:extLst>
              <a:ext uri="{FF2B5EF4-FFF2-40B4-BE49-F238E27FC236}">
                <a16:creationId xmlns:a16="http://schemas.microsoft.com/office/drawing/2014/main" id="{E537C90C-90D9-48A0-9790-B7D35961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Web 2.0 Features and Services</a:t>
            </a:r>
          </a:p>
        </p:txBody>
      </p:sp>
      <p:sp>
        <p:nvSpPr>
          <p:cNvPr id="120836" name="Slide Number Placeholder 1">
            <a:extLst>
              <a:ext uri="{FF2B5EF4-FFF2-40B4-BE49-F238E27FC236}">
                <a16:creationId xmlns:a16="http://schemas.microsoft.com/office/drawing/2014/main" id="{13CBDFF2-724D-4B5A-85F6-B3AF2985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D7CBAA83-F67A-4AE5-A3AE-3998CBFF081C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46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20844" name="Rectangle 3">
            <a:extLst>
              <a:ext uri="{FF2B5EF4-FFF2-40B4-BE49-F238E27FC236}">
                <a16:creationId xmlns:a16="http://schemas.microsoft.com/office/drawing/2014/main" id="{AE0A5494-4AC4-4BFC-9FE4-F4D34B9DC3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6313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394" name="Title 5">
            <a:extLst>
              <a:ext uri="{FF2B5EF4-FFF2-40B4-BE49-F238E27FC236}">
                <a16:creationId xmlns:a16="http://schemas.microsoft.com/office/drawing/2014/main" id="{A81D95E3-948D-410A-A4E5-A58712DF1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Web 2.0 Features and Services</a:t>
            </a:r>
          </a:p>
        </p:txBody>
      </p:sp>
      <p:sp>
        <p:nvSpPr>
          <p:cNvPr id="122884" name="Slide Number Placeholder 1">
            <a:extLst>
              <a:ext uri="{FF2B5EF4-FFF2-40B4-BE49-F238E27FC236}">
                <a16:creationId xmlns:a16="http://schemas.microsoft.com/office/drawing/2014/main" id="{DEFDEF6E-6422-413E-AB56-836A303B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92331E1D-7D0A-4F62-B1CB-B16F7748F848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47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22886" name="Rectangle 3">
            <a:extLst>
              <a:ext uri="{FF2B5EF4-FFF2-40B4-BE49-F238E27FC236}">
                <a16:creationId xmlns:a16="http://schemas.microsoft.com/office/drawing/2014/main" id="{7643CC8C-9146-4D4E-9F70-093CE1CB7F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8612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9D9F8398-136B-46FC-936D-795347918D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Intelligent Personal Assistants</a:t>
            </a:r>
          </a:p>
        </p:txBody>
      </p:sp>
      <p:sp>
        <p:nvSpPr>
          <p:cNvPr id="124932" name="Slide Number Placeholder 1">
            <a:extLst>
              <a:ext uri="{FF2B5EF4-FFF2-40B4-BE49-F238E27FC236}">
                <a16:creationId xmlns:a16="http://schemas.microsoft.com/office/drawing/2014/main" id="{6B2A6730-B629-49CB-974C-CCF9470C7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BC5323CA-45FF-44D4-81B4-7379E5E1E69A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48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124934" name="Rectangle 3">
            <a:extLst>
              <a:ext uri="{FF2B5EF4-FFF2-40B4-BE49-F238E27FC236}">
                <a16:creationId xmlns:a16="http://schemas.microsoft.com/office/drawing/2014/main" id="{FFB487F3-2813-489A-9204-BC9D67E25B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911252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63685E16-FD74-4B09-A446-F9EAF06D1F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Packet Switching</a:t>
            </a: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83517181-7495-4570-958D-874CC57EB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D0DB49A9-4AC5-4EB7-BF35-80606F1D3DA0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37894" name="Rectangle 3">
            <a:extLst>
              <a:ext uri="{FF2B5EF4-FFF2-40B4-BE49-F238E27FC236}">
                <a16:creationId xmlns:a16="http://schemas.microsoft.com/office/drawing/2014/main" id="{6A77B16E-FD72-4168-879E-AF6457805E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1873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A27CAF8A-AAC8-4438-ADAC-06AF2C4E6A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defRPr/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Packet Switching</a:t>
            </a:r>
          </a:p>
        </p:txBody>
      </p:sp>
      <p:pic>
        <p:nvPicPr>
          <p:cNvPr id="39941" name="Picture 5" descr="EC-3 - Fig-3">
            <a:extLst>
              <a:ext uri="{FF2B5EF4-FFF2-40B4-BE49-F238E27FC236}">
                <a16:creationId xmlns:a16="http://schemas.microsoft.com/office/drawing/2014/main" id="{0CD1751C-C53E-4678-A1D2-20F64BE3F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2925" y="2676361"/>
            <a:ext cx="8058150" cy="3303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0" name="Slide Number Placeholder 1">
            <a:extLst>
              <a:ext uri="{FF2B5EF4-FFF2-40B4-BE49-F238E27FC236}">
                <a16:creationId xmlns:a16="http://schemas.microsoft.com/office/drawing/2014/main" id="{49765104-ABA8-4E29-94DC-A5AAD71FFC9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t>Slide 3-</a:t>
            </a:r>
            <a:fld id="{317BA858-4894-4214-BC57-FCCBFFCDD67B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6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71D41442-AAF5-4BC5-A271-73AA17603D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TCP/IP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7844F6D0-DFF4-4277-B92A-6AD5DF860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28DFD6ED-D3E1-40A7-A1FE-986F6EB1D043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1990" name="Rectangle 3">
            <a:extLst>
              <a:ext uri="{FF2B5EF4-FFF2-40B4-BE49-F238E27FC236}">
                <a16:creationId xmlns:a16="http://schemas.microsoft.com/office/drawing/2014/main" id="{D89A780E-0F80-4BF5-8BB7-886065BFCB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3702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590C7D31-7154-4532-A6BC-912A12C57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/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TCP/IP Architecture and Protocol Suite</a:t>
            </a:r>
          </a:p>
        </p:txBody>
      </p:sp>
      <p:pic>
        <p:nvPicPr>
          <p:cNvPr id="44037" name="Picture 5" descr="EC-3 - Fig-3">
            <a:extLst>
              <a:ext uri="{FF2B5EF4-FFF2-40B4-BE49-F238E27FC236}">
                <a16:creationId xmlns:a16="http://schemas.microsoft.com/office/drawing/2014/main" id="{DFC0DA61-908D-4A85-939D-F2F9D61F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32459" y="1966293"/>
            <a:ext cx="487908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Slide Number Placeholder 1">
            <a:extLst>
              <a:ext uri="{FF2B5EF4-FFF2-40B4-BE49-F238E27FC236}">
                <a16:creationId xmlns:a16="http://schemas.microsoft.com/office/drawing/2014/main" id="{DF8CF133-0B42-44FC-83EC-D5A7AE54D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78239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t>Slide 3-</a:t>
            </a:r>
            <a:fld id="{99D34690-AE0D-45B0-87E7-25AC68009FAB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2" name="Rectangle 20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672B3ADB-A5CD-4497-976A-B1E5017E6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eaLnBrk="1" hangingPunct="1">
              <a:defRPr/>
            </a:pPr>
            <a:r>
              <a:rPr lang="en-US" sz="3500">
                <a:solidFill>
                  <a:srgbClr val="FFFFFF"/>
                </a:solidFill>
                <a:ea typeface="+mj-ea"/>
                <a:cs typeface="+mj-cs"/>
              </a:rPr>
              <a:t>Internet (IP) Addresses</a:t>
            </a:r>
          </a:p>
        </p:txBody>
      </p:sp>
      <p:sp>
        <p:nvSpPr>
          <p:cNvPr id="46084" name="Slide Number Placeholder 1">
            <a:extLst>
              <a:ext uri="{FF2B5EF4-FFF2-40B4-BE49-F238E27FC236}">
                <a16:creationId xmlns:a16="http://schemas.microsoft.com/office/drawing/2014/main" id="{B61CA02A-AED2-4CBB-91CD-F23DC58A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40" y="6455664"/>
            <a:ext cx="336042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t>Slide 3-</a:t>
            </a:r>
            <a:fld id="{DAD6C775-DA7A-496B-A889-3BA8834658AB}" type="slidenum">
              <a:rPr lang="en-US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Georgia" panose="020405020504050203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altLang="en-US" sz="600">
              <a:solidFill>
                <a:schemeClr val="tx1">
                  <a:lumMod val="50000"/>
                  <a:lumOff val="50000"/>
                </a:schemeClr>
              </a:solidFill>
              <a:latin typeface="Georgia" panose="02040502050405020303" pitchFamily="18" charset="0"/>
            </a:endParaRPr>
          </a:p>
        </p:txBody>
      </p:sp>
      <p:graphicFrame>
        <p:nvGraphicFramePr>
          <p:cNvPr id="46086" name="Rectangle 3">
            <a:extLst>
              <a:ext uri="{FF2B5EF4-FFF2-40B4-BE49-F238E27FC236}">
                <a16:creationId xmlns:a16="http://schemas.microsoft.com/office/drawing/2014/main" id="{261461E7-D0D9-4BC8-9C51-325D5D9201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855966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2147</TotalTime>
  <Words>2245</Words>
  <Application>Microsoft Office PowerPoint</Application>
  <PresentationFormat>On-screen Show (4:3)</PresentationFormat>
  <Paragraphs>375</Paragraphs>
  <Slides>48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8" baseType="lpstr">
      <vt:lpstr>Arial</vt:lpstr>
      <vt:lpstr>Calibri</vt:lpstr>
      <vt:lpstr>Calibri Light</vt:lpstr>
      <vt:lpstr>Cambria</vt:lpstr>
      <vt:lpstr>Georgia</vt:lpstr>
      <vt:lpstr>roboto</vt:lpstr>
      <vt:lpstr>Tahoma</vt:lpstr>
      <vt:lpstr>Times New Roman</vt:lpstr>
      <vt:lpstr>Wingdings</vt:lpstr>
      <vt:lpstr>Office Theme</vt:lpstr>
      <vt:lpstr>E-commerce Infrastructure: The Internet, Web, and Mobile Platform</vt:lpstr>
      <vt:lpstr>The Internet: Technology Background</vt:lpstr>
      <vt:lpstr>The Evolution of the Internet 1961–Present</vt:lpstr>
      <vt:lpstr>The Internet:  Key Technology Concepts</vt:lpstr>
      <vt:lpstr>Packet Switching</vt:lpstr>
      <vt:lpstr>Packet Switching</vt:lpstr>
      <vt:lpstr>TCP/IP</vt:lpstr>
      <vt:lpstr>The TCP/IP Architecture and Protocol Suite</vt:lpstr>
      <vt:lpstr>Internet (IP) Addresses</vt:lpstr>
      <vt:lpstr>Routing Internet Messages: TCP/IP and Packet Switching</vt:lpstr>
      <vt:lpstr>Domain Names, DNS, and URLs</vt:lpstr>
      <vt:lpstr>Client/Server Computing</vt:lpstr>
      <vt:lpstr>The New Client: The Mobile Platform</vt:lpstr>
      <vt:lpstr>Cloud Computing</vt:lpstr>
      <vt:lpstr>Cloud Computing</vt:lpstr>
      <vt:lpstr>Cloud Services</vt:lpstr>
      <vt:lpstr>Cloud Computing Models</vt:lpstr>
      <vt:lpstr>Cloud Computing Models Compared</vt:lpstr>
      <vt:lpstr>Edge Computing</vt:lpstr>
      <vt:lpstr>Other Internet Protocols and  Utility Programs</vt:lpstr>
      <vt:lpstr>The Internet Today</vt:lpstr>
      <vt:lpstr>The Hourglass Model of the Internet</vt:lpstr>
      <vt:lpstr>Internet Network Architecture</vt:lpstr>
      <vt:lpstr>Internet Network Architecture</vt:lpstr>
      <vt:lpstr>Internet Service Providers (ISPs)</vt:lpstr>
      <vt:lpstr>Intranets</vt:lpstr>
      <vt:lpstr>Mobile Internet Technologies</vt:lpstr>
      <vt:lpstr>Wi-Fi Networks</vt:lpstr>
      <vt:lpstr>Wireless Internet Access  Network Technologies</vt:lpstr>
      <vt:lpstr>Other Internet Technologies</vt:lpstr>
      <vt:lpstr>Internet of Things</vt:lpstr>
      <vt:lpstr>Who Governs the Internet?</vt:lpstr>
      <vt:lpstr>The Web</vt:lpstr>
      <vt:lpstr>Hypertext</vt:lpstr>
      <vt:lpstr>Markup Languages</vt:lpstr>
      <vt:lpstr>Web Servers and Web Clients</vt:lpstr>
      <vt:lpstr>Web Browsers</vt:lpstr>
      <vt:lpstr>The Internet and Web: Features</vt:lpstr>
      <vt:lpstr>E-mail</vt:lpstr>
      <vt:lpstr>Search Engines</vt:lpstr>
      <vt:lpstr>How Google Works</vt:lpstr>
      <vt:lpstr>Online Forums and Chat</vt:lpstr>
      <vt:lpstr>Streaming Media</vt:lpstr>
      <vt:lpstr>Cookies</vt:lpstr>
      <vt:lpstr>Web 2.0 Features and Services</vt:lpstr>
      <vt:lpstr>Web 2.0 Features and Services</vt:lpstr>
      <vt:lpstr>Web 2.0 Features and Services</vt:lpstr>
      <vt:lpstr>Intelligent Personal Assistants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E-Commerce: business. technology. society.</dc:title>
  <dc:creator>ED SERVICES</dc:creator>
  <cp:lastModifiedBy>Ermias  Abebe Kassa</cp:lastModifiedBy>
  <cp:revision>57</cp:revision>
  <dcterms:created xsi:type="dcterms:W3CDTF">2010-11-10T21:36:23Z</dcterms:created>
  <dcterms:modified xsi:type="dcterms:W3CDTF">2022-04-12T17:37:00Z</dcterms:modified>
</cp:coreProperties>
</file>