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970" r:id="rId1"/>
  </p:sldMasterIdLst>
  <p:notesMasterIdLst>
    <p:notesMasterId r:id="rId51"/>
  </p:notesMasterIdLst>
  <p:handoutMasterIdLst>
    <p:handoutMasterId r:id="rId52"/>
  </p:handoutMasterIdLst>
  <p:sldIdLst>
    <p:sldId id="407" r:id="rId2"/>
    <p:sldId id="414" r:id="rId3"/>
    <p:sldId id="415" r:id="rId4"/>
    <p:sldId id="417" r:id="rId5"/>
    <p:sldId id="418" r:id="rId6"/>
    <p:sldId id="419" r:id="rId7"/>
    <p:sldId id="416" r:id="rId8"/>
    <p:sldId id="420" r:id="rId9"/>
    <p:sldId id="424" r:id="rId10"/>
    <p:sldId id="366" r:id="rId11"/>
    <p:sldId id="367" r:id="rId12"/>
    <p:sldId id="368" r:id="rId13"/>
    <p:sldId id="334" r:id="rId14"/>
    <p:sldId id="369" r:id="rId15"/>
    <p:sldId id="400" r:id="rId16"/>
    <p:sldId id="370" r:id="rId17"/>
    <p:sldId id="336" r:id="rId18"/>
    <p:sldId id="337" r:id="rId19"/>
    <p:sldId id="371" r:id="rId20"/>
    <p:sldId id="338" r:id="rId21"/>
    <p:sldId id="425" r:id="rId22"/>
    <p:sldId id="426" r:id="rId23"/>
    <p:sldId id="373" r:id="rId24"/>
    <p:sldId id="342" r:id="rId25"/>
    <p:sldId id="376" r:id="rId26"/>
    <p:sldId id="344" r:id="rId27"/>
    <p:sldId id="345" r:id="rId28"/>
    <p:sldId id="423" r:id="rId29"/>
    <p:sldId id="347" r:id="rId30"/>
    <p:sldId id="378" r:id="rId31"/>
    <p:sldId id="393" r:id="rId32"/>
    <p:sldId id="379" r:id="rId33"/>
    <p:sldId id="380" r:id="rId34"/>
    <p:sldId id="401" r:id="rId35"/>
    <p:sldId id="402" r:id="rId36"/>
    <p:sldId id="382" r:id="rId37"/>
    <p:sldId id="389" r:id="rId38"/>
    <p:sldId id="383" r:id="rId39"/>
    <p:sldId id="357" r:id="rId40"/>
    <p:sldId id="360" r:id="rId41"/>
    <p:sldId id="385" r:id="rId42"/>
    <p:sldId id="362" r:id="rId43"/>
    <p:sldId id="413" r:id="rId44"/>
    <p:sldId id="386" r:id="rId45"/>
    <p:sldId id="387" r:id="rId46"/>
    <p:sldId id="403" r:id="rId47"/>
    <p:sldId id="410" r:id="rId48"/>
    <p:sldId id="408" r:id="rId49"/>
    <p:sldId id="411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04">
          <p15:clr>
            <a:srgbClr val="A4A3A4"/>
          </p15:clr>
        </p15:guide>
        <p15:guide id="2" orient="horz" pos="672">
          <p15:clr>
            <a:srgbClr val="A4A3A4"/>
          </p15:clr>
        </p15:guide>
        <p15:guide id="3" orient="horz" pos="1056">
          <p15:clr>
            <a:srgbClr val="A4A3A4"/>
          </p15:clr>
        </p15:guide>
        <p15:guide id="4" orient="horz" pos="3936">
          <p15:clr>
            <a:srgbClr val="A4A3A4"/>
          </p15:clr>
        </p15:guide>
        <p15:guide id="5" pos="2880">
          <p15:clr>
            <a:srgbClr val="A4A3A4"/>
          </p15:clr>
        </p15:guide>
        <p15:guide id="6" pos="288">
          <p15:clr>
            <a:srgbClr val="A4A3A4"/>
          </p15:clr>
        </p15:guide>
        <p15:guide id="7" pos="547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CEDF"/>
    <a:srgbClr val="F8BE1A"/>
    <a:srgbClr val="59BBDE"/>
    <a:srgbClr val="AA1949"/>
    <a:srgbClr val="6D111B"/>
    <a:srgbClr val="162210"/>
    <a:srgbClr val="78B75C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850" y="48"/>
      </p:cViewPr>
      <p:guideLst>
        <p:guide orient="horz" pos="1104"/>
        <p:guide orient="horz" pos="672"/>
        <p:guide orient="horz" pos="1056"/>
        <p:guide orient="horz" pos="3936"/>
        <p:guide pos="2880"/>
        <p:guide pos="288"/>
        <p:guide pos="5472"/>
      </p:guideLst>
    </p:cSldViewPr>
  </p:slideViewPr>
  <p:outlineViewPr>
    <p:cViewPr>
      <p:scale>
        <a:sx n="33" d="100"/>
        <a:sy n="33" d="100"/>
      </p:scale>
      <p:origin x="0" y="2274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5" d="100"/>
        <a:sy n="115" d="100"/>
      </p:scale>
      <p:origin x="0" y="312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F54F86-8F96-4702-A65C-F213D29A2598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109B08-9C44-4DCB-826C-B32B713DD078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Host your own site</a:t>
          </a:r>
          <a:endParaRPr lang="en-US"/>
        </a:p>
      </dgm:t>
    </dgm:pt>
    <dgm:pt modelId="{F8F303F5-83BC-4825-B7BA-E95DD36E3670}" type="parTrans" cxnId="{69E90ADF-188F-40D3-A7ED-07BE716DC425}">
      <dgm:prSet/>
      <dgm:spPr/>
      <dgm:t>
        <a:bodyPr/>
        <a:lstStyle/>
        <a:p>
          <a:endParaRPr lang="en-US"/>
        </a:p>
      </dgm:t>
    </dgm:pt>
    <dgm:pt modelId="{0D813649-6198-4787-A7B2-07C5C8338176}" type="sibTrans" cxnId="{69E90ADF-188F-40D3-A7ED-07BE716DC425}">
      <dgm:prSet/>
      <dgm:spPr/>
      <dgm:t>
        <a:bodyPr/>
        <a:lstStyle/>
        <a:p>
          <a:endParaRPr lang="en-US"/>
        </a:p>
      </dgm:t>
    </dgm:pt>
    <dgm:pt modelId="{F5D70046-D9C8-4F4F-AF52-4C7C69004D75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Ownership of physical space</a:t>
          </a:r>
          <a:endParaRPr lang="en-US"/>
        </a:p>
      </dgm:t>
    </dgm:pt>
    <dgm:pt modelId="{60005625-B31D-410B-8BA9-457EB5920C1A}" type="parTrans" cxnId="{0B57F657-4130-4F1A-B126-EC2FAEB30919}">
      <dgm:prSet/>
      <dgm:spPr/>
      <dgm:t>
        <a:bodyPr/>
        <a:lstStyle/>
        <a:p>
          <a:endParaRPr lang="en-US"/>
        </a:p>
      </dgm:t>
    </dgm:pt>
    <dgm:pt modelId="{A8D8EF3F-DB69-497F-8753-916CAB771FA8}" type="sibTrans" cxnId="{0B57F657-4130-4F1A-B126-EC2FAEB30919}">
      <dgm:prSet/>
      <dgm:spPr/>
      <dgm:t>
        <a:bodyPr/>
        <a:lstStyle/>
        <a:p>
          <a:endParaRPr lang="en-US"/>
        </a:p>
      </dgm:t>
    </dgm:pt>
    <dgm:pt modelId="{7789D793-888A-43FD-A498-343BECA26FE3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Located in own facility</a:t>
          </a:r>
          <a:endParaRPr lang="en-US"/>
        </a:p>
      </dgm:t>
    </dgm:pt>
    <dgm:pt modelId="{FFD81ACB-F251-46FC-B46C-80BD138DF654}" type="parTrans" cxnId="{F6D56B4D-26AA-4151-8A00-B34952A8B2D4}">
      <dgm:prSet/>
      <dgm:spPr/>
      <dgm:t>
        <a:bodyPr/>
        <a:lstStyle/>
        <a:p>
          <a:endParaRPr lang="en-US"/>
        </a:p>
      </dgm:t>
    </dgm:pt>
    <dgm:pt modelId="{BFAB9F2B-52B7-4030-892C-7B6AF3335170}" type="sibTrans" cxnId="{F6D56B4D-26AA-4151-8A00-B34952A8B2D4}">
      <dgm:prSet/>
      <dgm:spPr/>
      <dgm:t>
        <a:bodyPr/>
        <a:lstStyle/>
        <a:p>
          <a:endParaRPr lang="en-US"/>
        </a:p>
      </dgm:t>
    </dgm:pt>
    <dgm:pt modelId="{4F8F698E-204B-43F5-B28D-6F24B72DCFD1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Co-location</a:t>
          </a:r>
          <a:endParaRPr lang="en-US"/>
        </a:p>
      </dgm:t>
    </dgm:pt>
    <dgm:pt modelId="{C7612F49-4346-44B9-971C-EC8D0E51C5F1}" type="parTrans" cxnId="{A37B86DF-3C52-4FF9-BFF7-CD04489FEFFC}">
      <dgm:prSet/>
      <dgm:spPr/>
      <dgm:t>
        <a:bodyPr/>
        <a:lstStyle/>
        <a:p>
          <a:endParaRPr lang="en-US"/>
        </a:p>
      </dgm:t>
    </dgm:pt>
    <dgm:pt modelId="{552F21EA-F10F-4BB4-AFFC-62545590D3C1}" type="sibTrans" cxnId="{A37B86DF-3C52-4FF9-BFF7-CD04489FEFFC}">
      <dgm:prSet/>
      <dgm:spPr/>
      <dgm:t>
        <a:bodyPr/>
        <a:lstStyle/>
        <a:p>
          <a:endParaRPr lang="en-US"/>
        </a:p>
      </dgm:t>
    </dgm:pt>
    <dgm:pt modelId="{5C462D2E-FB5D-4A5E-802A-3F34A94BC954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Purchase or lease </a:t>
          </a:r>
          <a:r>
            <a:rPr lang="en-GB" b="1"/>
            <a:t>physical</a:t>
          </a:r>
          <a:r>
            <a:rPr lang="en-GB"/>
            <a:t> space</a:t>
          </a:r>
          <a:endParaRPr lang="en-US"/>
        </a:p>
      </dgm:t>
    </dgm:pt>
    <dgm:pt modelId="{9DDB1A8F-774D-48EB-9845-0C6E06359E4B}" type="parTrans" cxnId="{5B038AB9-B2FF-436C-92C6-BBD0CA00C57D}">
      <dgm:prSet/>
      <dgm:spPr/>
      <dgm:t>
        <a:bodyPr/>
        <a:lstStyle/>
        <a:p>
          <a:endParaRPr lang="en-US"/>
        </a:p>
      </dgm:t>
    </dgm:pt>
    <dgm:pt modelId="{8ABEA0C6-96C2-420B-81DC-BF1C9E927EE8}" type="sibTrans" cxnId="{5B038AB9-B2FF-436C-92C6-BBD0CA00C57D}">
      <dgm:prSet/>
      <dgm:spPr/>
      <dgm:t>
        <a:bodyPr/>
        <a:lstStyle/>
        <a:p>
          <a:endParaRPr lang="en-US"/>
        </a:p>
      </dgm:t>
    </dgm:pt>
    <dgm:pt modelId="{76A86B56-CD46-45D6-8D70-7F7908480EA8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Located in vendor’s facility</a:t>
          </a:r>
          <a:endParaRPr lang="en-US"/>
        </a:p>
      </dgm:t>
    </dgm:pt>
    <dgm:pt modelId="{69F9A0DD-9C2C-4F04-9882-4A3FB3554054}" type="parTrans" cxnId="{9BE4A63F-2BEC-4FFE-B1F9-537BE3C95373}">
      <dgm:prSet/>
      <dgm:spPr/>
      <dgm:t>
        <a:bodyPr/>
        <a:lstStyle/>
        <a:p>
          <a:endParaRPr lang="en-US"/>
        </a:p>
      </dgm:t>
    </dgm:pt>
    <dgm:pt modelId="{911583E5-91BB-4439-B145-98765D0645CB}" type="sibTrans" cxnId="{9BE4A63F-2BEC-4FFE-B1F9-537BE3C95373}">
      <dgm:prSet/>
      <dgm:spPr/>
      <dgm:t>
        <a:bodyPr/>
        <a:lstStyle/>
        <a:p>
          <a:endParaRPr lang="en-US"/>
        </a:p>
      </dgm:t>
    </dgm:pt>
    <dgm:pt modelId="{3A6D1570-A0F5-4874-AFB0-BF3A80F08E9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Cloud based services</a:t>
          </a:r>
          <a:endParaRPr lang="en-US"/>
        </a:p>
      </dgm:t>
    </dgm:pt>
    <dgm:pt modelId="{30727D87-4479-4FB3-B5F0-E2B0E766B434}" type="parTrans" cxnId="{8BDC9BA1-138D-4700-9075-10293A3075D0}">
      <dgm:prSet/>
      <dgm:spPr/>
      <dgm:t>
        <a:bodyPr/>
        <a:lstStyle/>
        <a:p>
          <a:endParaRPr lang="en-US"/>
        </a:p>
      </dgm:t>
    </dgm:pt>
    <dgm:pt modelId="{323EBEF6-8815-4463-9BBD-7978F6F9145D}" type="sibTrans" cxnId="{8BDC9BA1-138D-4700-9075-10293A3075D0}">
      <dgm:prSet/>
      <dgm:spPr/>
      <dgm:t>
        <a:bodyPr/>
        <a:lstStyle/>
        <a:p>
          <a:endParaRPr lang="en-US"/>
        </a:p>
      </dgm:t>
    </dgm:pt>
    <dgm:pt modelId="{EF8A50C2-CF41-4980-8206-8116A4225BAF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Rent </a:t>
          </a:r>
          <a:r>
            <a:rPr lang="en-GB" b="1"/>
            <a:t>virtual</a:t>
          </a:r>
          <a:r>
            <a:rPr lang="en-GB"/>
            <a:t> space on your vendor’s infrastructure</a:t>
          </a:r>
          <a:endParaRPr lang="en-US"/>
        </a:p>
      </dgm:t>
    </dgm:pt>
    <dgm:pt modelId="{AE86362F-D5F3-420F-BC70-F74D8D5DC9FE}" type="parTrans" cxnId="{F7122D5C-2062-45DF-98A5-6D290AAF75D1}">
      <dgm:prSet/>
      <dgm:spPr/>
      <dgm:t>
        <a:bodyPr/>
        <a:lstStyle/>
        <a:p>
          <a:endParaRPr lang="en-US"/>
        </a:p>
      </dgm:t>
    </dgm:pt>
    <dgm:pt modelId="{FA95670B-8BE7-427D-A880-D6F0DD86C109}" type="sibTrans" cxnId="{F7122D5C-2062-45DF-98A5-6D290AAF75D1}">
      <dgm:prSet/>
      <dgm:spPr/>
      <dgm:t>
        <a:bodyPr/>
        <a:lstStyle/>
        <a:p>
          <a:endParaRPr lang="en-US"/>
        </a:p>
      </dgm:t>
    </dgm:pt>
    <dgm:pt modelId="{12DA18DB-FB21-4E09-8C14-BC13EED96CF7}" type="pres">
      <dgm:prSet presAssocID="{F2F54F86-8F96-4702-A65C-F213D29A2598}" presName="root" presStyleCnt="0">
        <dgm:presLayoutVars>
          <dgm:dir/>
          <dgm:resizeHandles val="exact"/>
        </dgm:presLayoutVars>
      </dgm:prSet>
      <dgm:spPr/>
    </dgm:pt>
    <dgm:pt modelId="{A17E09FF-151C-47F7-BA2D-4880A7FDAFA8}" type="pres">
      <dgm:prSet presAssocID="{9E109B08-9C44-4DCB-826C-B32B713DD078}" presName="compNode" presStyleCnt="0"/>
      <dgm:spPr/>
    </dgm:pt>
    <dgm:pt modelId="{AC4B7625-638B-40B1-A5B2-92C119970C97}" type="pres">
      <dgm:prSet presAssocID="{9E109B08-9C44-4DCB-826C-B32B713DD07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ilding"/>
        </a:ext>
      </dgm:extLst>
    </dgm:pt>
    <dgm:pt modelId="{71E72129-05FC-43FC-9955-D26A8CAAC044}" type="pres">
      <dgm:prSet presAssocID="{9E109B08-9C44-4DCB-826C-B32B713DD078}" presName="iconSpace" presStyleCnt="0"/>
      <dgm:spPr/>
    </dgm:pt>
    <dgm:pt modelId="{B2BA34CE-3213-4B41-B36D-B3856E02A30F}" type="pres">
      <dgm:prSet presAssocID="{9E109B08-9C44-4DCB-826C-B32B713DD078}" presName="parTx" presStyleLbl="revTx" presStyleIdx="0" presStyleCnt="6">
        <dgm:presLayoutVars>
          <dgm:chMax val="0"/>
          <dgm:chPref val="0"/>
        </dgm:presLayoutVars>
      </dgm:prSet>
      <dgm:spPr/>
    </dgm:pt>
    <dgm:pt modelId="{C17BB80A-8582-4797-837E-75AA3C285462}" type="pres">
      <dgm:prSet presAssocID="{9E109B08-9C44-4DCB-826C-B32B713DD078}" presName="txSpace" presStyleCnt="0"/>
      <dgm:spPr/>
    </dgm:pt>
    <dgm:pt modelId="{037243AB-CC36-4CF6-92A7-77F7049450E2}" type="pres">
      <dgm:prSet presAssocID="{9E109B08-9C44-4DCB-826C-B32B713DD078}" presName="desTx" presStyleLbl="revTx" presStyleIdx="1" presStyleCnt="6">
        <dgm:presLayoutVars/>
      </dgm:prSet>
      <dgm:spPr/>
    </dgm:pt>
    <dgm:pt modelId="{686A52D7-ECE3-4889-B9D8-F01701644A07}" type="pres">
      <dgm:prSet presAssocID="{0D813649-6198-4787-A7B2-07C5C8338176}" presName="sibTrans" presStyleCnt="0"/>
      <dgm:spPr/>
    </dgm:pt>
    <dgm:pt modelId="{0FC961B1-0038-455E-AF40-13A8BA5D97B8}" type="pres">
      <dgm:prSet presAssocID="{4F8F698E-204B-43F5-B28D-6F24B72DCFD1}" presName="compNode" presStyleCnt="0"/>
      <dgm:spPr/>
    </dgm:pt>
    <dgm:pt modelId="{24E3E665-30C3-413E-9885-04B050E22BDF}" type="pres">
      <dgm:prSet presAssocID="{4F8F698E-204B-43F5-B28D-6F24B72DCFD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47DD5E0E-8586-4CC4-8712-379B0DDDF93C}" type="pres">
      <dgm:prSet presAssocID="{4F8F698E-204B-43F5-B28D-6F24B72DCFD1}" presName="iconSpace" presStyleCnt="0"/>
      <dgm:spPr/>
    </dgm:pt>
    <dgm:pt modelId="{86D5109D-8848-489B-A814-364AA800D4E2}" type="pres">
      <dgm:prSet presAssocID="{4F8F698E-204B-43F5-B28D-6F24B72DCFD1}" presName="parTx" presStyleLbl="revTx" presStyleIdx="2" presStyleCnt="6">
        <dgm:presLayoutVars>
          <dgm:chMax val="0"/>
          <dgm:chPref val="0"/>
        </dgm:presLayoutVars>
      </dgm:prSet>
      <dgm:spPr/>
    </dgm:pt>
    <dgm:pt modelId="{7417BB8D-9A4D-46A8-8C4B-FA36A15A0CC3}" type="pres">
      <dgm:prSet presAssocID="{4F8F698E-204B-43F5-B28D-6F24B72DCFD1}" presName="txSpace" presStyleCnt="0"/>
      <dgm:spPr/>
    </dgm:pt>
    <dgm:pt modelId="{43599F71-6A36-4EC9-B8BD-63FA7CB7E6DD}" type="pres">
      <dgm:prSet presAssocID="{4F8F698E-204B-43F5-B28D-6F24B72DCFD1}" presName="desTx" presStyleLbl="revTx" presStyleIdx="3" presStyleCnt="6">
        <dgm:presLayoutVars/>
      </dgm:prSet>
      <dgm:spPr/>
    </dgm:pt>
    <dgm:pt modelId="{38C63930-E2E7-4718-9457-2C7815B640B8}" type="pres">
      <dgm:prSet presAssocID="{552F21EA-F10F-4BB4-AFFC-62545590D3C1}" presName="sibTrans" presStyleCnt="0"/>
      <dgm:spPr/>
    </dgm:pt>
    <dgm:pt modelId="{B164BADD-8DF1-43AF-802C-7B849E7DE504}" type="pres">
      <dgm:prSet presAssocID="{3A6D1570-A0F5-4874-AFB0-BF3A80F08E9A}" presName="compNode" presStyleCnt="0"/>
      <dgm:spPr/>
    </dgm:pt>
    <dgm:pt modelId="{29077458-3DCE-4BDB-AABC-297C76A11A2D}" type="pres">
      <dgm:prSet presAssocID="{3A6D1570-A0F5-4874-AFB0-BF3A80F08E9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95219398-9C41-46E8-A265-1543885C5090}" type="pres">
      <dgm:prSet presAssocID="{3A6D1570-A0F5-4874-AFB0-BF3A80F08E9A}" presName="iconSpace" presStyleCnt="0"/>
      <dgm:spPr/>
    </dgm:pt>
    <dgm:pt modelId="{1ACE72B9-64E6-4D35-AEC3-A65F3C8816FA}" type="pres">
      <dgm:prSet presAssocID="{3A6D1570-A0F5-4874-AFB0-BF3A80F08E9A}" presName="parTx" presStyleLbl="revTx" presStyleIdx="4" presStyleCnt="6">
        <dgm:presLayoutVars>
          <dgm:chMax val="0"/>
          <dgm:chPref val="0"/>
        </dgm:presLayoutVars>
      </dgm:prSet>
      <dgm:spPr/>
    </dgm:pt>
    <dgm:pt modelId="{2A412213-9BF8-4DC4-9FCB-8191A038586C}" type="pres">
      <dgm:prSet presAssocID="{3A6D1570-A0F5-4874-AFB0-BF3A80F08E9A}" presName="txSpace" presStyleCnt="0"/>
      <dgm:spPr/>
    </dgm:pt>
    <dgm:pt modelId="{6BC7A84F-CDAD-41D5-82F2-8AB71084D3D2}" type="pres">
      <dgm:prSet presAssocID="{3A6D1570-A0F5-4874-AFB0-BF3A80F08E9A}" presName="desTx" presStyleLbl="revTx" presStyleIdx="5" presStyleCnt="6">
        <dgm:presLayoutVars/>
      </dgm:prSet>
      <dgm:spPr/>
    </dgm:pt>
  </dgm:ptLst>
  <dgm:cxnLst>
    <dgm:cxn modelId="{5B73F002-ACB4-45C8-AF28-94F73959910F}" type="presOf" srcId="{76A86B56-CD46-45D6-8D70-7F7908480EA8}" destId="{43599F71-6A36-4EC9-B8BD-63FA7CB7E6DD}" srcOrd="0" destOrd="1" presId="urn:microsoft.com/office/officeart/2018/5/layout/CenteredIconLabelDescriptionList"/>
    <dgm:cxn modelId="{9BE4A63F-2BEC-4FFE-B1F9-537BE3C95373}" srcId="{4F8F698E-204B-43F5-B28D-6F24B72DCFD1}" destId="{76A86B56-CD46-45D6-8D70-7F7908480EA8}" srcOrd="1" destOrd="0" parTransId="{69F9A0DD-9C2C-4F04-9882-4A3FB3554054}" sibTransId="{911583E5-91BB-4439-B145-98765D0645CB}"/>
    <dgm:cxn modelId="{190EB03F-1847-4A93-8237-607DA093745A}" type="presOf" srcId="{F5D70046-D9C8-4F4F-AF52-4C7C69004D75}" destId="{037243AB-CC36-4CF6-92A7-77F7049450E2}" srcOrd="0" destOrd="0" presId="urn:microsoft.com/office/officeart/2018/5/layout/CenteredIconLabelDescriptionList"/>
    <dgm:cxn modelId="{F7122D5C-2062-45DF-98A5-6D290AAF75D1}" srcId="{3A6D1570-A0F5-4874-AFB0-BF3A80F08E9A}" destId="{EF8A50C2-CF41-4980-8206-8116A4225BAF}" srcOrd="0" destOrd="0" parTransId="{AE86362F-D5F3-420F-BC70-F74D8D5DC9FE}" sibTransId="{FA95670B-8BE7-427D-A880-D6F0DD86C109}"/>
    <dgm:cxn modelId="{267CF643-380A-41F8-9B6E-E7992634A2DE}" type="presOf" srcId="{5C462D2E-FB5D-4A5E-802A-3F34A94BC954}" destId="{43599F71-6A36-4EC9-B8BD-63FA7CB7E6DD}" srcOrd="0" destOrd="0" presId="urn:microsoft.com/office/officeart/2018/5/layout/CenteredIconLabelDescriptionList"/>
    <dgm:cxn modelId="{43026768-1719-47E5-8CC2-467752D939A0}" type="presOf" srcId="{7789D793-888A-43FD-A498-343BECA26FE3}" destId="{037243AB-CC36-4CF6-92A7-77F7049450E2}" srcOrd="0" destOrd="1" presId="urn:microsoft.com/office/officeart/2018/5/layout/CenteredIconLabelDescriptionList"/>
    <dgm:cxn modelId="{F6D56B4D-26AA-4151-8A00-B34952A8B2D4}" srcId="{9E109B08-9C44-4DCB-826C-B32B713DD078}" destId="{7789D793-888A-43FD-A498-343BECA26FE3}" srcOrd="1" destOrd="0" parTransId="{FFD81ACB-F251-46FC-B46C-80BD138DF654}" sibTransId="{BFAB9F2B-52B7-4030-892C-7B6AF3335170}"/>
    <dgm:cxn modelId="{0B57F657-4130-4F1A-B126-EC2FAEB30919}" srcId="{9E109B08-9C44-4DCB-826C-B32B713DD078}" destId="{F5D70046-D9C8-4F4F-AF52-4C7C69004D75}" srcOrd="0" destOrd="0" parTransId="{60005625-B31D-410B-8BA9-457EB5920C1A}" sibTransId="{A8D8EF3F-DB69-497F-8753-916CAB771FA8}"/>
    <dgm:cxn modelId="{7280717D-0869-4256-9AB7-ABC6FEB26917}" type="presOf" srcId="{4F8F698E-204B-43F5-B28D-6F24B72DCFD1}" destId="{86D5109D-8848-489B-A814-364AA800D4E2}" srcOrd="0" destOrd="0" presId="urn:microsoft.com/office/officeart/2018/5/layout/CenteredIconLabelDescriptionList"/>
    <dgm:cxn modelId="{F1901B7E-BA23-4737-BE40-36AEF7CBAE81}" type="presOf" srcId="{EF8A50C2-CF41-4980-8206-8116A4225BAF}" destId="{6BC7A84F-CDAD-41D5-82F2-8AB71084D3D2}" srcOrd="0" destOrd="0" presId="urn:microsoft.com/office/officeart/2018/5/layout/CenteredIconLabelDescriptionList"/>
    <dgm:cxn modelId="{8BDC9BA1-138D-4700-9075-10293A3075D0}" srcId="{F2F54F86-8F96-4702-A65C-F213D29A2598}" destId="{3A6D1570-A0F5-4874-AFB0-BF3A80F08E9A}" srcOrd="2" destOrd="0" parTransId="{30727D87-4479-4FB3-B5F0-E2B0E766B434}" sibTransId="{323EBEF6-8815-4463-9BBD-7978F6F9145D}"/>
    <dgm:cxn modelId="{5B038AB9-B2FF-436C-92C6-BBD0CA00C57D}" srcId="{4F8F698E-204B-43F5-B28D-6F24B72DCFD1}" destId="{5C462D2E-FB5D-4A5E-802A-3F34A94BC954}" srcOrd="0" destOrd="0" parTransId="{9DDB1A8F-774D-48EB-9845-0C6E06359E4B}" sibTransId="{8ABEA0C6-96C2-420B-81DC-BF1C9E927EE8}"/>
    <dgm:cxn modelId="{4A2DA2D4-6DBE-43C2-824F-B8717BFAF79A}" type="presOf" srcId="{9E109B08-9C44-4DCB-826C-B32B713DD078}" destId="{B2BA34CE-3213-4B41-B36D-B3856E02A30F}" srcOrd="0" destOrd="0" presId="urn:microsoft.com/office/officeart/2018/5/layout/CenteredIconLabelDescriptionList"/>
    <dgm:cxn modelId="{69E90ADF-188F-40D3-A7ED-07BE716DC425}" srcId="{F2F54F86-8F96-4702-A65C-F213D29A2598}" destId="{9E109B08-9C44-4DCB-826C-B32B713DD078}" srcOrd="0" destOrd="0" parTransId="{F8F303F5-83BC-4825-B7BA-E95DD36E3670}" sibTransId="{0D813649-6198-4787-A7B2-07C5C8338176}"/>
    <dgm:cxn modelId="{A37B86DF-3C52-4FF9-BFF7-CD04489FEFFC}" srcId="{F2F54F86-8F96-4702-A65C-F213D29A2598}" destId="{4F8F698E-204B-43F5-B28D-6F24B72DCFD1}" srcOrd="1" destOrd="0" parTransId="{C7612F49-4346-44B9-971C-EC8D0E51C5F1}" sibTransId="{552F21EA-F10F-4BB4-AFFC-62545590D3C1}"/>
    <dgm:cxn modelId="{085DF5F7-A346-4B9B-854C-518C8B6C7CB6}" type="presOf" srcId="{3A6D1570-A0F5-4874-AFB0-BF3A80F08E9A}" destId="{1ACE72B9-64E6-4D35-AEC3-A65F3C8816FA}" srcOrd="0" destOrd="0" presId="urn:microsoft.com/office/officeart/2018/5/layout/CenteredIconLabelDescriptionList"/>
    <dgm:cxn modelId="{643A57F8-C578-4FFD-85A9-CE593EFDAEE0}" type="presOf" srcId="{F2F54F86-8F96-4702-A65C-F213D29A2598}" destId="{12DA18DB-FB21-4E09-8C14-BC13EED96CF7}" srcOrd="0" destOrd="0" presId="urn:microsoft.com/office/officeart/2018/5/layout/CenteredIconLabelDescriptionList"/>
    <dgm:cxn modelId="{DFB98F26-061A-4C4E-9B37-705BFAA2BB61}" type="presParOf" srcId="{12DA18DB-FB21-4E09-8C14-BC13EED96CF7}" destId="{A17E09FF-151C-47F7-BA2D-4880A7FDAFA8}" srcOrd="0" destOrd="0" presId="urn:microsoft.com/office/officeart/2018/5/layout/CenteredIconLabelDescriptionList"/>
    <dgm:cxn modelId="{7C20C2C7-BCE1-4AEB-B6B6-AEA800267C37}" type="presParOf" srcId="{A17E09FF-151C-47F7-BA2D-4880A7FDAFA8}" destId="{AC4B7625-638B-40B1-A5B2-92C119970C97}" srcOrd="0" destOrd="0" presId="urn:microsoft.com/office/officeart/2018/5/layout/CenteredIconLabelDescriptionList"/>
    <dgm:cxn modelId="{5AEE71CD-9512-4901-A738-2590F95608D6}" type="presParOf" srcId="{A17E09FF-151C-47F7-BA2D-4880A7FDAFA8}" destId="{71E72129-05FC-43FC-9955-D26A8CAAC044}" srcOrd="1" destOrd="0" presId="urn:microsoft.com/office/officeart/2018/5/layout/CenteredIconLabelDescriptionList"/>
    <dgm:cxn modelId="{2F8C08F9-5FB1-465B-86D9-F57E342F484D}" type="presParOf" srcId="{A17E09FF-151C-47F7-BA2D-4880A7FDAFA8}" destId="{B2BA34CE-3213-4B41-B36D-B3856E02A30F}" srcOrd="2" destOrd="0" presId="urn:microsoft.com/office/officeart/2018/5/layout/CenteredIconLabelDescriptionList"/>
    <dgm:cxn modelId="{FA35D2A4-4FC0-430C-A7B6-74F83626AC5C}" type="presParOf" srcId="{A17E09FF-151C-47F7-BA2D-4880A7FDAFA8}" destId="{C17BB80A-8582-4797-837E-75AA3C285462}" srcOrd="3" destOrd="0" presId="urn:microsoft.com/office/officeart/2018/5/layout/CenteredIconLabelDescriptionList"/>
    <dgm:cxn modelId="{74AA3096-AC63-49F9-A4D0-AEE77E5EAE33}" type="presParOf" srcId="{A17E09FF-151C-47F7-BA2D-4880A7FDAFA8}" destId="{037243AB-CC36-4CF6-92A7-77F7049450E2}" srcOrd="4" destOrd="0" presId="urn:microsoft.com/office/officeart/2018/5/layout/CenteredIconLabelDescriptionList"/>
    <dgm:cxn modelId="{D20E0177-2763-4AB1-9740-FF55DB8DA9AD}" type="presParOf" srcId="{12DA18DB-FB21-4E09-8C14-BC13EED96CF7}" destId="{686A52D7-ECE3-4889-B9D8-F01701644A07}" srcOrd="1" destOrd="0" presId="urn:microsoft.com/office/officeart/2018/5/layout/CenteredIconLabelDescriptionList"/>
    <dgm:cxn modelId="{EE014893-D0F4-4481-843B-4F91A33CA0AE}" type="presParOf" srcId="{12DA18DB-FB21-4E09-8C14-BC13EED96CF7}" destId="{0FC961B1-0038-455E-AF40-13A8BA5D97B8}" srcOrd="2" destOrd="0" presId="urn:microsoft.com/office/officeart/2018/5/layout/CenteredIconLabelDescriptionList"/>
    <dgm:cxn modelId="{CEAF284D-3EE6-425E-8D53-920962A30304}" type="presParOf" srcId="{0FC961B1-0038-455E-AF40-13A8BA5D97B8}" destId="{24E3E665-30C3-413E-9885-04B050E22BDF}" srcOrd="0" destOrd="0" presId="urn:microsoft.com/office/officeart/2018/5/layout/CenteredIconLabelDescriptionList"/>
    <dgm:cxn modelId="{B6B9AEB4-77B3-4690-A694-11461A9E32A7}" type="presParOf" srcId="{0FC961B1-0038-455E-AF40-13A8BA5D97B8}" destId="{47DD5E0E-8586-4CC4-8712-379B0DDDF93C}" srcOrd="1" destOrd="0" presId="urn:microsoft.com/office/officeart/2018/5/layout/CenteredIconLabelDescriptionList"/>
    <dgm:cxn modelId="{8D2F93A5-A48C-4BC1-8204-7D1A0310CF7B}" type="presParOf" srcId="{0FC961B1-0038-455E-AF40-13A8BA5D97B8}" destId="{86D5109D-8848-489B-A814-364AA800D4E2}" srcOrd="2" destOrd="0" presId="urn:microsoft.com/office/officeart/2018/5/layout/CenteredIconLabelDescriptionList"/>
    <dgm:cxn modelId="{8F9567A4-60A0-4FC8-A41B-404619FC8F60}" type="presParOf" srcId="{0FC961B1-0038-455E-AF40-13A8BA5D97B8}" destId="{7417BB8D-9A4D-46A8-8C4B-FA36A15A0CC3}" srcOrd="3" destOrd="0" presId="urn:microsoft.com/office/officeart/2018/5/layout/CenteredIconLabelDescriptionList"/>
    <dgm:cxn modelId="{6A3E2F51-4AB3-4385-A088-BE38C0C90092}" type="presParOf" srcId="{0FC961B1-0038-455E-AF40-13A8BA5D97B8}" destId="{43599F71-6A36-4EC9-B8BD-63FA7CB7E6DD}" srcOrd="4" destOrd="0" presId="urn:microsoft.com/office/officeart/2018/5/layout/CenteredIconLabelDescriptionList"/>
    <dgm:cxn modelId="{6402AC80-6A00-444A-8860-D66DD07F1162}" type="presParOf" srcId="{12DA18DB-FB21-4E09-8C14-BC13EED96CF7}" destId="{38C63930-E2E7-4718-9457-2C7815B640B8}" srcOrd="3" destOrd="0" presId="urn:microsoft.com/office/officeart/2018/5/layout/CenteredIconLabelDescriptionList"/>
    <dgm:cxn modelId="{170F43FF-386C-4C70-A8F5-36DDA7380E1F}" type="presParOf" srcId="{12DA18DB-FB21-4E09-8C14-BC13EED96CF7}" destId="{B164BADD-8DF1-43AF-802C-7B849E7DE504}" srcOrd="4" destOrd="0" presId="urn:microsoft.com/office/officeart/2018/5/layout/CenteredIconLabelDescriptionList"/>
    <dgm:cxn modelId="{1D615F61-3DFC-464F-9910-AB2564901F09}" type="presParOf" srcId="{B164BADD-8DF1-43AF-802C-7B849E7DE504}" destId="{29077458-3DCE-4BDB-AABC-297C76A11A2D}" srcOrd="0" destOrd="0" presId="urn:microsoft.com/office/officeart/2018/5/layout/CenteredIconLabelDescriptionList"/>
    <dgm:cxn modelId="{92CD8A25-56B2-4F25-A2B9-4236C8FBB989}" type="presParOf" srcId="{B164BADD-8DF1-43AF-802C-7B849E7DE504}" destId="{95219398-9C41-46E8-A265-1543885C5090}" srcOrd="1" destOrd="0" presId="urn:microsoft.com/office/officeart/2018/5/layout/CenteredIconLabelDescriptionList"/>
    <dgm:cxn modelId="{190F7487-5443-4673-84A0-D5C069CEC842}" type="presParOf" srcId="{B164BADD-8DF1-43AF-802C-7B849E7DE504}" destId="{1ACE72B9-64E6-4D35-AEC3-A65F3C8816FA}" srcOrd="2" destOrd="0" presId="urn:microsoft.com/office/officeart/2018/5/layout/CenteredIconLabelDescriptionList"/>
    <dgm:cxn modelId="{A31E0D24-0BAE-4468-A3FD-AFB714DE45C9}" type="presParOf" srcId="{B164BADD-8DF1-43AF-802C-7B849E7DE504}" destId="{2A412213-9BF8-4DC4-9FCB-8191A038586C}" srcOrd="3" destOrd="0" presId="urn:microsoft.com/office/officeart/2018/5/layout/CenteredIconLabelDescriptionList"/>
    <dgm:cxn modelId="{E311478E-5AFC-4C5D-9C8A-70CB109E2C78}" type="presParOf" srcId="{B164BADD-8DF1-43AF-802C-7B849E7DE504}" destId="{6BC7A84F-CDAD-41D5-82F2-8AB71084D3D2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9DE1429-D8CC-4125-8F06-FB6A8470F4E2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972222-43F8-4A50-AC51-ACE17025CCB1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System architecture </a:t>
          </a:r>
        </a:p>
      </dgm:t>
    </dgm:pt>
    <dgm:pt modelId="{11E1BDAE-91F3-4693-82E3-56C561200EA5}" type="parTrans" cxnId="{908B0F78-6279-467F-9121-A4A46DDAA1BB}">
      <dgm:prSet/>
      <dgm:spPr/>
      <dgm:t>
        <a:bodyPr/>
        <a:lstStyle/>
        <a:p>
          <a:endParaRPr lang="en-US"/>
        </a:p>
      </dgm:t>
    </dgm:pt>
    <dgm:pt modelId="{550C75CB-0F3A-4FAC-AAA0-BB5626B32FAA}" type="sibTrans" cxnId="{908B0F78-6279-467F-9121-A4A46DDAA1BB}">
      <dgm:prSet/>
      <dgm:spPr/>
      <dgm:t>
        <a:bodyPr/>
        <a:lstStyle/>
        <a:p>
          <a:endParaRPr lang="en-US"/>
        </a:p>
      </dgm:t>
    </dgm:pt>
    <dgm:pt modelId="{D62538EE-947C-45A9-9BAD-47A8C459354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Arrangement of software, hardware, and tasks in an information system needed to achieve a specific functionality</a:t>
          </a:r>
        </a:p>
      </dgm:t>
    </dgm:pt>
    <dgm:pt modelId="{A614966B-331C-437D-AF91-C0731E2F3514}" type="parTrans" cxnId="{223BEA79-7589-4C6A-92F4-F5FA3B0E4728}">
      <dgm:prSet/>
      <dgm:spPr/>
      <dgm:t>
        <a:bodyPr/>
        <a:lstStyle/>
        <a:p>
          <a:endParaRPr lang="en-US"/>
        </a:p>
      </dgm:t>
    </dgm:pt>
    <dgm:pt modelId="{6E6ABCCF-504D-4853-90F8-EF1B74BBF382}" type="sibTrans" cxnId="{223BEA79-7589-4C6A-92F4-F5FA3B0E4728}">
      <dgm:prSet/>
      <dgm:spPr/>
      <dgm:t>
        <a:bodyPr/>
        <a:lstStyle/>
        <a:p>
          <a:endParaRPr lang="en-US"/>
        </a:p>
      </dgm:t>
    </dgm:pt>
    <dgm:pt modelId="{1F52AEF9-E0DC-4926-8484-C8C8E6ED83A6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Two-tier</a:t>
          </a:r>
        </a:p>
      </dgm:t>
    </dgm:pt>
    <dgm:pt modelId="{DED06827-1AD2-4952-8550-E7EEFEDA09D5}" type="parTrans" cxnId="{69436329-11B1-4FB5-9E12-5A3C7426D19F}">
      <dgm:prSet/>
      <dgm:spPr/>
      <dgm:t>
        <a:bodyPr/>
        <a:lstStyle/>
        <a:p>
          <a:endParaRPr lang="en-US"/>
        </a:p>
      </dgm:t>
    </dgm:pt>
    <dgm:pt modelId="{D9094F4B-91A3-48E3-AE6A-55804E88B5BD}" type="sibTrans" cxnId="{69436329-11B1-4FB5-9E12-5A3C7426D19F}">
      <dgm:prSet/>
      <dgm:spPr/>
      <dgm:t>
        <a:bodyPr/>
        <a:lstStyle/>
        <a:p>
          <a:endParaRPr lang="en-US"/>
        </a:p>
      </dgm:t>
    </dgm:pt>
    <dgm:pt modelId="{8B091BE3-8C4E-4E5F-8C08-368573284E6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Web server and database server</a:t>
          </a:r>
        </a:p>
      </dgm:t>
    </dgm:pt>
    <dgm:pt modelId="{5FA8901B-0CFB-4660-B1F5-063E8E8CDDDA}" type="parTrans" cxnId="{7D8F973C-5B96-46BD-9D94-92F769A95400}">
      <dgm:prSet/>
      <dgm:spPr/>
      <dgm:t>
        <a:bodyPr/>
        <a:lstStyle/>
        <a:p>
          <a:endParaRPr lang="en-US"/>
        </a:p>
      </dgm:t>
    </dgm:pt>
    <dgm:pt modelId="{6C087E56-7E27-4BFB-A4C8-EFF1B0734970}" type="sibTrans" cxnId="{7D8F973C-5B96-46BD-9D94-92F769A95400}">
      <dgm:prSet/>
      <dgm:spPr/>
      <dgm:t>
        <a:bodyPr/>
        <a:lstStyle/>
        <a:p>
          <a:endParaRPr lang="en-US"/>
        </a:p>
      </dgm:t>
    </dgm:pt>
    <dgm:pt modelId="{4ED1C17A-F30D-4649-8E98-3B9FC5DB1391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Multi-tier </a:t>
          </a:r>
        </a:p>
      </dgm:t>
    </dgm:pt>
    <dgm:pt modelId="{455183AC-C6F8-403D-8CAF-3697AA90A108}" type="parTrans" cxnId="{D1D51376-CB6E-47EB-B2EC-B9103DFA0E0B}">
      <dgm:prSet/>
      <dgm:spPr/>
      <dgm:t>
        <a:bodyPr/>
        <a:lstStyle/>
        <a:p>
          <a:endParaRPr lang="en-US"/>
        </a:p>
      </dgm:t>
    </dgm:pt>
    <dgm:pt modelId="{A8638383-9CB3-40A3-BD7F-E257848169AC}" type="sibTrans" cxnId="{D1D51376-CB6E-47EB-B2EC-B9103DFA0E0B}">
      <dgm:prSet/>
      <dgm:spPr/>
      <dgm:t>
        <a:bodyPr/>
        <a:lstStyle/>
        <a:p>
          <a:endParaRPr lang="en-US"/>
        </a:p>
      </dgm:t>
    </dgm:pt>
    <dgm:pt modelId="{35A9542A-8E67-4DB5-A5D1-097B05A4E00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Web application and other servers</a:t>
          </a:r>
        </a:p>
      </dgm:t>
    </dgm:pt>
    <dgm:pt modelId="{D27DFEF1-EDF7-4364-AC4D-DCF5B9E1A922}" type="parTrans" cxnId="{EDBF2177-A714-4666-94A8-B01026A8E535}">
      <dgm:prSet/>
      <dgm:spPr/>
      <dgm:t>
        <a:bodyPr/>
        <a:lstStyle/>
        <a:p>
          <a:endParaRPr lang="en-US"/>
        </a:p>
      </dgm:t>
    </dgm:pt>
    <dgm:pt modelId="{AB53C762-44CC-488E-911B-BA0BDF1D33E4}" type="sibTrans" cxnId="{EDBF2177-A714-4666-94A8-B01026A8E535}">
      <dgm:prSet/>
      <dgm:spPr/>
      <dgm:t>
        <a:bodyPr/>
        <a:lstStyle/>
        <a:p>
          <a:endParaRPr lang="en-US"/>
        </a:p>
      </dgm:t>
    </dgm:pt>
    <dgm:pt modelId="{79916458-0CF4-4A0A-B11B-107545397BE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Backend, legacy databases</a:t>
          </a:r>
        </a:p>
      </dgm:t>
    </dgm:pt>
    <dgm:pt modelId="{5415A78E-F001-4D53-9A2A-39114AFEEF49}" type="parTrans" cxnId="{49F67A4E-7765-4F42-97E6-81E67D343019}">
      <dgm:prSet/>
      <dgm:spPr/>
      <dgm:t>
        <a:bodyPr/>
        <a:lstStyle/>
        <a:p>
          <a:endParaRPr lang="en-US"/>
        </a:p>
      </dgm:t>
    </dgm:pt>
    <dgm:pt modelId="{7C3FC327-11B3-42D1-ADA5-EC3530B32E6F}" type="sibTrans" cxnId="{49F67A4E-7765-4F42-97E6-81E67D343019}">
      <dgm:prSet/>
      <dgm:spPr/>
      <dgm:t>
        <a:bodyPr/>
        <a:lstStyle/>
        <a:p>
          <a:endParaRPr lang="en-US"/>
        </a:p>
      </dgm:t>
    </dgm:pt>
    <dgm:pt modelId="{38D44D9B-761C-48EB-8220-F7446E9EB65D}" type="pres">
      <dgm:prSet presAssocID="{69DE1429-D8CC-4125-8F06-FB6A8470F4E2}" presName="root" presStyleCnt="0">
        <dgm:presLayoutVars>
          <dgm:dir/>
          <dgm:resizeHandles val="exact"/>
        </dgm:presLayoutVars>
      </dgm:prSet>
      <dgm:spPr/>
    </dgm:pt>
    <dgm:pt modelId="{DBAB542C-8CCB-453A-831B-6F7F2312A212}" type="pres">
      <dgm:prSet presAssocID="{47972222-43F8-4A50-AC51-ACE17025CCB1}" presName="compNode" presStyleCnt="0"/>
      <dgm:spPr/>
    </dgm:pt>
    <dgm:pt modelId="{E1EC4FED-0067-4C4F-B065-37B528D2888A}" type="pres">
      <dgm:prSet presAssocID="{47972222-43F8-4A50-AC51-ACE17025CCB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FAC00007-E6D4-43CC-A23A-65CF07308EE0}" type="pres">
      <dgm:prSet presAssocID="{47972222-43F8-4A50-AC51-ACE17025CCB1}" presName="iconSpace" presStyleCnt="0"/>
      <dgm:spPr/>
    </dgm:pt>
    <dgm:pt modelId="{38CB754F-B485-4D1C-B6BF-A8AF2A606CB7}" type="pres">
      <dgm:prSet presAssocID="{47972222-43F8-4A50-AC51-ACE17025CCB1}" presName="parTx" presStyleLbl="revTx" presStyleIdx="0" presStyleCnt="6">
        <dgm:presLayoutVars>
          <dgm:chMax val="0"/>
          <dgm:chPref val="0"/>
        </dgm:presLayoutVars>
      </dgm:prSet>
      <dgm:spPr/>
    </dgm:pt>
    <dgm:pt modelId="{DBC2EF5B-0E71-4977-A600-46FFF9961A4A}" type="pres">
      <dgm:prSet presAssocID="{47972222-43F8-4A50-AC51-ACE17025CCB1}" presName="txSpace" presStyleCnt="0"/>
      <dgm:spPr/>
    </dgm:pt>
    <dgm:pt modelId="{F3D2B150-74C5-45DD-A45D-CFBC55E16C15}" type="pres">
      <dgm:prSet presAssocID="{47972222-43F8-4A50-AC51-ACE17025CCB1}" presName="desTx" presStyleLbl="revTx" presStyleIdx="1" presStyleCnt="6">
        <dgm:presLayoutVars/>
      </dgm:prSet>
      <dgm:spPr/>
    </dgm:pt>
    <dgm:pt modelId="{1615585D-0608-4331-AA61-4C501953028B}" type="pres">
      <dgm:prSet presAssocID="{550C75CB-0F3A-4FAC-AAA0-BB5626B32FAA}" presName="sibTrans" presStyleCnt="0"/>
      <dgm:spPr/>
    </dgm:pt>
    <dgm:pt modelId="{1F6B9A42-0FC7-49CB-BC8F-B3A8CF02E13E}" type="pres">
      <dgm:prSet presAssocID="{1F52AEF9-E0DC-4926-8484-C8C8E6ED83A6}" presName="compNode" presStyleCnt="0"/>
      <dgm:spPr/>
    </dgm:pt>
    <dgm:pt modelId="{402AF7A5-10FA-41D7-8623-6ABF4B057756}" type="pres">
      <dgm:prSet presAssocID="{1F52AEF9-E0DC-4926-8484-C8C8E6ED83A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155FE2B6-C0F1-4F45-A50B-2BA692FB316C}" type="pres">
      <dgm:prSet presAssocID="{1F52AEF9-E0DC-4926-8484-C8C8E6ED83A6}" presName="iconSpace" presStyleCnt="0"/>
      <dgm:spPr/>
    </dgm:pt>
    <dgm:pt modelId="{2EA13CEC-21DC-49A3-B9B2-F3B84BA80E57}" type="pres">
      <dgm:prSet presAssocID="{1F52AEF9-E0DC-4926-8484-C8C8E6ED83A6}" presName="parTx" presStyleLbl="revTx" presStyleIdx="2" presStyleCnt="6">
        <dgm:presLayoutVars>
          <dgm:chMax val="0"/>
          <dgm:chPref val="0"/>
        </dgm:presLayoutVars>
      </dgm:prSet>
      <dgm:spPr/>
    </dgm:pt>
    <dgm:pt modelId="{1668AED9-96C6-4B74-8690-E98EC5C9096D}" type="pres">
      <dgm:prSet presAssocID="{1F52AEF9-E0DC-4926-8484-C8C8E6ED83A6}" presName="txSpace" presStyleCnt="0"/>
      <dgm:spPr/>
    </dgm:pt>
    <dgm:pt modelId="{3FA3569B-1512-4D40-9ED7-8C498DD65BDC}" type="pres">
      <dgm:prSet presAssocID="{1F52AEF9-E0DC-4926-8484-C8C8E6ED83A6}" presName="desTx" presStyleLbl="revTx" presStyleIdx="3" presStyleCnt="6">
        <dgm:presLayoutVars/>
      </dgm:prSet>
      <dgm:spPr/>
    </dgm:pt>
    <dgm:pt modelId="{6DE9F4C7-6E3E-4DC1-A3D0-DC5EB6EC4BD9}" type="pres">
      <dgm:prSet presAssocID="{D9094F4B-91A3-48E3-AE6A-55804E88B5BD}" presName="sibTrans" presStyleCnt="0"/>
      <dgm:spPr/>
    </dgm:pt>
    <dgm:pt modelId="{859C1626-4489-4BDA-A1A5-5BF45E408185}" type="pres">
      <dgm:prSet presAssocID="{4ED1C17A-F30D-4649-8E98-3B9FC5DB1391}" presName="compNode" presStyleCnt="0"/>
      <dgm:spPr/>
    </dgm:pt>
    <dgm:pt modelId="{9BE189F1-FD07-4000-891E-1C6F989FF2CA}" type="pres">
      <dgm:prSet presAssocID="{4ED1C17A-F30D-4649-8E98-3B9FC5DB139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67AE81E5-5AB1-4C3C-AF36-18F326EB3A8A}" type="pres">
      <dgm:prSet presAssocID="{4ED1C17A-F30D-4649-8E98-3B9FC5DB1391}" presName="iconSpace" presStyleCnt="0"/>
      <dgm:spPr/>
    </dgm:pt>
    <dgm:pt modelId="{AC2B628A-96E3-4813-90E6-8166646B297E}" type="pres">
      <dgm:prSet presAssocID="{4ED1C17A-F30D-4649-8E98-3B9FC5DB1391}" presName="parTx" presStyleLbl="revTx" presStyleIdx="4" presStyleCnt="6">
        <dgm:presLayoutVars>
          <dgm:chMax val="0"/>
          <dgm:chPref val="0"/>
        </dgm:presLayoutVars>
      </dgm:prSet>
      <dgm:spPr/>
    </dgm:pt>
    <dgm:pt modelId="{BCBCB98E-86FC-4E90-9C8C-D496FD80BBD9}" type="pres">
      <dgm:prSet presAssocID="{4ED1C17A-F30D-4649-8E98-3B9FC5DB1391}" presName="txSpace" presStyleCnt="0"/>
      <dgm:spPr/>
    </dgm:pt>
    <dgm:pt modelId="{996585D7-11DB-48E3-BC01-57DAE7AED117}" type="pres">
      <dgm:prSet presAssocID="{4ED1C17A-F30D-4649-8E98-3B9FC5DB1391}" presName="desTx" presStyleLbl="revTx" presStyleIdx="5" presStyleCnt="6">
        <dgm:presLayoutVars/>
      </dgm:prSet>
      <dgm:spPr/>
    </dgm:pt>
  </dgm:ptLst>
  <dgm:cxnLst>
    <dgm:cxn modelId="{D402A727-0B08-4B22-821E-8DC26842DDCA}" type="presOf" srcId="{4ED1C17A-F30D-4649-8E98-3B9FC5DB1391}" destId="{AC2B628A-96E3-4813-90E6-8166646B297E}" srcOrd="0" destOrd="0" presId="urn:microsoft.com/office/officeart/2018/5/layout/CenteredIconLabelDescriptionList"/>
    <dgm:cxn modelId="{69436329-11B1-4FB5-9E12-5A3C7426D19F}" srcId="{69DE1429-D8CC-4125-8F06-FB6A8470F4E2}" destId="{1F52AEF9-E0DC-4926-8484-C8C8E6ED83A6}" srcOrd="1" destOrd="0" parTransId="{DED06827-1AD2-4952-8550-E7EEFEDA09D5}" sibTransId="{D9094F4B-91A3-48E3-AE6A-55804E88B5BD}"/>
    <dgm:cxn modelId="{7D8F973C-5B96-46BD-9D94-92F769A95400}" srcId="{1F52AEF9-E0DC-4926-8484-C8C8E6ED83A6}" destId="{8B091BE3-8C4E-4E5F-8C08-368573284E63}" srcOrd="0" destOrd="0" parTransId="{5FA8901B-0CFB-4660-B1F5-063E8E8CDDDA}" sibTransId="{6C087E56-7E27-4BFB-A4C8-EFF1B0734970}"/>
    <dgm:cxn modelId="{0AAE6D41-42FE-447F-8E0B-0237945E5A74}" type="presOf" srcId="{1F52AEF9-E0DC-4926-8484-C8C8E6ED83A6}" destId="{2EA13CEC-21DC-49A3-B9B2-F3B84BA80E57}" srcOrd="0" destOrd="0" presId="urn:microsoft.com/office/officeart/2018/5/layout/CenteredIconLabelDescriptionList"/>
    <dgm:cxn modelId="{521E8865-18DD-40BB-8AA6-D6603C9ACA4D}" type="presOf" srcId="{79916458-0CF4-4A0A-B11B-107545397BE7}" destId="{996585D7-11DB-48E3-BC01-57DAE7AED117}" srcOrd="0" destOrd="1" presId="urn:microsoft.com/office/officeart/2018/5/layout/CenteredIconLabelDescriptionList"/>
    <dgm:cxn modelId="{49F67A4E-7765-4F42-97E6-81E67D343019}" srcId="{4ED1C17A-F30D-4649-8E98-3B9FC5DB1391}" destId="{79916458-0CF4-4A0A-B11B-107545397BE7}" srcOrd="1" destOrd="0" parTransId="{5415A78E-F001-4D53-9A2A-39114AFEEF49}" sibTransId="{7C3FC327-11B3-42D1-ADA5-EC3530B32E6F}"/>
    <dgm:cxn modelId="{D1D51376-CB6E-47EB-B2EC-B9103DFA0E0B}" srcId="{69DE1429-D8CC-4125-8F06-FB6A8470F4E2}" destId="{4ED1C17A-F30D-4649-8E98-3B9FC5DB1391}" srcOrd="2" destOrd="0" parTransId="{455183AC-C6F8-403D-8CAF-3697AA90A108}" sibTransId="{A8638383-9CB3-40A3-BD7F-E257848169AC}"/>
    <dgm:cxn modelId="{EDBF2177-A714-4666-94A8-B01026A8E535}" srcId="{4ED1C17A-F30D-4649-8E98-3B9FC5DB1391}" destId="{35A9542A-8E67-4DB5-A5D1-097B05A4E00C}" srcOrd="0" destOrd="0" parTransId="{D27DFEF1-EDF7-4364-AC4D-DCF5B9E1A922}" sibTransId="{AB53C762-44CC-488E-911B-BA0BDF1D33E4}"/>
    <dgm:cxn modelId="{908B0F78-6279-467F-9121-A4A46DDAA1BB}" srcId="{69DE1429-D8CC-4125-8F06-FB6A8470F4E2}" destId="{47972222-43F8-4A50-AC51-ACE17025CCB1}" srcOrd="0" destOrd="0" parTransId="{11E1BDAE-91F3-4693-82E3-56C561200EA5}" sibTransId="{550C75CB-0F3A-4FAC-AAA0-BB5626B32FAA}"/>
    <dgm:cxn modelId="{223BEA79-7589-4C6A-92F4-F5FA3B0E4728}" srcId="{47972222-43F8-4A50-AC51-ACE17025CCB1}" destId="{D62538EE-947C-45A9-9BAD-47A8C4593549}" srcOrd="0" destOrd="0" parTransId="{A614966B-331C-437D-AF91-C0731E2F3514}" sibTransId="{6E6ABCCF-504D-4853-90F8-EF1B74BBF382}"/>
    <dgm:cxn modelId="{D4E07C8B-623F-488D-881A-AF764B1D403D}" type="presOf" srcId="{47972222-43F8-4A50-AC51-ACE17025CCB1}" destId="{38CB754F-B485-4D1C-B6BF-A8AF2A606CB7}" srcOrd="0" destOrd="0" presId="urn:microsoft.com/office/officeart/2018/5/layout/CenteredIconLabelDescriptionList"/>
    <dgm:cxn modelId="{662895AF-B3EA-4C74-825A-32D87343189B}" type="presOf" srcId="{35A9542A-8E67-4DB5-A5D1-097B05A4E00C}" destId="{996585D7-11DB-48E3-BC01-57DAE7AED117}" srcOrd="0" destOrd="0" presId="urn:microsoft.com/office/officeart/2018/5/layout/CenteredIconLabelDescriptionList"/>
    <dgm:cxn modelId="{113D21D4-2720-4A2C-873E-14C498D1871E}" type="presOf" srcId="{8B091BE3-8C4E-4E5F-8C08-368573284E63}" destId="{3FA3569B-1512-4D40-9ED7-8C498DD65BDC}" srcOrd="0" destOrd="0" presId="urn:microsoft.com/office/officeart/2018/5/layout/CenteredIconLabelDescriptionList"/>
    <dgm:cxn modelId="{68B063D9-4282-4AA7-8C00-F08DBAEC64C0}" type="presOf" srcId="{69DE1429-D8CC-4125-8F06-FB6A8470F4E2}" destId="{38D44D9B-761C-48EB-8220-F7446E9EB65D}" srcOrd="0" destOrd="0" presId="urn:microsoft.com/office/officeart/2018/5/layout/CenteredIconLabelDescriptionList"/>
    <dgm:cxn modelId="{7FD140EA-1598-490C-A2FF-C4C0192FE24E}" type="presOf" srcId="{D62538EE-947C-45A9-9BAD-47A8C4593549}" destId="{F3D2B150-74C5-45DD-A45D-CFBC55E16C15}" srcOrd="0" destOrd="0" presId="urn:microsoft.com/office/officeart/2018/5/layout/CenteredIconLabelDescriptionList"/>
    <dgm:cxn modelId="{CF6ADDD7-BF2C-46E5-BC92-3A648D7CB569}" type="presParOf" srcId="{38D44D9B-761C-48EB-8220-F7446E9EB65D}" destId="{DBAB542C-8CCB-453A-831B-6F7F2312A212}" srcOrd="0" destOrd="0" presId="urn:microsoft.com/office/officeart/2018/5/layout/CenteredIconLabelDescriptionList"/>
    <dgm:cxn modelId="{9F6BD9CE-AFAE-48B9-9FB7-8BA0BDCF3EC8}" type="presParOf" srcId="{DBAB542C-8CCB-453A-831B-6F7F2312A212}" destId="{E1EC4FED-0067-4C4F-B065-37B528D2888A}" srcOrd="0" destOrd="0" presId="urn:microsoft.com/office/officeart/2018/5/layout/CenteredIconLabelDescriptionList"/>
    <dgm:cxn modelId="{FFA5B91A-7402-42A1-B1B2-6B7D8D808F7B}" type="presParOf" srcId="{DBAB542C-8CCB-453A-831B-6F7F2312A212}" destId="{FAC00007-E6D4-43CC-A23A-65CF07308EE0}" srcOrd="1" destOrd="0" presId="urn:microsoft.com/office/officeart/2018/5/layout/CenteredIconLabelDescriptionList"/>
    <dgm:cxn modelId="{C62FBFFC-0E66-4E37-A553-943316631041}" type="presParOf" srcId="{DBAB542C-8CCB-453A-831B-6F7F2312A212}" destId="{38CB754F-B485-4D1C-B6BF-A8AF2A606CB7}" srcOrd="2" destOrd="0" presId="urn:microsoft.com/office/officeart/2018/5/layout/CenteredIconLabelDescriptionList"/>
    <dgm:cxn modelId="{392799E4-4693-4196-AF53-7461A00BE6B4}" type="presParOf" srcId="{DBAB542C-8CCB-453A-831B-6F7F2312A212}" destId="{DBC2EF5B-0E71-4977-A600-46FFF9961A4A}" srcOrd="3" destOrd="0" presId="urn:microsoft.com/office/officeart/2018/5/layout/CenteredIconLabelDescriptionList"/>
    <dgm:cxn modelId="{A894DBEE-4731-4970-BEA1-A809D0E57B8E}" type="presParOf" srcId="{DBAB542C-8CCB-453A-831B-6F7F2312A212}" destId="{F3D2B150-74C5-45DD-A45D-CFBC55E16C15}" srcOrd="4" destOrd="0" presId="urn:microsoft.com/office/officeart/2018/5/layout/CenteredIconLabelDescriptionList"/>
    <dgm:cxn modelId="{7BF78702-BF98-4488-A0E4-0D675B0E0CBD}" type="presParOf" srcId="{38D44D9B-761C-48EB-8220-F7446E9EB65D}" destId="{1615585D-0608-4331-AA61-4C501953028B}" srcOrd="1" destOrd="0" presId="urn:microsoft.com/office/officeart/2018/5/layout/CenteredIconLabelDescriptionList"/>
    <dgm:cxn modelId="{43B69C3A-16F2-47CB-A8D1-7A150C77E14C}" type="presParOf" srcId="{38D44D9B-761C-48EB-8220-F7446E9EB65D}" destId="{1F6B9A42-0FC7-49CB-BC8F-B3A8CF02E13E}" srcOrd="2" destOrd="0" presId="urn:microsoft.com/office/officeart/2018/5/layout/CenteredIconLabelDescriptionList"/>
    <dgm:cxn modelId="{A8909591-3EC2-47BE-977E-97832B433D71}" type="presParOf" srcId="{1F6B9A42-0FC7-49CB-BC8F-B3A8CF02E13E}" destId="{402AF7A5-10FA-41D7-8623-6ABF4B057756}" srcOrd="0" destOrd="0" presId="urn:microsoft.com/office/officeart/2018/5/layout/CenteredIconLabelDescriptionList"/>
    <dgm:cxn modelId="{87C08379-1553-451D-964C-EE9ABBAF5E4A}" type="presParOf" srcId="{1F6B9A42-0FC7-49CB-BC8F-B3A8CF02E13E}" destId="{155FE2B6-C0F1-4F45-A50B-2BA692FB316C}" srcOrd="1" destOrd="0" presId="urn:microsoft.com/office/officeart/2018/5/layout/CenteredIconLabelDescriptionList"/>
    <dgm:cxn modelId="{77ED281D-A54B-42F3-86E8-5EA22D7624C3}" type="presParOf" srcId="{1F6B9A42-0FC7-49CB-BC8F-B3A8CF02E13E}" destId="{2EA13CEC-21DC-49A3-B9B2-F3B84BA80E57}" srcOrd="2" destOrd="0" presId="urn:microsoft.com/office/officeart/2018/5/layout/CenteredIconLabelDescriptionList"/>
    <dgm:cxn modelId="{511707B8-097F-4B56-BEB7-5A72B636E1EB}" type="presParOf" srcId="{1F6B9A42-0FC7-49CB-BC8F-B3A8CF02E13E}" destId="{1668AED9-96C6-4B74-8690-E98EC5C9096D}" srcOrd="3" destOrd="0" presId="urn:microsoft.com/office/officeart/2018/5/layout/CenteredIconLabelDescriptionList"/>
    <dgm:cxn modelId="{02183809-5E41-44FC-AEDA-CDC269A4F79D}" type="presParOf" srcId="{1F6B9A42-0FC7-49CB-BC8F-B3A8CF02E13E}" destId="{3FA3569B-1512-4D40-9ED7-8C498DD65BDC}" srcOrd="4" destOrd="0" presId="urn:microsoft.com/office/officeart/2018/5/layout/CenteredIconLabelDescriptionList"/>
    <dgm:cxn modelId="{3D2D12BA-33DD-4B49-B4DD-98F943D566B1}" type="presParOf" srcId="{38D44D9B-761C-48EB-8220-F7446E9EB65D}" destId="{6DE9F4C7-6E3E-4DC1-A3D0-DC5EB6EC4BD9}" srcOrd="3" destOrd="0" presId="urn:microsoft.com/office/officeart/2018/5/layout/CenteredIconLabelDescriptionList"/>
    <dgm:cxn modelId="{555C0DC7-1B94-41FE-A4E4-20695F092426}" type="presParOf" srcId="{38D44D9B-761C-48EB-8220-F7446E9EB65D}" destId="{859C1626-4489-4BDA-A1A5-5BF45E408185}" srcOrd="4" destOrd="0" presId="urn:microsoft.com/office/officeart/2018/5/layout/CenteredIconLabelDescriptionList"/>
    <dgm:cxn modelId="{51501BB6-1A61-49EE-8F5D-71D7C3756967}" type="presParOf" srcId="{859C1626-4489-4BDA-A1A5-5BF45E408185}" destId="{9BE189F1-FD07-4000-891E-1C6F989FF2CA}" srcOrd="0" destOrd="0" presId="urn:microsoft.com/office/officeart/2018/5/layout/CenteredIconLabelDescriptionList"/>
    <dgm:cxn modelId="{D3A89768-E43B-4262-A2A4-F7F09BEFFB67}" type="presParOf" srcId="{859C1626-4489-4BDA-A1A5-5BF45E408185}" destId="{67AE81E5-5AB1-4C3C-AF36-18F326EB3A8A}" srcOrd="1" destOrd="0" presId="urn:microsoft.com/office/officeart/2018/5/layout/CenteredIconLabelDescriptionList"/>
    <dgm:cxn modelId="{116A9DEA-3355-42BE-9D30-102798B2D570}" type="presParOf" srcId="{859C1626-4489-4BDA-A1A5-5BF45E408185}" destId="{AC2B628A-96E3-4813-90E6-8166646B297E}" srcOrd="2" destOrd="0" presId="urn:microsoft.com/office/officeart/2018/5/layout/CenteredIconLabelDescriptionList"/>
    <dgm:cxn modelId="{AD831AE0-3FDE-4AED-9089-86478DDB6591}" type="presParOf" srcId="{859C1626-4489-4BDA-A1A5-5BF45E408185}" destId="{BCBCB98E-86FC-4E90-9C8C-D496FD80BBD9}" srcOrd="3" destOrd="0" presId="urn:microsoft.com/office/officeart/2018/5/layout/CenteredIconLabelDescriptionList"/>
    <dgm:cxn modelId="{DBCDFD3B-FDF0-43AF-9839-94ACAAF1AA46}" type="presParOf" srcId="{859C1626-4489-4BDA-A1A5-5BF45E408185}" destId="{996585D7-11DB-48E3-BC01-57DAE7AED117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4B7625-638B-40B1-A5B2-92C119970C97}">
      <dsp:nvSpPr>
        <dsp:cNvPr id="0" name=""/>
        <dsp:cNvSpPr/>
      </dsp:nvSpPr>
      <dsp:spPr>
        <a:xfrm>
          <a:off x="765365" y="1097183"/>
          <a:ext cx="823921" cy="82392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BA34CE-3213-4B41-B36D-B3856E02A30F}">
      <dsp:nvSpPr>
        <dsp:cNvPr id="0" name=""/>
        <dsp:cNvSpPr/>
      </dsp:nvSpPr>
      <dsp:spPr>
        <a:xfrm>
          <a:off x="295" y="2013854"/>
          <a:ext cx="2354062" cy="353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2100" kern="1200"/>
            <a:t>Host your own site</a:t>
          </a:r>
          <a:endParaRPr lang="en-US" sz="2100" kern="1200"/>
        </a:p>
      </dsp:txBody>
      <dsp:txXfrm>
        <a:off x="295" y="2013854"/>
        <a:ext cx="2354062" cy="353109"/>
      </dsp:txXfrm>
    </dsp:sp>
    <dsp:sp modelId="{037243AB-CC36-4CF6-92A7-77F7049450E2}">
      <dsp:nvSpPr>
        <dsp:cNvPr id="0" name=""/>
        <dsp:cNvSpPr/>
      </dsp:nvSpPr>
      <dsp:spPr>
        <a:xfrm>
          <a:off x="295" y="2410103"/>
          <a:ext cx="2354062" cy="8440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Ownership of physical space</a:t>
          </a:r>
          <a:endParaRPr lang="en-US" sz="1600" kern="1200"/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Located in own facility</a:t>
          </a:r>
          <a:endParaRPr lang="en-US" sz="1600" kern="1200"/>
        </a:p>
      </dsp:txBody>
      <dsp:txXfrm>
        <a:off x="295" y="2410103"/>
        <a:ext cx="2354062" cy="844051"/>
      </dsp:txXfrm>
    </dsp:sp>
    <dsp:sp modelId="{24E3E665-30C3-413E-9885-04B050E22BDF}">
      <dsp:nvSpPr>
        <dsp:cNvPr id="0" name=""/>
        <dsp:cNvSpPr/>
      </dsp:nvSpPr>
      <dsp:spPr>
        <a:xfrm>
          <a:off x="3531389" y="1097183"/>
          <a:ext cx="823921" cy="82392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D5109D-8848-489B-A814-364AA800D4E2}">
      <dsp:nvSpPr>
        <dsp:cNvPr id="0" name=""/>
        <dsp:cNvSpPr/>
      </dsp:nvSpPr>
      <dsp:spPr>
        <a:xfrm>
          <a:off x="2766318" y="2013854"/>
          <a:ext cx="2354062" cy="353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2100" kern="1200"/>
            <a:t>Co-location</a:t>
          </a:r>
          <a:endParaRPr lang="en-US" sz="2100" kern="1200"/>
        </a:p>
      </dsp:txBody>
      <dsp:txXfrm>
        <a:off x="2766318" y="2013854"/>
        <a:ext cx="2354062" cy="353109"/>
      </dsp:txXfrm>
    </dsp:sp>
    <dsp:sp modelId="{43599F71-6A36-4EC9-B8BD-63FA7CB7E6DD}">
      <dsp:nvSpPr>
        <dsp:cNvPr id="0" name=""/>
        <dsp:cNvSpPr/>
      </dsp:nvSpPr>
      <dsp:spPr>
        <a:xfrm>
          <a:off x="2766318" y="2410103"/>
          <a:ext cx="2354062" cy="8440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Purchase or lease </a:t>
          </a:r>
          <a:r>
            <a:rPr lang="en-GB" sz="1600" b="1" kern="1200"/>
            <a:t>physical</a:t>
          </a:r>
          <a:r>
            <a:rPr lang="en-GB" sz="1600" kern="1200"/>
            <a:t> space</a:t>
          </a:r>
          <a:endParaRPr lang="en-US" sz="1600" kern="1200"/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Located in vendor’s facility</a:t>
          </a:r>
          <a:endParaRPr lang="en-US" sz="1600" kern="1200"/>
        </a:p>
      </dsp:txBody>
      <dsp:txXfrm>
        <a:off x="2766318" y="2410103"/>
        <a:ext cx="2354062" cy="844051"/>
      </dsp:txXfrm>
    </dsp:sp>
    <dsp:sp modelId="{29077458-3DCE-4BDB-AABC-297C76A11A2D}">
      <dsp:nvSpPr>
        <dsp:cNvPr id="0" name=""/>
        <dsp:cNvSpPr/>
      </dsp:nvSpPr>
      <dsp:spPr>
        <a:xfrm>
          <a:off x="6297412" y="1097183"/>
          <a:ext cx="823921" cy="82392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CE72B9-64E6-4D35-AEC3-A65F3C8816FA}">
      <dsp:nvSpPr>
        <dsp:cNvPr id="0" name=""/>
        <dsp:cNvSpPr/>
      </dsp:nvSpPr>
      <dsp:spPr>
        <a:xfrm>
          <a:off x="5532342" y="2013854"/>
          <a:ext cx="2354062" cy="353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2100" kern="1200"/>
            <a:t>Cloud based services</a:t>
          </a:r>
          <a:endParaRPr lang="en-US" sz="2100" kern="1200"/>
        </a:p>
      </dsp:txBody>
      <dsp:txXfrm>
        <a:off x="5532342" y="2013854"/>
        <a:ext cx="2354062" cy="353109"/>
      </dsp:txXfrm>
    </dsp:sp>
    <dsp:sp modelId="{6BC7A84F-CDAD-41D5-82F2-8AB71084D3D2}">
      <dsp:nvSpPr>
        <dsp:cNvPr id="0" name=""/>
        <dsp:cNvSpPr/>
      </dsp:nvSpPr>
      <dsp:spPr>
        <a:xfrm>
          <a:off x="5532342" y="2410103"/>
          <a:ext cx="2354062" cy="8440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Rent </a:t>
          </a:r>
          <a:r>
            <a:rPr lang="en-GB" sz="1600" b="1" kern="1200"/>
            <a:t>virtual</a:t>
          </a:r>
          <a:r>
            <a:rPr lang="en-GB" sz="1600" kern="1200"/>
            <a:t> space on your vendor’s infrastructure</a:t>
          </a:r>
          <a:endParaRPr lang="en-US" sz="1600" kern="1200"/>
        </a:p>
      </dsp:txBody>
      <dsp:txXfrm>
        <a:off x="5532342" y="2410103"/>
        <a:ext cx="2354062" cy="84405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EC4FED-0067-4C4F-B065-37B528D2888A}">
      <dsp:nvSpPr>
        <dsp:cNvPr id="0" name=""/>
        <dsp:cNvSpPr/>
      </dsp:nvSpPr>
      <dsp:spPr>
        <a:xfrm>
          <a:off x="743274" y="566341"/>
          <a:ext cx="795867" cy="79586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CB754F-B485-4D1C-B6BF-A8AF2A606CB7}">
      <dsp:nvSpPr>
        <dsp:cNvPr id="0" name=""/>
        <dsp:cNvSpPr/>
      </dsp:nvSpPr>
      <dsp:spPr>
        <a:xfrm>
          <a:off x="4255" y="1472388"/>
          <a:ext cx="2273906" cy="341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100" kern="1200"/>
            <a:t>System architecture </a:t>
          </a:r>
        </a:p>
      </dsp:txBody>
      <dsp:txXfrm>
        <a:off x="4255" y="1472388"/>
        <a:ext cx="2273906" cy="341085"/>
      </dsp:txXfrm>
    </dsp:sp>
    <dsp:sp modelId="{F3D2B150-74C5-45DD-A45D-CFBC55E16C15}">
      <dsp:nvSpPr>
        <dsp:cNvPr id="0" name=""/>
        <dsp:cNvSpPr/>
      </dsp:nvSpPr>
      <dsp:spPr>
        <a:xfrm>
          <a:off x="4255" y="1864721"/>
          <a:ext cx="2273906" cy="1263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Arrangement of software, hardware, and tasks in an information system needed to achieve a specific functionality</a:t>
          </a:r>
        </a:p>
      </dsp:txBody>
      <dsp:txXfrm>
        <a:off x="4255" y="1864721"/>
        <a:ext cx="2273906" cy="1263957"/>
      </dsp:txXfrm>
    </dsp:sp>
    <dsp:sp modelId="{402AF7A5-10FA-41D7-8623-6ABF4B057756}">
      <dsp:nvSpPr>
        <dsp:cNvPr id="0" name=""/>
        <dsp:cNvSpPr/>
      </dsp:nvSpPr>
      <dsp:spPr>
        <a:xfrm>
          <a:off x="3415114" y="566341"/>
          <a:ext cx="795867" cy="79586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A13CEC-21DC-49A3-B9B2-F3B84BA80E57}">
      <dsp:nvSpPr>
        <dsp:cNvPr id="0" name=""/>
        <dsp:cNvSpPr/>
      </dsp:nvSpPr>
      <dsp:spPr>
        <a:xfrm>
          <a:off x="2676094" y="1472388"/>
          <a:ext cx="2273906" cy="341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100" kern="1200"/>
            <a:t>Two-tier</a:t>
          </a:r>
        </a:p>
      </dsp:txBody>
      <dsp:txXfrm>
        <a:off x="2676094" y="1472388"/>
        <a:ext cx="2273906" cy="341085"/>
      </dsp:txXfrm>
    </dsp:sp>
    <dsp:sp modelId="{3FA3569B-1512-4D40-9ED7-8C498DD65BDC}">
      <dsp:nvSpPr>
        <dsp:cNvPr id="0" name=""/>
        <dsp:cNvSpPr/>
      </dsp:nvSpPr>
      <dsp:spPr>
        <a:xfrm>
          <a:off x="2676094" y="1864721"/>
          <a:ext cx="2273906" cy="1263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Web server and database server</a:t>
          </a:r>
        </a:p>
      </dsp:txBody>
      <dsp:txXfrm>
        <a:off x="2676094" y="1864721"/>
        <a:ext cx="2273906" cy="1263957"/>
      </dsp:txXfrm>
    </dsp:sp>
    <dsp:sp modelId="{9BE189F1-FD07-4000-891E-1C6F989FF2CA}">
      <dsp:nvSpPr>
        <dsp:cNvPr id="0" name=""/>
        <dsp:cNvSpPr/>
      </dsp:nvSpPr>
      <dsp:spPr>
        <a:xfrm>
          <a:off x="6086954" y="566341"/>
          <a:ext cx="795867" cy="79586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2B628A-96E3-4813-90E6-8166646B297E}">
      <dsp:nvSpPr>
        <dsp:cNvPr id="0" name=""/>
        <dsp:cNvSpPr/>
      </dsp:nvSpPr>
      <dsp:spPr>
        <a:xfrm>
          <a:off x="5347934" y="1472388"/>
          <a:ext cx="2273906" cy="341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100" kern="1200"/>
            <a:t>Multi-tier </a:t>
          </a:r>
        </a:p>
      </dsp:txBody>
      <dsp:txXfrm>
        <a:off x="5347934" y="1472388"/>
        <a:ext cx="2273906" cy="341085"/>
      </dsp:txXfrm>
    </dsp:sp>
    <dsp:sp modelId="{996585D7-11DB-48E3-BC01-57DAE7AED117}">
      <dsp:nvSpPr>
        <dsp:cNvPr id="0" name=""/>
        <dsp:cNvSpPr/>
      </dsp:nvSpPr>
      <dsp:spPr>
        <a:xfrm>
          <a:off x="5347934" y="1864721"/>
          <a:ext cx="2273906" cy="1263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Web application and other servers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Backend, legacy databases</a:t>
          </a:r>
        </a:p>
      </dsp:txBody>
      <dsp:txXfrm>
        <a:off x="5347934" y="1864721"/>
        <a:ext cx="2273906" cy="12639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B02C6B51-E583-4E26-933B-CC4663989B2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7FEF1B4C-0A6E-4831-A169-2DA8C10DE54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1D321471-2458-4172-B3F1-766E507AD4D7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4A0DF8FB-F530-41E0-A0F0-95496567F32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850052CF-BE30-4CDE-BBFB-B2DCA8C649B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1F18DEE6-82AA-4E1C-864F-D6EF2806AE5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83E93C8-73CE-4FF1-87D1-810CA42EB94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2" name="Rectangle 4">
            <a:extLst>
              <a:ext uri="{FF2B5EF4-FFF2-40B4-BE49-F238E27FC236}">
                <a16:creationId xmlns:a16="http://schemas.microsoft.com/office/drawing/2014/main" id="{8A190173-A94E-4808-B789-2CF91DF63CB0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4588" y="687388"/>
            <a:ext cx="4568825" cy="342582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1F3041D5-9ED7-401D-AE6B-FEE2D57738C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E556BFC6-94D6-4FF8-A3FE-9A02D55B46C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9C8CF53A-77FD-48DD-B7AB-8668CC52F09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DB4E453B-3859-4A9C-8583-BAF87E414E0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>
            <a:extLst>
              <a:ext uri="{FF2B5EF4-FFF2-40B4-BE49-F238E27FC236}">
                <a16:creationId xmlns:a16="http://schemas.microsoft.com/office/drawing/2014/main" id="{914EA9DB-07D2-4DD0-8EDB-D3A325444CE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>
            <a:extLst>
              <a:ext uri="{FF2B5EF4-FFF2-40B4-BE49-F238E27FC236}">
                <a16:creationId xmlns:a16="http://schemas.microsoft.com/office/drawing/2014/main" id="{3D5A4AED-E22A-42C2-96E3-3D293E1F5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6628" name="Slide Number Placeholder 3">
            <a:extLst>
              <a:ext uri="{FF2B5EF4-FFF2-40B4-BE49-F238E27FC236}">
                <a16:creationId xmlns:a16="http://schemas.microsoft.com/office/drawing/2014/main" id="{D418EA23-477D-433F-A1DE-817F1FF58E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9FB0263-7F6A-4FF0-BDDD-5F85E86708EE}" type="slidenum">
              <a:rPr lang="en-US" altLang="en-US" sz="1200"/>
              <a:pPr/>
              <a:t>10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>
            <a:extLst>
              <a:ext uri="{FF2B5EF4-FFF2-40B4-BE49-F238E27FC236}">
                <a16:creationId xmlns:a16="http://schemas.microsoft.com/office/drawing/2014/main" id="{FEDA0B89-A87F-455F-8555-91090BB3648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>
            <a:extLst>
              <a:ext uri="{FF2B5EF4-FFF2-40B4-BE49-F238E27FC236}">
                <a16:creationId xmlns:a16="http://schemas.microsoft.com/office/drawing/2014/main" id="{F7D97CAC-2F13-4C10-A4A9-706E1704BD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5060" name="Slide Number Placeholder 3">
            <a:extLst>
              <a:ext uri="{FF2B5EF4-FFF2-40B4-BE49-F238E27FC236}">
                <a16:creationId xmlns:a16="http://schemas.microsoft.com/office/drawing/2014/main" id="{050B0D7E-120D-421B-9BC9-B6BEC9E982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8D42F84-4905-444B-9DB0-935FAB395534}" type="slidenum">
              <a:rPr lang="en-US" altLang="en-US" sz="1200"/>
              <a:pPr/>
              <a:t>19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0AF598D5-33C0-4302-B34B-D2B119DEAD6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63AB6322-94C4-49CF-8171-B810051B9490}" type="slidenum">
              <a:rPr lang="en-US" altLang="en-US" sz="1200"/>
              <a:pPr/>
              <a:t>20</a:t>
            </a:fld>
            <a:endParaRPr lang="en-US" altLang="en-US" sz="1200"/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D378DA30-5CF4-4FDD-AB90-3A7D9B92EA7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 cap="flat"/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266BC5D5-6282-4017-9C00-C863A6EDE1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z="18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>
            <a:extLst>
              <a:ext uri="{FF2B5EF4-FFF2-40B4-BE49-F238E27FC236}">
                <a16:creationId xmlns:a16="http://schemas.microsoft.com/office/drawing/2014/main" id="{3EC8575E-BB3B-47DB-A146-44D990657B5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>
            <a:extLst>
              <a:ext uri="{FF2B5EF4-FFF2-40B4-BE49-F238E27FC236}">
                <a16:creationId xmlns:a16="http://schemas.microsoft.com/office/drawing/2014/main" id="{005EA6AE-352A-48E8-8D23-B4CA854A0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9156" name="Slide Number Placeholder 3">
            <a:extLst>
              <a:ext uri="{FF2B5EF4-FFF2-40B4-BE49-F238E27FC236}">
                <a16:creationId xmlns:a16="http://schemas.microsoft.com/office/drawing/2014/main" id="{F24B3723-E39B-4DBE-B465-3884AF3882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5A1618F-F5A4-4A48-BA14-392E103C37F1}" type="slidenum">
              <a:rPr lang="en-US" altLang="en-US" sz="1200"/>
              <a:pPr/>
              <a:t>23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4B3CF4DF-A3D7-47F4-9C79-411E37C50DD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AF5E5BF-EA02-4BC0-A65C-961FD5BEBA83}" type="slidenum">
              <a:rPr lang="en-US" altLang="en-US" sz="1200"/>
              <a:pPr/>
              <a:t>24</a:t>
            </a:fld>
            <a:endParaRPr lang="en-US" altLang="en-US" sz="1200"/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62C4FC41-1484-4E0E-99B6-A46F4A3249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 cap="flat"/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78BED57C-3474-4DC6-86C7-8F3C04344B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z="1800" b="1">
                <a:latin typeface="Times New Roman" panose="02020603050405020304" pitchFamily="18" charset="0"/>
              </a:rPr>
              <a:t>Edge caching</a:t>
            </a:r>
            <a:r>
              <a:rPr lang="en-US" altLang="en-US" sz="1800">
                <a:latin typeface="Times New Roman" panose="02020603050405020304" pitchFamily="18" charset="0"/>
              </a:rPr>
              <a:t> refers to distributing content from local web servers to caching servers that are closer to the end users (i.e., near the edge)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>
            <a:extLst>
              <a:ext uri="{FF2B5EF4-FFF2-40B4-BE49-F238E27FC236}">
                <a16:creationId xmlns:a16="http://schemas.microsoft.com/office/drawing/2014/main" id="{43CBF6C9-7D52-44F1-904E-CCA14FF665E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>
            <a:extLst>
              <a:ext uri="{FF2B5EF4-FFF2-40B4-BE49-F238E27FC236}">
                <a16:creationId xmlns:a16="http://schemas.microsoft.com/office/drawing/2014/main" id="{F04D5B82-09BA-4362-A77C-0FA42FF58D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3252" name="Slide Number Placeholder 3">
            <a:extLst>
              <a:ext uri="{FF2B5EF4-FFF2-40B4-BE49-F238E27FC236}">
                <a16:creationId xmlns:a16="http://schemas.microsoft.com/office/drawing/2014/main" id="{B9F52AD2-28E6-422D-B734-10F11CD198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1547D5C-5359-4E98-91A9-27F01C5DCF81}" type="slidenum">
              <a:rPr lang="en-US" altLang="en-US" sz="1200"/>
              <a:pPr/>
              <a:t>25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2D1DD231-F8D1-4442-86B3-21214AC7036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697EABEA-D681-4EC6-86A7-3AFEC31AA015}" type="slidenum">
              <a:rPr lang="en-US" altLang="en-US" sz="1200"/>
              <a:pPr/>
              <a:t>26</a:t>
            </a:fld>
            <a:endParaRPr lang="en-US" altLang="en-US" sz="1200"/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9C429954-6A89-4E32-876C-78A296AEB5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 cap="flat"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32531E5F-BC74-419A-B205-13D8E45F64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z="18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0B11304B-2278-416A-AD91-5125BA13A5C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2A6C7B3-9861-424F-9BF5-2170E94A9464}" type="slidenum">
              <a:rPr lang="en-US" altLang="en-US" sz="1200"/>
              <a:pPr/>
              <a:t>27</a:t>
            </a:fld>
            <a:endParaRPr lang="en-US" altLang="en-US" sz="1200"/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AA39AE42-5177-4FEE-B402-B0536CAE650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 cap="flat"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9F9C925B-39A4-480D-BD38-9FC8C91231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z="18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>
            <a:extLst>
              <a:ext uri="{FF2B5EF4-FFF2-40B4-BE49-F238E27FC236}">
                <a16:creationId xmlns:a16="http://schemas.microsoft.com/office/drawing/2014/main" id="{7813B743-3F6E-4E48-827F-82C13247EE6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>
            <a:extLst>
              <a:ext uri="{FF2B5EF4-FFF2-40B4-BE49-F238E27FC236}">
                <a16:creationId xmlns:a16="http://schemas.microsoft.com/office/drawing/2014/main" id="{8472D065-F0A7-4945-96E3-7EE9A9BEB5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9396" name="Slide Number Placeholder 3">
            <a:extLst>
              <a:ext uri="{FF2B5EF4-FFF2-40B4-BE49-F238E27FC236}">
                <a16:creationId xmlns:a16="http://schemas.microsoft.com/office/drawing/2014/main" id="{F3EFE6C9-FCA9-4886-B098-750D640554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40913BB-BAE8-40BE-8F31-D1EBDEFF284C}" type="slidenum">
              <a:rPr lang="en-US" altLang="en-US" sz="1200"/>
              <a:pPr/>
              <a:t>28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id="{8435857B-0051-48FE-AC3F-A4E839B0012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98CD91D-5741-437D-BC24-EE200561CB55}" type="slidenum">
              <a:rPr lang="en-US" altLang="en-US" sz="1200"/>
              <a:pPr/>
              <a:t>29</a:t>
            </a:fld>
            <a:endParaRPr lang="en-US" altLang="en-US" sz="1200"/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55C4ACFA-9D56-491F-B06F-1EFFD70105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 cap="flat"/>
        </p:spPr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861DA92A-B961-4E4D-B553-EDEF0B684B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z="18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>
            <a:extLst>
              <a:ext uri="{FF2B5EF4-FFF2-40B4-BE49-F238E27FC236}">
                <a16:creationId xmlns:a16="http://schemas.microsoft.com/office/drawing/2014/main" id="{AD84ABF8-000F-45A1-835F-F035135965E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>
            <a:extLst>
              <a:ext uri="{FF2B5EF4-FFF2-40B4-BE49-F238E27FC236}">
                <a16:creationId xmlns:a16="http://schemas.microsoft.com/office/drawing/2014/main" id="{7415C209-121D-41E7-A979-28FF9AB10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3492" name="Slide Number Placeholder 3">
            <a:extLst>
              <a:ext uri="{FF2B5EF4-FFF2-40B4-BE49-F238E27FC236}">
                <a16:creationId xmlns:a16="http://schemas.microsoft.com/office/drawing/2014/main" id="{633D16E7-93BE-44C2-96E2-D7BF56954E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A788FF5-2DF2-4D94-B685-C5DD2B7E5CC5}" type="slidenum">
              <a:rPr lang="en-US" altLang="en-US" sz="1200"/>
              <a:pPr/>
              <a:t>30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>
            <a:extLst>
              <a:ext uri="{FF2B5EF4-FFF2-40B4-BE49-F238E27FC236}">
                <a16:creationId xmlns:a16="http://schemas.microsoft.com/office/drawing/2014/main" id="{128554FF-F370-47CD-8ABC-34E851ACC2E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>
            <a:extLst>
              <a:ext uri="{FF2B5EF4-FFF2-40B4-BE49-F238E27FC236}">
                <a16:creationId xmlns:a16="http://schemas.microsoft.com/office/drawing/2014/main" id="{51662AC2-D945-4E44-8BA9-C70C65FE49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8676" name="Slide Number Placeholder 3">
            <a:extLst>
              <a:ext uri="{FF2B5EF4-FFF2-40B4-BE49-F238E27FC236}">
                <a16:creationId xmlns:a16="http://schemas.microsoft.com/office/drawing/2014/main" id="{47A11A15-E3DE-4CF2-B08A-E08F70DE0E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95C6271-7E99-428C-9228-EB140501383C}" type="slidenum">
              <a:rPr lang="en-US" altLang="en-US" sz="1200"/>
              <a:pPr/>
              <a:t>11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>
            <a:extLst>
              <a:ext uri="{FF2B5EF4-FFF2-40B4-BE49-F238E27FC236}">
                <a16:creationId xmlns:a16="http://schemas.microsoft.com/office/drawing/2014/main" id="{9481BB18-B67A-4892-A19C-B500CBB5C4A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>
            <a:extLst>
              <a:ext uri="{FF2B5EF4-FFF2-40B4-BE49-F238E27FC236}">
                <a16:creationId xmlns:a16="http://schemas.microsoft.com/office/drawing/2014/main" id="{7D525AEF-6112-460E-972C-B22D11A63D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5540" name="Slide Number Placeholder 3">
            <a:extLst>
              <a:ext uri="{FF2B5EF4-FFF2-40B4-BE49-F238E27FC236}">
                <a16:creationId xmlns:a16="http://schemas.microsoft.com/office/drawing/2014/main" id="{95DECA7E-2D67-4DB8-99FC-6B0712378D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82A8460-C5C3-4F1F-A357-B541DA43E942}" type="slidenum">
              <a:rPr lang="en-US" altLang="en-US" sz="1200"/>
              <a:pPr/>
              <a:t>31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>
            <a:extLst>
              <a:ext uri="{FF2B5EF4-FFF2-40B4-BE49-F238E27FC236}">
                <a16:creationId xmlns:a16="http://schemas.microsoft.com/office/drawing/2014/main" id="{21EB561F-03F9-49CE-AD1B-05F72EF913C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>
            <a:extLst>
              <a:ext uri="{FF2B5EF4-FFF2-40B4-BE49-F238E27FC236}">
                <a16:creationId xmlns:a16="http://schemas.microsoft.com/office/drawing/2014/main" id="{BE39B01C-A419-43DA-9D8F-F055604711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7588" name="Slide Number Placeholder 3">
            <a:extLst>
              <a:ext uri="{FF2B5EF4-FFF2-40B4-BE49-F238E27FC236}">
                <a16:creationId xmlns:a16="http://schemas.microsoft.com/office/drawing/2014/main" id="{95DE26F0-CF2D-4C1D-902B-4FB0F088DF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D9708472-2A17-4BA2-80C9-95F266799BE4}" type="slidenum">
              <a:rPr lang="en-US" altLang="en-US" sz="1200"/>
              <a:pPr/>
              <a:t>32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>
            <a:extLst>
              <a:ext uri="{FF2B5EF4-FFF2-40B4-BE49-F238E27FC236}">
                <a16:creationId xmlns:a16="http://schemas.microsoft.com/office/drawing/2014/main" id="{4E95E981-DB08-4FBF-9AC5-A30FAEA9FF5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>
            <a:extLst>
              <a:ext uri="{FF2B5EF4-FFF2-40B4-BE49-F238E27FC236}">
                <a16:creationId xmlns:a16="http://schemas.microsoft.com/office/drawing/2014/main" id="{E80008E1-DA0E-4284-9155-4CC79BC25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9636" name="Slide Number Placeholder 3">
            <a:extLst>
              <a:ext uri="{FF2B5EF4-FFF2-40B4-BE49-F238E27FC236}">
                <a16:creationId xmlns:a16="http://schemas.microsoft.com/office/drawing/2014/main" id="{25D47913-A8D0-43A3-A2EB-4F4EB0D807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80F2027-ABB7-494F-8765-F47927883D02}" type="slidenum">
              <a:rPr lang="en-US" altLang="en-US" sz="1200"/>
              <a:pPr/>
              <a:t>33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>
            <a:extLst>
              <a:ext uri="{FF2B5EF4-FFF2-40B4-BE49-F238E27FC236}">
                <a16:creationId xmlns:a16="http://schemas.microsoft.com/office/drawing/2014/main" id="{802F3634-94F1-443C-AAF1-EC70115DBBB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>
            <a:extLst>
              <a:ext uri="{FF2B5EF4-FFF2-40B4-BE49-F238E27FC236}">
                <a16:creationId xmlns:a16="http://schemas.microsoft.com/office/drawing/2014/main" id="{49C8EF3F-33FC-4BEA-8E0D-8D467AD473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1684" name="Slide Number Placeholder 3">
            <a:extLst>
              <a:ext uri="{FF2B5EF4-FFF2-40B4-BE49-F238E27FC236}">
                <a16:creationId xmlns:a16="http://schemas.microsoft.com/office/drawing/2014/main" id="{01773D6B-CD7F-4E42-BA50-FDE0D4C36A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1AB99F2-3BA7-47F3-8D7C-EAD4A068F800}" type="slidenum">
              <a:rPr lang="en-US" altLang="en-US" sz="1200"/>
              <a:pPr/>
              <a:t>34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>
            <a:extLst>
              <a:ext uri="{FF2B5EF4-FFF2-40B4-BE49-F238E27FC236}">
                <a16:creationId xmlns:a16="http://schemas.microsoft.com/office/drawing/2014/main" id="{7756B631-A3D5-4EE1-95CA-28036F84A4C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>
            <a:extLst>
              <a:ext uri="{FF2B5EF4-FFF2-40B4-BE49-F238E27FC236}">
                <a16:creationId xmlns:a16="http://schemas.microsoft.com/office/drawing/2014/main" id="{6014EBB0-D749-4325-A0F9-C9EFCF899E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3732" name="Slide Number Placeholder 3">
            <a:extLst>
              <a:ext uri="{FF2B5EF4-FFF2-40B4-BE49-F238E27FC236}">
                <a16:creationId xmlns:a16="http://schemas.microsoft.com/office/drawing/2014/main" id="{AF2FC15B-28CC-41E9-BFD6-DE0BDD1401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F1514AE-82B8-43F2-81E0-445A1524398D}" type="slidenum">
              <a:rPr lang="en-US" altLang="en-US" sz="1200"/>
              <a:pPr/>
              <a:t>35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>
            <a:extLst>
              <a:ext uri="{FF2B5EF4-FFF2-40B4-BE49-F238E27FC236}">
                <a16:creationId xmlns:a16="http://schemas.microsoft.com/office/drawing/2014/main" id="{BCD937E5-B2AA-46CA-9AEF-B702DF85B65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>
            <a:extLst>
              <a:ext uri="{FF2B5EF4-FFF2-40B4-BE49-F238E27FC236}">
                <a16:creationId xmlns:a16="http://schemas.microsoft.com/office/drawing/2014/main" id="{5822D19E-B40E-4C71-8FE8-9063981B4D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5780" name="Slide Number Placeholder 3">
            <a:extLst>
              <a:ext uri="{FF2B5EF4-FFF2-40B4-BE49-F238E27FC236}">
                <a16:creationId xmlns:a16="http://schemas.microsoft.com/office/drawing/2014/main" id="{143197EE-BD6F-40A4-A279-F5FEC50109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16617C3-AA6E-414F-9A18-451979FB4989}" type="slidenum">
              <a:rPr lang="en-US" altLang="en-US" sz="1200"/>
              <a:pPr/>
              <a:t>36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>
            <a:extLst>
              <a:ext uri="{FF2B5EF4-FFF2-40B4-BE49-F238E27FC236}">
                <a16:creationId xmlns:a16="http://schemas.microsoft.com/office/drawing/2014/main" id="{16E18B3B-52DE-4545-9461-68AF4318A29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>
            <a:extLst>
              <a:ext uri="{FF2B5EF4-FFF2-40B4-BE49-F238E27FC236}">
                <a16:creationId xmlns:a16="http://schemas.microsoft.com/office/drawing/2014/main" id="{0B3D8C2B-8330-4D36-BEF0-6DF14751B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7828" name="Slide Number Placeholder 3">
            <a:extLst>
              <a:ext uri="{FF2B5EF4-FFF2-40B4-BE49-F238E27FC236}">
                <a16:creationId xmlns:a16="http://schemas.microsoft.com/office/drawing/2014/main" id="{55AD70A4-9386-40C4-B533-ED41B166BC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6176DFF-0121-4651-8804-60B98D4A2FF6}" type="slidenum">
              <a:rPr lang="en-US" altLang="en-US" sz="1200"/>
              <a:pPr/>
              <a:t>37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>
            <a:extLst>
              <a:ext uri="{FF2B5EF4-FFF2-40B4-BE49-F238E27FC236}">
                <a16:creationId xmlns:a16="http://schemas.microsoft.com/office/drawing/2014/main" id="{9175DFF5-BCE5-40F2-AF30-07458A8455A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>
            <a:extLst>
              <a:ext uri="{FF2B5EF4-FFF2-40B4-BE49-F238E27FC236}">
                <a16:creationId xmlns:a16="http://schemas.microsoft.com/office/drawing/2014/main" id="{9E07B131-8D5E-46F1-B95C-4EC8B1605A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9876" name="Slide Number Placeholder 3">
            <a:extLst>
              <a:ext uri="{FF2B5EF4-FFF2-40B4-BE49-F238E27FC236}">
                <a16:creationId xmlns:a16="http://schemas.microsoft.com/office/drawing/2014/main" id="{5047E86E-4CFA-4892-B137-7751581DCF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7EA8914-5D03-4732-B091-E253A47199F6}" type="slidenum">
              <a:rPr lang="en-US" altLang="en-US" sz="1200"/>
              <a:pPr/>
              <a:t>38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>
            <a:extLst>
              <a:ext uri="{FF2B5EF4-FFF2-40B4-BE49-F238E27FC236}">
                <a16:creationId xmlns:a16="http://schemas.microsoft.com/office/drawing/2014/main" id="{631B37C4-AAB8-4277-B610-F6BDF4DCD0E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2C4DEF4-182D-48DB-8B1C-E39D683B63CB}" type="slidenum">
              <a:rPr lang="en-US" altLang="en-US" sz="1200"/>
              <a:pPr/>
              <a:t>39</a:t>
            </a:fld>
            <a:endParaRPr lang="en-US" altLang="en-US" sz="1200"/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20D3377D-EC08-4463-9E82-E6B212A507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 cap="flat"/>
        </p:spPr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id="{DEA57D51-0414-480B-8D86-7C1E0B2178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z="18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>
            <a:extLst>
              <a:ext uri="{FF2B5EF4-FFF2-40B4-BE49-F238E27FC236}">
                <a16:creationId xmlns:a16="http://schemas.microsoft.com/office/drawing/2014/main" id="{A7C808A7-CD83-45C8-9584-73E3C89AC96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B1E32CB-78B2-41CB-B840-F9D06AC6124E}" type="slidenum">
              <a:rPr lang="en-US" altLang="en-US" sz="1200"/>
              <a:pPr/>
              <a:t>40</a:t>
            </a:fld>
            <a:endParaRPr lang="en-US" altLang="en-US" sz="1200"/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A2E32685-D677-40E0-B88F-EE003CD7BBA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 cap="flat"/>
        </p:spPr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E8E6EACF-3937-4AB3-9405-A6622B552D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z="18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>
            <a:extLst>
              <a:ext uri="{FF2B5EF4-FFF2-40B4-BE49-F238E27FC236}">
                <a16:creationId xmlns:a16="http://schemas.microsoft.com/office/drawing/2014/main" id="{E353A71B-1B49-43FC-8969-8049A3F6704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>
            <a:extLst>
              <a:ext uri="{FF2B5EF4-FFF2-40B4-BE49-F238E27FC236}">
                <a16:creationId xmlns:a16="http://schemas.microsoft.com/office/drawing/2014/main" id="{0E717544-3685-4A6D-ADC4-987281F069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0724" name="Slide Number Placeholder 3">
            <a:extLst>
              <a:ext uri="{FF2B5EF4-FFF2-40B4-BE49-F238E27FC236}">
                <a16:creationId xmlns:a16="http://schemas.microsoft.com/office/drawing/2014/main" id="{33043F80-11A0-433F-BA19-29F6940DC2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63CAD7C-5686-4A5E-A336-2A4CD5470C6D}" type="slidenum">
              <a:rPr lang="en-US" altLang="en-US" sz="1200"/>
              <a:pPr/>
              <a:t>12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>
            <a:extLst>
              <a:ext uri="{FF2B5EF4-FFF2-40B4-BE49-F238E27FC236}">
                <a16:creationId xmlns:a16="http://schemas.microsoft.com/office/drawing/2014/main" id="{1850952E-5F5C-4F59-9E37-BE7DEAE4227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Notes Placeholder 2">
            <a:extLst>
              <a:ext uri="{FF2B5EF4-FFF2-40B4-BE49-F238E27FC236}">
                <a16:creationId xmlns:a16="http://schemas.microsoft.com/office/drawing/2014/main" id="{89FDE1F0-AD02-4773-924F-0EEBDB868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6020" name="Slide Number Placeholder 3">
            <a:extLst>
              <a:ext uri="{FF2B5EF4-FFF2-40B4-BE49-F238E27FC236}">
                <a16:creationId xmlns:a16="http://schemas.microsoft.com/office/drawing/2014/main" id="{9C9A9EF7-1F52-4C97-AB08-AC0D89A17D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43CCF34-A7C3-4C40-98C6-EFF0A880ABBB}" type="slidenum">
              <a:rPr lang="en-US" altLang="en-US" sz="1200"/>
              <a:pPr/>
              <a:t>41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id="{2350DA4F-2393-41BB-A111-34175F1DF7F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A4C9B9C-4A13-4F23-9F35-4A3B200AF82A}" type="slidenum">
              <a:rPr lang="en-US" altLang="en-US" sz="1200"/>
              <a:pPr/>
              <a:t>42</a:t>
            </a:fld>
            <a:endParaRPr lang="en-US" altLang="en-US" sz="1200"/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F8A8D30C-89E7-4789-9350-5BF29780D9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 cap="flat"/>
        </p:spPr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63FF8B99-2C33-4009-A493-8CA18F89DD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z="18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>
            <a:extLst>
              <a:ext uri="{FF2B5EF4-FFF2-40B4-BE49-F238E27FC236}">
                <a16:creationId xmlns:a16="http://schemas.microsoft.com/office/drawing/2014/main" id="{50C2A169-9D8D-4852-925B-ED5189F3A3D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57218CB-D44B-48E6-9F84-964BFDB09976}" type="slidenum">
              <a:rPr lang="en-US" altLang="en-US" sz="1200"/>
              <a:pPr/>
              <a:t>43</a:t>
            </a:fld>
            <a:endParaRPr lang="en-US" altLang="en-US" sz="1200"/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id="{85C522DA-5899-4482-B780-D0EF2E6A496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 cap="flat"/>
        </p:spPr>
      </p:sp>
      <p:sp>
        <p:nvSpPr>
          <p:cNvPr id="90116" name="Rectangle 3">
            <a:extLst>
              <a:ext uri="{FF2B5EF4-FFF2-40B4-BE49-F238E27FC236}">
                <a16:creationId xmlns:a16="http://schemas.microsoft.com/office/drawing/2014/main" id="{32DE6DFD-4AC4-420C-A234-62F003279C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z="18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>
            <a:extLst>
              <a:ext uri="{FF2B5EF4-FFF2-40B4-BE49-F238E27FC236}">
                <a16:creationId xmlns:a16="http://schemas.microsoft.com/office/drawing/2014/main" id="{67FCCDBD-3FFA-4285-8283-C2D3FB63457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Notes Placeholder 2">
            <a:extLst>
              <a:ext uri="{FF2B5EF4-FFF2-40B4-BE49-F238E27FC236}">
                <a16:creationId xmlns:a16="http://schemas.microsoft.com/office/drawing/2014/main" id="{DCE4ABDC-8DB8-46CE-959E-C546DD55A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2164" name="Slide Number Placeholder 3">
            <a:extLst>
              <a:ext uri="{FF2B5EF4-FFF2-40B4-BE49-F238E27FC236}">
                <a16:creationId xmlns:a16="http://schemas.microsoft.com/office/drawing/2014/main" id="{7C830717-9EEC-4843-AC80-0FD5A83EFF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670B221F-7D46-43C6-97ED-108B4945D48C}" type="slidenum">
              <a:rPr lang="en-US" altLang="en-US" sz="1200"/>
              <a:pPr/>
              <a:t>44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>
            <a:extLst>
              <a:ext uri="{FF2B5EF4-FFF2-40B4-BE49-F238E27FC236}">
                <a16:creationId xmlns:a16="http://schemas.microsoft.com/office/drawing/2014/main" id="{8D55619E-410E-4350-8C37-E280729C9EF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Notes Placeholder 2">
            <a:extLst>
              <a:ext uri="{FF2B5EF4-FFF2-40B4-BE49-F238E27FC236}">
                <a16:creationId xmlns:a16="http://schemas.microsoft.com/office/drawing/2014/main" id="{934EA63C-F7BB-45BF-A3D8-AF6E81ED0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4212" name="Slide Number Placeholder 3">
            <a:extLst>
              <a:ext uri="{FF2B5EF4-FFF2-40B4-BE49-F238E27FC236}">
                <a16:creationId xmlns:a16="http://schemas.microsoft.com/office/drawing/2014/main" id="{FE263F49-9E91-479D-833A-7A0323280F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104D664-1D7E-44F9-AA83-E8FB38E3E5FE}" type="slidenum">
              <a:rPr lang="en-US" altLang="en-US" sz="1200"/>
              <a:pPr/>
              <a:t>45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>
            <a:extLst>
              <a:ext uri="{FF2B5EF4-FFF2-40B4-BE49-F238E27FC236}">
                <a16:creationId xmlns:a16="http://schemas.microsoft.com/office/drawing/2014/main" id="{538527A7-5254-469E-8F21-0BA37843825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Notes Placeholder 2">
            <a:extLst>
              <a:ext uri="{FF2B5EF4-FFF2-40B4-BE49-F238E27FC236}">
                <a16:creationId xmlns:a16="http://schemas.microsoft.com/office/drawing/2014/main" id="{5BDC5E88-AB82-41F2-A954-D9F068D05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6260" name="Slide Number Placeholder 3">
            <a:extLst>
              <a:ext uri="{FF2B5EF4-FFF2-40B4-BE49-F238E27FC236}">
                <a16:creationId xmlns:a16="http://schemas.microsoft.com/office/drawing/2014/main" id="{1E36E7B9-D0C4-421D-993C-832E529CD0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A7E41AC-9B45-4740-838E-F86552D6627B}" type="slidenum">
              <a:rPr lang="en-US" altLang="en-US" sz="1200"/>
              <a:pPr/>
              <a:t>46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>
            <a:extLst>
              <a:ext uri="{FF2B5EF4-FFF2-40B4-BE49-F238E27FC236}">
                <a16:creationId xmlns:a16="http://schemas.microsoft.com/office/drawing/2014/main" id="{6316E4BF-F158-48F6-A748-BB1474AE2A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0A5E8DD-804D-4E9A-B947-E515ED168EF4}" type="slidenum">
              <a:rPr lang="en-US" altLang="en-US" sz="1200"/>
              <a:pPr/>
              <a:t>48</a:t>
            </a:fld>
            <a:endParaRPr lang="en-US" altLang="en-US" sz="1200"/>
          </a:p>
        </p:txBody>
      </p:sp>
      <p:sp>
        <p:nvSpPr>
          <p:cNvPr id="101379" name="Rectangle 2">
            <a:extLst>
              <a:ext uri="{FF2B5EF4-FFF2-40B4-BE49-F238E27FC236}">
                <a16:creationId xmlns:a16="http://schemas.microsoft.com/office/drawing/2014/main" id="{124E941B-330D-4832-9470-D0EB3A744C2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 cap="flat"/>
        </p:spPr>
      </p:sp>
      <p:sp>
        <p:nvSpPr>
          <p:cNvPr id="101380" name="Rectangle 3">
            <a:extLst>
              <a:ext uri="{FF2B5EF4-FFF2-40B4-BE49-F238E27FC236}">
                <a16:creationId xmlns:a16="http://schemas.microsoft.com/office/drawing/2014/main" id="{D15BD764-831C-41AD-B9DA-37549CFD12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z="18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FEFECEB5-00CA-4608-BACF-EBDD0C76E1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557E350-83B6-440E-8E3B-80CF76F41599}" type="slidenum">
              <a:rPr lang="en-US" altLang="en-US" sz="1200"/>
              <a:pPr/>
              <a:t>13</a:t>
            </a:fld>
            <a:endParaRPr lang="en-US" altLang="en-US" sz="1200"/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E6D727CE-2144-4581-8050-8FE73FBB8B8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 cap="flat"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60D5B6E0-E6E1-417B-B28E-57874AE4D4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z="18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>
            <a:extLst>
              <a:ext uri="{FF2B5EF4-FFF2-40B4-BE49-F238E27FC236}">
                <a16:creationId xmlns:a16="http://schemas.microsoft.com/office/drawing/2014/main" id="{511E7800-B5B1-4001-9BFC-E700327F345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>
            <a:extLst>
              <a:ext uri="{FF2B5EF4-FFF2-40B4-BE49-F238E27FC236}">
                <a16:creationId xmlns:a16="http://schemas.microsoft.com/office/drawing/2014/main" id="{901F57C0-FBC0-4342-BD3F-2BD680FD72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4820" name="Slide Number Placeholder 3">
            <a:extLst>
              <a:ext uri="{FF2B5EF4-FFF2-40B4-BE49-F238E27FC236}">
                <a16:creationId xmlns:a16="http://schemas.microsoft.com/office/drawing/2014/main" id="{83AAA8B3-EF5B-4D28-A09C-48FC3271C9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D6B0DD76-8D56-4D04-8AC5-9479C46A1861}" type="slidenum">
              <a:rPr lang="en-US" altLang="en-US" sz="1200"/>
              <a:pPr/>
              <a:t>14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03C3C9D9-5319-48E3-A08B-CF77D2621C2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5268306-8957-4AED-844A-18B04851ACAE}" type="slidenum">
              <a:rPr lang="en-US" altLang="en-US" sz="1200"/>
              <a:pPr/>
              <a:t>15</a:t>
            </a:fld>
            <a:endParaRPr lang="en-US" altLang="en-US" sz="1200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906F59EE-27C4-4532-B96B-AF4B26323FD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 cap="flat"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3AC35982-BD0B-4A18-B4DF-A9A8E79D21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z="18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>
            <a:extLst>
              <a:ext uri="{FF2B5EF4-FFF2-40B4-BE49-F238E27FC236}">
                <a16:creationId xmlns:a16="http://schemas.microsoft.com/office/drawing/2014/main" id="{5E7F654C-FB15-419C-95EE-A23EDD5469A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>
            <a:extLst>
              <a:ext uri="{FF2B5EF4-FFF2-40B4-BE49-F238E27FC236}">
                <a16:creationId xmlns:a16="http://schemas.microsoft.com/office/drawing/2014/main" id="{9775D700-C468-424A-965E-9559630E79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8916" name="Slide Number Placeholder 3">
            <a:extLst>
              <a:ext uri="{FF2B5EF4-FFF2-40B4-BE49-F238E27FC236}">
                <a16:creationId xmlns:a16="http://schemas.microsoft.com/office/drawing/2014/main" id="{0BC40E10-5CF9-425F-BA9E-078F3F82F7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6E805197-025B-4440-9737-B980E54AF852}" type="slidenum">
              <a:rPr lang="en-US" altLang="en-US" sz="1200"/>
              <a:pPr/>
              <a:t>16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07F267DC-5226-47E3-B327-B92F9EB76AB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3449D09-F7DB-4A65-8A7B-4698B9F338FB}" type="slidenum">
              <a:rPr lang="en-US" altLang="en-US" sz="1200"/>
              <a:pPr/>
              <a:t>17</a:t>
            </a:fld>
            <a:endParaRPr lang="en-US" altLang="en-US" sz="1200"/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01EA35C1-478D-49B0-BE07-C0717A16155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 cap="flat"/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3E344718-717D-44EF-A55F-981C9D6F52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z="18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A55E22C0-5A08-4079-8326-548F08EA7F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1AA4923-0291-4F53-88F8-C018DC91099D}" type="slidenum">
              <a:rPr lang="en-US" altLang="en-US" sz="1200"/>
              <a:pPr/>
              <a:t>18</a:t>
            </a:fld>
            <a:endParaRPr lang="en-US" altLang="en-US" sz="1200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32FA9A8A-7AE9-4BED-8C63-0C02F63A06B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 cap="flat"/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905D3883-E9A9-49A5-9722-D9EB78BAF2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z="18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7E1FC-CDA0-419C-B906-47306A5691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4370B1-CC14-4FF7-9430-6FC15FCF33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1593F6-D599-44DA-BB2F-47263D527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BFF67-2BF7-4079-B22F-3AE47C12373F}" type="datetimeFigureOut">
              <a:rPr lang="en-GB" smtClean="0"/>
              <a:t>25/04/2022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F50C9E-B3D4-40C4-A755-5F721CE2A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Copyright © 2014 Pearson Education, Inc. Publishing as Prentice Hall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0DEE81-5E01-455C-ABD4-5810156EE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Slide 4-</a:t>
            </a:r>
            <a:fld id="{60D14A39-6759-4B56-84BD-0E23F09F051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22021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00B89-9F58-4FC3-BFCF-9C428BA3A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964C1A-6E82-4EFF-972A-7B290DF9B9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79C0DC-52C4-4536-BBE3-B325F2E73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BFF67-2BF7-4079-B22F-3AE47C12373F}" type="datetimeFigureOut">
              <a:rPr lang="en-GB" smtClean="0"/>
              <a:t>25/04/2022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6754B-60BD-4553-AD44-44825B5A7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Copyright © 2014 Pearson Education, Inc. Publishing as Prentice Hall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A15BA-49A0-4F86-A08A-796C83370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Slide 4-</a:t>
            </a:r>
            <a:fld id="{60D14A39-6759-4B56-84BD-0E23F09F051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735020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4B58D7-BF92-452D-80FD-6F0817D136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62722D-7F19-4978-9C1E-02BFAB2870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F7B46-8552-4604-A03A-5B623E325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BFF67-2BF7-4079-B22F-3AE47C12373F}" type="datetimeFigureOut">
              <a:rPr lang="en-GB" smtClean="0"/>
              <a:t>25/04/2022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821FF-F4F2-4D3C-9C64-E815A1101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Copyright © 2014 Pearson Education, Inc. Publishing as Prentice Hall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E8EB0-53F6-4837-BF77-5D5B36F1C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Slide 4-</a:t>
            </a:r>
            <a:fld id="{60D14A39-6759-4B56-84BD-0E23F09F051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5674531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pter Open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457200" y="3429000"/>
            <a:ext cx="8305800" cy="914400"/>
          </a:xfrm>
        </p:spPr>
        <p:txBody>
          <a:bodyPr/>
          <a:lstStyle>
            <a:lvl1pPr>
              <a:buFontTx/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buFontTx/>
              <a:buNone/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>
              <a:buFontTx/>
              <a:buNone/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>
              <a:buFontTx/>
              <a:buNone/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>
              <a:buFontTx/>
              <a:buNone/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6BB0AF-A236-47E4-881A-5E0CF6C0B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Copyright © 2014 Pearson Education, Inc. Publishing as Prentice Hall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30A5B3-8140-449C-818B-6FAC0E03F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Slide 4-</a:t>
            </a:r>
            <a:fld id="{60D14A39-6759-4B56-84BD-0E23F09F0516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49D8448-1080-4ABF-A797-48E458900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68689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64560"/>
            <a:ext cx="8229600" cy="554640"/>
          </a:xfrm>
        </p:spPr>
        <p:txBody>
          <a:bodyPr anchor="t"/>
          <a:lstStyle>
            <a:lvl1pPr>
              <a:lnSpc>
                <a:spcPts val="3600"/>
              </a:lnSpc>
              <a:defRPr sz="36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57200" y="6096000"/>
            <a:ext cx="4114800" cy="3048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A35D3159-F698-402C-8D1F-5A7F1EF14D11}"/>
              </a:ext>
            </a:extLst>
          </p:cNvPr>
          <p:cNvSpPr>
            <a:spLocks noGrp="1" noChangeArrowheads="1"/>
          </p:cNvSpPr>
          <p:nvPr>
            <p:ph type="ftr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2014 Pearson Education, Inc. Publishing as Prentice Hall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F5FA0593-3EAA-44C7-AB6A-E1EF9AF896E7}"/>
              </a:ext>
            </a:extLst>
          </p:cNvPr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Slide 4-</a:t>
            </a:r>
            <a:fld id="{1535CC51-6F4A-4397-BE01-80975BA00D2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58114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48400"/>
            <a:ext cx="8229600" cy="304800"/>
          </a:xfrm>
        </p:spPr>
        <p:txBody>
          <a:bodyPr anchor="b"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 b="1">
                <a:latin typeface="+mj-lt"/>
              </a:defRPr>
            </a:lvl1pPr>
            <a:lvl2pPr marL="0" indent="0">
              <a:spcBef>
                <a:spcPts val="0"/>
              </a:spcBef>
              <a:spcAft>
                <a:spcPts val="600"/>
              </a:spcAft>
              <a:buFont typeface="Wingdings" pitchFamily="2" charset="2"/>
              <a:buNone/>
              <a:defRPr sz="1200" b="1">
                <a:latin typeface="Cambria" pitchFamily="18" charset="0"/>
              </a:defRPr>
            </a:lvl2pPr>
            <a:lvl3pPr marL="0" indent="0">
              <a:spcBef>
                <a:spcPts val="0"/>
              </a:spcBef>
              <a:spcAft>
                <a:spcPts val="600"/>
              </a:spcAft>
              <a:buNone/>
              <a:defRPr sz="1200" b="1">
                <a:latin typeface="Cambria" pitchFamily="18" charset="0"/>
              </a:defRPr>
            </a:lvl3pPr>
            <a:lvl4pPr marL="0" indent="0">
              <a:spcBef>
                <a:spcPts val="0"/>
              </a:spcBef>
              <a:spcAft>
                <a:spcPts val="600"/>
              </a:spcAft>
              <a:buFont typeface="Wingdings" pitchFamily="2" charset="2"/>
              <a:buNone/>
              <a:defRPr sz="1200" b="1">
                <a:latin typeface="Cambria" pitchFamily="18" charset="0"/>
              </a:defRPr>
            </a:lvl4pPr>
            <a:lvl5pPr marL="0" indent="0">
              <a:spcBef>
                <a:spcPts val="0"/>
              </a:spcBef>
              <a:spcAft>
                <a:spcPts val="600"/>
              </a:spcAft>
              <a:buNone/>
              <a:defRPr sz="1200" b="1">
                <a:latin typeface="Cambr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544F159E-1DC2-481D-B9B0-109AADC73F8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2014 Pearson Education, Inc. Publishing as Prentice Hall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B3C3C164-B7DF-4682-963B-5428BC48C37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Slide 4-</a:t>
            </a:r>
            <a:fld id="{6505538B-00BD-447D-AFC2-A7D2F8BACF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4398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86AED-B8CA-4BEA-84D9-792D486A6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908A0-E46B-4E29-954E-1F60D4FCE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59248B-E508-43BB-B981-6D13ADAEF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BFF67-2BF7-4079-B22F-3AE47C12373F}" type="datetimeFigureOut">
              <a:rPr lang="en-GB" smtClean="0"/>
              <a:t>25/04/2022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724CD-8082-4B60-9A16-50CE72690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DC6E3-5B6B-422D-B36F-6BD7589ED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Slide 4-</a:t>
            </a:r>
            <a:fld id="{64344D02-85F5-4311-A02A-84B09636FD0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9194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88F7B-6293-40E1-893F-FBCFD1D57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991ABA-7806-4DF3-9342-BD6C0BA305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5B013-7BDE-4BFD-978C-9D878D6C3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BFF67-2BF7-4079-B22F-3AE47C12373F}" type="datetimeFigureOut">
              <a:rPr lang="en-GB" smtClean="0"/>
              <a:t>25/04/2022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99621-F384-40D5-8845-39A960436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Copyright © 2014 Pearson Education, Inc. Publishing as Prentice Hall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349D0-0506-476F-AD5B-C83A3474C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Slide 4-</a:t>
            </a:r>
            <a:fld id="{60D14A39-6759-4B56-84BD-0E23F09F051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1934377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81196-C313-4835-80B9-86012D0EC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8DD5E-989E-4DA4-8B1C-872D653DAB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0CAD7-8A25-4D6D-AA8B-DD76002559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0BB68E-B5A1-4ED2-9701-A9D1D5D3E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BFF67-2BF7-4079-B22F-3AE47C12373F}" type="datetimeFigureOut">
              <a:rPr lang="en-GB" smtClean="0"/>
              <a:t>25/04/2022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D4D07-3543-4B91-B082-749A649A0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Copyright © 2014 Pearson Education, Inc. Publishing as Prentice Hall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B9D0BE-CEB0-4FBE-A57D-01F27C569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Slide 4-</a:t>
            </a:r>
            <a:fld id="{D113AE97-6358-4A32-8B8C-B60C10D3A50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6148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EB43A-7E61-44C9-94A4-0CAB679EA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04DFAC-DC54-408E-91A7-C677D741A8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C20D12-F16D-4773-BD1A-29C9800D64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96EDA1-0A73-436A-94CC-57153DB62A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A6F99C-9AA3-4896-9D54-0AB78C34E3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189345-0F1C-4910-A855-C9B0B1195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BFF67-2BF7-4079-B22F-3AE47C12373F}" type="datetimeFigureOut">
              <a:rPr lang="en-GB" smtClean="0"/>
              <a:t>25/04/2022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DFAD08-C76C-438F-9A87-CBD7E13AE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Copyright © 2014 Pearson Education, Inc. Publishing as Prentice Hall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D08F8C-30FC-4601-8B7A-974894157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Slide 4-</a:t>
            </a:r>
            <a:fld id="{60D14A39-6759-4B56-84BD-0E23F09F051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8253787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33D7F-6A55-40B0-BCD5-AE47D9949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666174-C73D-4CEA-86F7-EF3971976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BFF67-2BF7-4079-B22F-3AE47C12373F}" type="datetimeFigureOut">
              <a:rPr lang="en-GB" smtClean="0"/>
              <a:t>25/04/2022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15521C-D32B-4CDD-A00C-A99E76A55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Copyright © 2014 Pearson Education, Inc. Publishing as Prentice Hall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EB2FB7-9955-4941-8919-2AD97CEFD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Slide 4-</a:t>
            </a:r>
            <a:fld id="{60D14A39-6759-4B56-84BD-0E23F09F051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9535790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C66302-1873-4C04-8BDE-1B2C37162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BFF67-2BF7-4079-B22F-3AE47C12373F}" type="datetimeFigureOut">
              <a:rPr lang="en-GB" smtClean="0"/>
              <a:t>25/04/2022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DECDA2-9604-42BC-B7FC-77739D3AF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Copyright © 2014 Pearson Education, Inc. Publishing as Prentice Hall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6194B9-5866-4A2C-A7A8-14BE9F73E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Slide 4-</a:t>
            </a:r>
            <a:fld id="{1DBA0B9E-58A9-4F13-A40B-6563B023875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0801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3CC45-A9C7-426E-A7C8-7D1EB3CFD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52577-5CAE-4202-8B1D-E306F98E0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CFE444-BDD5-4E2D-AB03-7C22A71160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18463C-5694-4CB7-A691-AC1C75D09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BFF67-2BF7-4079-B22F-3AE47C12373F}" type="datetimeFigureOut">
              <a:rPr lang="en-GB" smtClean="0"/>
              <a:t>25/04/2022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0CB096-E616-4C8A-B8C5-15DE524F1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Copyright © 2014 Pearson Education, Inc. Publishing as Prentice Hall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ADDF61-B95A-48FC-94B0-2BE34F1A2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Slide 4-</a:t>
            </a:r>
            <a:fld id="{60D14A39-6759-4B56-84BD-0E23F09F051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689919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395B2-AB14-4352-A209-B6077A53E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3F85A5-F91F-4CE1-A729-A311AC0954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2E69F2-7491-42A2-94B6-2C5B8907CC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2CE0C4-54CA-4720-B10C-6FEB2FB95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BFF67-2BF7-4079-B22F-3AE47C12373F}" type="datetimeFigureOut">
              <a:rPr lang="en-GB" smtClean="0"/>
              <a:t>25/04/2022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22A17D-85B0-4169-9FAC-CA52D048F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Copyright © 2014 Pearson Education, Inc. Publishing as Prentice Hall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70C066-3578-48D7-8B83-A38719B51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Slide 4-</a:t>
            </a:r>
            <a:fld id="{60D14A39-6759-4B56-84BD-0E23F09F051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921923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0DDCEC-B355-4707-9003-CD66BC7AA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A1943D-4200-4C26-A981-0C765F34C7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C5BB32-3F56-4B9B-868C-54C2D8BE95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CBFF67-2BF7-4079-B22F-3AE47C12373F}" type="datetimeFigureOut">
              <a:rPr lang="en-GB" smtClean="0"/>
              <a:t>25/04/2022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0BEC5-1A0B-43BF-A287-CAEB007B85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Copyright © 2014 Pearson Education, Inc. Publishing as Prentice Hall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466CE-FD24-4D40-9A17-716DF2807F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en-US"/>
              <a:t>Slide 4-</a:t>
            </a:r>
            <a:fld id="{60D14A39-6759-4B56-84BD-0E23F09F051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0529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71" r:id="rId1"/>
    <p:sldLayoutId id="2147484972" r:id="rId2"/>
    <p:sldLayoutId id="2147484973" r:id="rId3"/>
    <p:sldLayoutId id="2147484974" r:id="rId4"/>
    <p:sldLayoutId id="2147484975" r:id="rId5"/>
    <p:sldLayoutId id="2147484976" r:id="rId6"/>
    <p:sldLayoutId id="2147484977" r:id="rId7"/>
    <p:sldLayoutId id="2147484978" r:id="rId8"/>
    <p:sldLayoutId id="2147484979" r:id="rId9"/>
    <p:sldLayoutId id="2147484980" r:id="rId10"/>
    <p:sldLayoutId id="2147484981" r:id="rId11"/>
    <p:sldLayoutId id="2147484982" r:id="rId12"/>
    <p:sldLayoutId id="2147484983" r:id="rId13"/>
    <p:sldLayoutId id="2147484945" r:id="rId14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A9ABA0D-A10E-486C-821D-B5908002B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485" y="1122363"/>
            <a:ext cx="301752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Building an E-commerce Presence: Web Sites, Mobile Sites, and Apps</a:t>
            </a:r>
            <a:b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3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1653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4546920"/>
            <a:ext cx="30175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Picture 4" descr="Person watching empty phone">
            <a:extLst>
              <a:ext uri="{FF2B5EF4-FFF2-40B4-BE49-F238E27FC236}">
                <a16:creationId xmlns:a16="http://schemas.microsoft.com/office/drawing/2014/main" id="{F58B00D6-67F7-4118-F460-F76BD15E8C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483" r="12237" b="-1"/>
          <a:stretch/>
        </p:blipFill>
        <p:spPr>
          <a:xfrm>
            <a:off x="3648456" y="645176"/>
            <a:ext cx="5134772" cy="54163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90" name="Rectangle 2050">
            <a:extLst>
              <a:ext uri="{FF2B5EF4-FFF2-40B4-BE49-F238E27FC236}">
                <a16:creationId xmlns:a16="http://schemas.microsoft.com/office/drawing/2014/main" id="{78E3674F-6078-42FA-938E-7EC943BB30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500">
                <a:ea typeface="+mj-ea"/>
                <a:cs typeface="+mj-cs"/>
              </a:rPr>
              <a:t>Building an E-commerce Site: </a:t>
            </a:r>
            <a:br>
              <a:rPr lang="en-US" sz="3500">
                <a:ea typeface="+mj-ea"/>
                <a:cs typeface="+mj-cs"/>
              </a:rPr>
            </a:br>
            <a:r>
              <a:rPr lang="en-US" sz="3500">
                <a:ea typeface="+mj-ea"/>
                <a:cs typeface="+mj-cs"/>
              </a:rPr>
              <a:t>A Systematic Approach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147" name="Rectangle 2051">
            <a:extLst>
              <a:ext uri="{FF2B5EF4-FFF2-40B4-BE49-F238E27FC236}">
                <a16:creationId xmlns:a16="http://schemas.microsoft.com/office/drawing/2014/main" id="{91B00314-5EB5-4AC5-B5E3-3C193CF6E1C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6676" y="2481943"/>
            <a:ext cx="7626096" cy="369502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1900">
                <a:ea typeface="+mn-ea"/>
                <a:cs typeface="+mn-cs"/>
              </a:rPr>
              <a:t>Most important management challenges:</a:t>
            </a:r>
          </a:p>
          <a:p>
            <a:pPr lvl="1" eaLnBrk="1" hangingPunct="1">
              <a:defRPr/>
            </a:pPr>
            <a:r>
              <a:rPr lang="en-US" sz="1900">
                <a:ea typeface="ＭＳ Ｐゴシック" charset="0"/>
              </a:rPr>
              <a:t>Developing a clear understanding of business objectives</a:t>
            </a:r>
          </a:p>
          <a:p>
            <a:pPr lvl="1" eaLnBrk="1" hangingPunct="1">
              <a:defRPr/>
            </a:pPr>
            <a:r>
              <a:rPr lang="en-US" sz="1900">
                <a:ea typeface="ＭＳ Ｐゴシック" charset="0"/>
              </a:rPr>
              <a:t>Knowing how to choose the right technology to achieve those objectives</a:t>
            </a:r>
          </a:p>
        </p:txBody>
      </p:sp>
      <p:sp>
        <p:nvSpPr>
          <p:cNvPr id="25605" name="Slide Number Placeholder 1">
            <a:extLst>
              <a:ext uri="{FF2B5EF4-FFF2-40B4-BE49-F238E27FC236}">
                <a16:creationId xmlns:a16="http://schemas.microsoft.com/office/drawing/2014/main" id="{21194856-5D6C-44B4-AF71-08168BFB4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05372" y="6356350"/>
            <a:ext cx="20574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spcBef>
                <a:spcPct val="20000"/>
              </a:spcBef>
              <a:buClr>
                <a:srgbClr val="EF6527"/>
              </a:buClr>
              <a:buSzPct val="80000"/>
              <a:buFont typeface="Wingdings" panose="05000000000000000000" pitchFamily="2" charset="2"/>
              <a:buChar char="n"/>
              <a:defRPr sz="36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9000"/>
              <a:buFont typeface="Wingdings" panose="05000000000000000000" pitchFamily="2" charset="2"/>
              <a:buChar char="v"/>
              <a:defRPr sz="28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9000"/>
              <a:buFont typeface="Wingdings" panose="05000000000000000000" pitchFamily="2" charset="2"/>
              <a:buChar char="n"/>
              <a:defRPr sz="24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9000"/>
              <a:buFont typeface="Wingdings" panose="05000000000000000000" pitchFamily="2" charset="2"/>
              <a:buChar char="v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9000"/>
              <a:buFont typeface="Wingdings" panose="05000000000000000000" pitchFamily="2" charset="2"/>
              <a:buChar char="n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9000"/>
              <a:buFont typeface="Wingdings" panose="05000000000000000000" pitchFamily="2" charset="2"/>
              <a:buChar char="n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9000"/>
              <a:buFont typeface="Wingdings" panose="05000000000000000000" pitchFamily="2" charset="2"/>
              <a:buChar char="n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9000"/>
              <a:buFont typeface="Wingdings" panose="05000000000000000000" pitchFamily="2" charset="2"/>
              <a:buChar char="n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9000"/>
              <a:buFont typeface="Wingdings" panose="05000000000000000000" pitchFamily="2" charset="2"/>
              <a:buChar char="n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lang="en-US" altLang="en-US" sz="1700">
                <a:solidFill>
                  <a:schemeClr val="tx1">
                    <a:lumMod val="50000"/>
                    <a:lumOff val="50000"/>
                  </a:schemeClr>
                </a:solidFill>
                <a:latin typeface="Georgia" panose="02040502050405020303" pitchFamily="18" charset="0"/>
              </a:rPr>
              <a:t>Slide 4-</a:t>
            </a:r>
            <a:fld id="{CF9BBF1C-554A-458A-AF53-A00B0D6393F9}" type="slidenum">
              <a:rPr lang="en-US" altLang="en-US" sz="1700">
                <a:solidFill>
                  <a:schemeClr val="tx1">
                    <a:lumMod val="50000"/>
                    <a:lumOff val="50000"/>
                  </a:schemeClr>
                </a:solidFill>
                <a:latin typeface="Georgia" panose="02040502050405020303" pitchFamily="18" charset="0"/>
              </a:rPr>
              <a:pPr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t>10</a:t>
            </a:fld>
            <a:endParaRPr lang="en-US" altLang="en-US" sz="1700">
              <a:solidFill>
                <a:schemeClr val="tx1">
                  <a:lumMod val="50000"/>
                  <a:lumOff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Rectangle 26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14" name="Rectangle 1026">
            <a:extLst>
              <a:ext uri="{FF2B5EF4-FFF2-40B4-BE49-F238E27FC236}">
                <a16:creationId xmlns:a16="http://schemas.microsoft.com/office/drawing/2014/main" id="{B6786D98-B970-4038-92F5-926B413CBF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2600" y="321734"/>
            <a:ext cx="8178799" cy="1135737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100">
                <a:ea typeface="+mj-ea"/>
                <a:cs typeface="+mj-cs"/>
              </a:rPr>
              <a:t>Pieces of the Site-Building Puzzle</a:t>
            </a:r>
          </a:p>
        </p:txBody>
      </p:sp>
      <p:sp>
        <p:nvSpPr>
          <p:cNvPr id="7171" name="Rectangle 1027">
            <a:extLst>
              <a:ext uri="{FF2B5EF4-FFF2-40B4-BE49-F238E27FC236}">
                <a16:creationId xmlns:a16="http://schemas.microsoft.com/office/drawing/2014/main" id="{CC03B537-AAA0-49B0-A3AB-B5031F0AB4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82601" y="1782981"/>
            <a:ext cx="3006288" cy="4393982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1700">
                <a:ea typeface="+mn-ea"/>
                <a:cs typeface="+mn-cs"/>
              </a:rPr>
              <a:t>Main areas where you will need to make decisions:</a:t>
            </a:r>
          </a:p>
          <a:p>
            <a:pPr lvl="1" eaLnBrk="1" hangingPunct="1">
              <a:defRPr/>
            </a:pPr>
            <a:r>
              <a:rPr lang="en-US" sz="1700">
                <a:ea typeface="ＭＳ Ｐゴシック" charset="0"/>
              </a:rPr>
              <a:t>Human resources and organizational capabilities</a:t>
            </a:r>
          </a:p>
          <a:p>
            <a:pPr lvl="2" eaLnBrk="1" hangingPunct="1">
              <a:defRPr/>
            </a:pPr>
            <a:r>
              <a:rPr lang="en-US" sz="1700">
                <a:ea typeface="ＭＳ Ｐゴシック" charset="0"/>
              </a:rPr>
              <a:t>Creating team with skill set needed to build and manage a successful site</a:t>
            </a:r>
          </a:p>
          <a:p>
            <a:pPr lvl="1" eaLnBrk="1" hangingPunct="1">
              <a:defRPr/>
            </a:pPr>
            <a:r>
              <a:rPr lang="en-US" sz="1700">
                <a:ea typeface="ＭＳ Ｐゴシック" charset="0"/>
              </a:rPr>
              <a:t>Hardware/Software</a:t>
            </a:r>
          </a:p>
          <a:p>
            <a:pPr lvl="1" eaLnBrk="1" hangingPunct="1">
              <a:defRPr/>
            </a:pPr>
            <a:r>
              <a:rPr lang="en-US" sz="1700">
                <a:ea typeface="ＭＳ Ｐゴシック" charset="0"/>
              </a:rPr>
              <a:t>Telecommunications</a:t>
            </a:r>
          </a:p>
          <a:p>
            <a:pPr lvl="1" eaLnBrk="1" hangingPunct="1">
              <a:defRPr/>
            </a:pPr>
            <a:r>
              <a:rPr lang="en-US" sz="1700">
                <a:ea typeface="ＭＳ Ｐゴシック" charset="0"/>
              </a:rPr>
              <a:t>Site design</a:t>
            </a:r>
          </a:p>
        </p:txBody>
      </p:sp>
      <p:grpSp>
        <p:nvGrpSpPr>
          <p:cNvPr id="268" name="Group 267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760545" cy="2017580"/>
            <a:chOff x="0" y="4601497"/>
            <a:chExt cx="1014060" cy="2017580"/>
          </a:xfrm>
        </p:grpSpPr>
        <p:sp>
          <p:nvSpPr>
            <p:cNvPr id="269" name="Isosceles Triangle 268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Rectangle 269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BAA6889E-13FB-4B9B-AB6E-F88F9F2B0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8898" y="1779204"/>
            <a:ext cx="4892501" cy="2716596"/>
          </a:xfrm>
          <a:prstGeom prst="rect">
            <a:avLst/>
          </a:prstGeom>
        </p:spPr>
      </p:pic>
      <p:grpSp>
        <p:nvGrpSpPr>
          <p:cNvPr id="272" name="Group 271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14467" y="1"/>
            <a:ext cx="729532" cy="1935307"/>
            <a:chOff x="10918968" y="713127"/>
            <a:chExt cx="1273032" cy="2532832"/>
          </a:xfrm>
        </p:grpSpPr>
        <p:sp>
          <p:nvSpPr>
            <p:cNvPr id="273" name="Rectangle 272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Isosceles Triangle 273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7653" name="Slide Number Placeholder 1">
            <a:extLst>
              <a:ext uri="{FF2B5EF4-FFF2-40B4-BE49-F238E27FC236}">
                <a16:creationId xmlns:a16="http://schemas.microsoft.com/office/drawing/2014/main" id="{2B3A71E4-315D-4F27-87D9-A69D8396F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03999" y="6356350"/>
            <a:ext cx="20574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spcBef>
                <a:spcPct val="20000"/>
              </a:spcBef>
              <a:buClr>
                <a:srgbClr val="EF6527"/>
              </a:buClr>
              <a:buSzPct val="80000"/>
              <a:buFont typeface="Wingdings" panose="05000000000000000000" pitchFamily="2" charset="2"/>
              <a:buChar char="n"/>
              <a:defRPr sz="36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9000"/>
              <a:buFont typeface="Wingdings" panose="05000000000000000000" pitchFamily="2" charset="2"/>
              <a:buChar char="v"/>
              <a:defRPr sz="28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9000"/>
              <a:buFont typeface="Wingdings" panose="05000000000000000000" pitchFamily="2" charset="2"/>
              <a:buChar char="n"/>
              <a:defRPr sz="24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9000"/>
              <a:buFont typeface="Wingdings" panose="05000000000000000000" pitchFamily="2" charset="2"/>
              <a:buChar char="v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9000"/>
              <a:buFont typeface="Wingdings" panose="05000000000000000000" pitchFamily="2" charset="2"/>
              <a:buChar char="n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9000"/>
              <a:buFont typeface="Wingdings" panose="05000000000000000000" pitchFamily="2" charset="2"/>
              <a:buChar char="n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9000"/>
              <a:buFont typeface="Wingdings" panose="05000000000000000000" pitchFamily="2" charset="2"/>
              <a:buChar char="n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9000"/>
              <a:buFont typeface="Wingdings" panose="05000000000000000000" pitchFamily="2" charset="2"/>
              <a:buChar char="n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9000"/>
              <a:buFont typeface="Wingdings" panose="05000000000000000000" pitchFamily="2" charset="2"/>
              <a:buChar char="n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lang="en-US" altLang="en-US" sz="1700">
                <a:latin typeface="Georgia" panose="02040502050405020303" pitchFamily="18" charset="0"/>
              </a:rPr>
              <a:t>Slide 4-</a:t>
            </a:r>
            <a:fld id="{45881D2E-31C0-4156-B0F3-99B324C54305}" type="slidenum">
              <a:rPr lang="en-US" altLang="en-US" sz="1700">
                <a:latin typeface="Georgia" panose="02040502050405020303" pitchFamily="18" charset="0"/>
              </a:rPr>
              <a:pPr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t>11</a:t>
            </a:fld>
            <a:endParaRPr lang="en-US" altLang="en-US" sz="1700"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2" name="Rectangle 201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4" name="Rectangle 203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6" name="Rectangle 205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338" name="Rectangle 1026">
            <a:extLst>
              <a:ext uri="{FF2B5EF4-FFF2-40B4-BE49-F238E27FC236}">
                <a16:creationId xmlns:a16="http://schemas.microsoft.com/office/drawing/2014/main" id="{6D5E80BE-386B-40AA-A592-F6B754E1FC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500">
                <a:ea typeface="+mj-ea"/>
                <a:cs typeface="+mj-cs"/>
              </a:rPr>
              <a:t>The Systems Development Life Cycle</a:t>
            </a:r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195" name="Rectangle 1027">
            <a:extLst>
              <a:ext uri="{FF2B5EF4-FFF2-40B4-BE49-F238E27FC236}">
                <a16:creationId xmlns:a16="http://schemas.microsoft.com/office/drawing/2014/main" id="{232E6CBA-8502-4D29-9998-E584F8D3999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6676" y="2481943"/>
            <a:ext cx="7626096" cy="369502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1900">
                <a:ea typeface="+mn-ea"/>
                <a:cs typeface="+mn-cs"/>
              </a:rPr>
              <a:t>Methodology for understanding business objectives of a system and designing an appropriate solution</a:t>
            </a:r>
          </a:p>
          <a:p>
            <a:pPr eaLnBrk="1" hangingPunct="1">
              <a:defRPr/>
            </a:pPr>
            <a:r>
              <a:rPr lang="en-US" sz="1900">
                <a:ea typeface="+mn-ea"/>
                <a:cs typeface="+mn-cs"/>
              </a:rPr>
              <a:t>Five major steps:</a:t>
            </a:r>
          </a:p>
          <a:p>
            <a:pPr lvl="1" eaLnBrk="1" hangingPunct="1">
              <a:defRPr/>
            </a:pPr>
            <a:r>
              <a:rPr lang="en-US" sz="1900">
                <a:ea typeface="ＭＳ Ｐゴシック" charset="0"/>
              </a:rPr>
              <a:t>Systems analysis/planning</a:t>
            </a:r>
          </a:p>
          <a:p>
            <a:pPr lvl="1" eaLnBrk="1" hangingPunct="1">
              <a:defRPr/>
            </a:pPr>
            <a:r>
              <a:rPr lang="en-US" sz="1900">
                <a:ea typeface="ＭＳ Ｐゴシック" charset="0"/>
              </a:rPr>
              <a:t>Systems design</a:t>
            </a:r>
          </a:p>
          <a:p>
            <a:pPr lvl="1" eaLnBrk="1" hangingPunct="1">
              <a:defRPr/>
            </a:pPr>
            <a:r>
              <a:rPr lang="en-US" sz="1900">
                <a:ea typeface="ＭＳ Ｐゴシック" charset="0"/>
              </a:rPr>
              <a:t>Building the system</a:t>
            </a:r>
          </a:p>
          <a:p>
            <a:pPr lvl="1" eaLnBrk="1" hangingPunct="1">
              <a:defRPr/>
            </a:pPr>
            <a:r>
              <a:rPr lang="en-US" sz="1900">
                <a:ea typeface="ＭＳ Ｐゴシック" charset="0"/>
              </a:rPr>
              <a:t>Testing</a:t>
            </a:r>
          </a:p>
          <a:p>
            <a:pPr lvl="1" eaLnBrk="1" hangingPunct="1">
              <a:defRPr/>
            </a:pPr>
            <a:r>
              <a:rPr lang="en-US" sz="1900">
                <a:ea typeface="ＭＳ Ｐゴシック" charset="0"/>
              </a:rPr>
              <a:t>Implementation</a:t>
            </a:r>
          </a:p>
        </p:txBody>
      </p:sp>
      <p:sp>
        <p:nvSpPr>
          <p:cNvPr id="29701" name="Slide Number Placeholder 1">
            <a:extLst>
              <a:ext uri="{FF2B5EF4-FFF2-40B4-BE49-F238E27FC236}">
                <a16:creationId xmlns:a16="http://schemas.microsoft.com/office/drawing/2014/main" id="{1724FA7B-9677-4806-A447-AE6E127F6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05372" y="6356350"/>
            <a:ext cx="20574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spcBef>
                <a:spcPct val="20000"/>
              </a:spcBef>
              <a:buClr>
                <a:srgbClr val="EF6527"/>
              </a:buClr>
              <a:buSzPct val="80000"/>
              <a:buFont typeface="Wingdings" panose="05000000000000000000" pitchFamily="2" charset="2"/>
              <a:buChar char="n"/>
              <a:defRPr sz="36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9000"/>
              <a:buFont typeface="Wingdings" panose="05000000000000000000" pitchFamily="2" charset="2"/>
              <a:buChar char="v"/>
              <a:defRPr sz="28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9000"/>
              <a:buFont typeface="Wingdings" panose="05000000000000000000" pitchFamily="2" charset="2"/>
              <a:buChar char="n"/>
              <a:defRPr sz="24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9000"/>
              <a:buFont typeface="Wingdings" panose="05000000000000000000" pitchFamily="2" charset="2"/>
              <a:buChar char="v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9000"/>
              <a:buFont typeface="Wingdings" panose="05000000000000000000" pitchFamily="2" charset="2"/>
              <a:buChar char="n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9000"/>
              <a:buFont typeface="Wingdings" panose="05000000000000000000" pitchFamily="2" charset="2"/>
              <a:buChar char="n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9000"/>
              <a:buFont typeface="Wingdings" panose="05000000000000000000" pitchFamily="2" charset="2"/>
              <a:buChar char="n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9000"/>
              <a:buFont typeface="Wingdings" panose="05000000000000000000" pitchFamily="2" charset="2"/>
              <a:buChar char="n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9000"/>
              <a:buFont typeface="Wingdings" panose="05000000000000000000" pitchFamily="2" charset="2"/>
              <a:buChar char="n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lang="en-US" altLang="en-US" sz="1700">
                <a:solidFill>
                  <a:schemeClr val="tx1">
                    <a:lumMod val="50000"/>
                    <a:lumOff val="50000"/>
                  </a:schemeClr>
                </a:solidFill>
                <a:latin typeface="Georgia" panose="02040502050405020303" pitchFamily="18" charset="0"/>
              </a:rPr>
              <a:t>Slide 4-</a:t>
            </a:r>
            <a:fld id="{139263DC-CE7B-48B5-9A64-0D14E495BBFF}" type="slidenum">
              <a:rPr lang="en-US" altLang="en-US" sz="1700">
                <a:solidFill>
                  <a:schemeClr val="tx1">
                    <a:lumMod val="50000"/>
                    <a:lumOff val="50000"/>
                  </a:schemeClr>
                </a:solidFill>
                <a:latin typeface="Georgia" panose="02040502050405020303" pitchFamily="18" charset="0"/>
              </a:rPr>
              <a:pPr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t>12</a:t>
            </a:fld>
            <a:endParaRPr lang="en-US" altLang="en-US" sz="1700">
              <a:solidFill>
                <a:schemeClr val="tx1">
                  <a:lumMod val="50000"/>
                  <a:lumOff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83356" y="1928731"/>
            <a:ext cx="3333749" cy="2624327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62" name="Rectangle 1026">
            <a:extLst>
              <a:ext uri="{FF2B5EF4-FFF2-40B4-BE49-F238E27FC236}">
                <a16:creationId xmlns:a16="http://schemas.microsoft.com/office/drawing/2014/main" id="{50AECEFE-B26B-403A-92C1-F39A5377CB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71525" y="1967266"/>
            <a:ext cx="1971675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defRPr/>
            </a:pPr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Web Site Systems Development Life Cycle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072091-BFF2-413F-B78C-0D3A25D6DC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24" t="1557" r="139" b="-1557"/>
          <a:stretch/>
        </p:blipFill>
        <p:spPr>
          <a:xfrm>
            <a:off x="3395854" y="1574020"/>
            <a:ext cx="5265545" cy="3636737"/>
          </a:xfrm>
          <a:prstGeom prst="rect">
            <a:avLst/>
          </a:prstGeom>
        </p:spPr>
      </p:pic>
      <p:sp>
        <p:nvSpPr>
          <p:cNvPr id="31749" name="Slide Number Placeholder 1">
            <a:extLst>
              <a:ext uri="{FF2B5EF4-FFF2-40B4-BE49-F238E27FC236}">
                <a16:creationId xmlns:a16="http://schemas.microsoft.com/office/drawing/2014/main" id="{2F683028-80C7-46BC-AC80-42772435BCD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8275638" y="6356350"/>
            <a:ext cx="385761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>
              <a:spcBef>
                <a:spcPct val="20000"/>
              </a:spcBef>
              <a:buClr>
                <a:srgbClr val="EF6527"/>
              </a:buClr>
              <a:buSzPct val="80000"/>
              <a:buFont typeface="Wingdings" panose="05000000000000000000" pitchFamily="2" charset="2"/>
              <a:buChar char="n"/>
              <a:defRPr sz="36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9000"/>
              <a:buFont typeface="Wingdings" panose="05000000000000000000" pitchFamily="2" charset="2"/>
              <a:buChar char="v"/>
              <a:defRPr sz="28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9000"/>
              <a:buFont typeface="Wingdings" panose="05000000000000000000" pitchFamily="2" charset="2"/>
              <a:buChar char="n"/>
              <a:defRPr sz="24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9000"/>
              <a:buFont typeface="Wingdings" panose="05000000000000000000" pitchFamily="2" charset="2"/>
              <a:buChar char="v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9000"/>
              <a:buFont typeface="Wingdings" panose="05000000000000000000" pitchFamily="2" charset="2"/>
              <a:buChar char="n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9000"/>
              <a:buFont typeface="Wingdings" panose="05000000000000000000" pitchFamily="2" charset="2"/>
              <a:buChar char="n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9000"/>
              <a:buFont typeface="Wingdings" panose="05000000000000000000" pitchFamily="2" charset="2"/>
              <a:buChar char="n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9000"/>
              <a:buFont typeface="Wingdings" panose="05000000000000000000" pitchFamily="2" charset="2"/>
              <a:buChar char="n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9000"/>
              <a:buFont typeface="Wingdings" panose="05000000000000000000" pitchFamily="2" charset="2"/>
              <a:buChar char="n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lang="en-US" altLang="en-US" sz="8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</a:rPr>
              <a:t>Slide 4-</a:t>
            </a:r>
            <a:fld id="{C5A5D8D4-9DD5-414B-A706-B36CD08FB9DC}" type="slidenum">
              <a:rPr lang="en-US" altLang="en-US" sz="8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</a:rPr>
              <a:pPr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t>13</a:t>
            </a:fld>
            <a:endParaRPr lang="en-US" altLang="en-US" sz="800">
              <a:solidFill>
                <a:schemeClr val="tx1">
                  <a:alpha val="80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B8AFFC96-AC3E-4C6C-81D3-0351760FE3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500">
                <a:ea typeface="+mj-ea"/>
                <a:cs typeface="+mj-cs"/>
              </a:rPr>
              <a:t>System Analysis/Planning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9D013188-354F-462C-AC2C-BBD96F575F4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6676" y="2481943"/>
            <a:ext cx="7626096" cy="369502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1900">
                <a:ea typeface="+mn-ea"/>
                <a:cs typeface="+mn-cs"/>
              </a:rPr>
              <a:t>Business objectives: </a:t>
            </a:r>
          </a:p>
          <a:p>
            <a:pPr lvl="1" eaLnBrk="1" hangingPunct="1">
              <a:defRPr/>
            </a:pPr>
            <a:r>
              <a:rPr lang="en-US" sz="1900">
                <a:ea typeface="ＭＳ Ｐゴシック" charset="0"/>
              </a:rPr>
              <a:t>List of capabilities you want your site to have</a:t>
            </a:r>
          </a:p>
          <a:p>
            <a:pPr eaLnBrk="1" hangingPunct="1">
              <a:defRPr/>
            </a:pPr>
            <a:r>
              <a:rPr lang="en-US" sz="1900">
                <a:ea typeface="+mn-ea"/>
                <a:cs typeface="+mn-cs"/>
              </a:rPr>
              <a:t>System functionalities: </a:t>
            </a:r>
          </a:p>
          <a:p>
            <a:pPr lvl="1" eaLnBrk="1" hangingPunct="1">
              <a:defRPr/>
            </a:pPr>
            <a:r>
              <a:rPr lang="en-US" sz="1900">
                <a:ea typeface="ＭＳ Ｐゴシック" charset="0"/>
              </a:rPr>
              <a:t>List of information system capabilities needed to achieve business objectives</a:t>
            </a:r>
          </a:p>
          <a:p>
            <a:pPr eaLnBrk="1" hangingPunct="1">
              <a:defRPr/>
            </a:pPr>
            <a:r>
              <a:rPr lang="en-US" sz="1900">
                <a:ea typeface="+mn-ea"/>
                <a:cs typeface="+mn-cs"/>
              </a:rPr>
              <a:t>Information requirements: </a:t>
            </a:r>
          </a:p>
          <a:p>
            <a:pPr lvl="1" eaLnBrk="1" hangingPunct="1">
              <a:defRPr/>
            </a:pPr>
            <a:r>
              <a:rPr lang="en-US" sz="1900">
                <a:ea typeface="ＭＳ Ｐゴシック" charset="0"/>
              </a:rPr>
              <a:t>Information elements the system must produce in order to achieve business objectives</a:t>
            </a:r>
          </a:p>
        </p:txBody>
      </p:sp>
      <p:sp>
        <p:nvSpPr>
          <p:cNvPr id="33797" name="Slide Number Placeholder 1">
            <a:extLst>
              <a:ext uri="{FF2B5EF4-FFF2-40B4-BE49-F238E27FC236}">
                <a16:creationId xmlns:a16="http://schemas.microsoft.com/office/drawing/2014/main" id="{F0BFC2B2-63EB-4587-B79A-50D8CDBBC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05372" y="6356350"/>
            <a:ext cx="20574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spcBef>
                <a:spcPct val="20000"/>
              </a:spcBef>
              <a:buClr>
                <a:srgbClr val="EF6527"/>
              </a:buClr>
              <a:buSzPct val="80000"/>
              <a:buFont typeface="Wingdings" panose="05000000000000000000" pitchFamily="2" charset="2"/>
              <a:buChar char="n"/>
              <a:defRPr sz="36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9000"/>
              <a:buFont typeface="Wingdings" panose="05000000000000000000" pitchFamily="2" charset="2"/>
              <a:buChar char="v"/>
              <a:defRPr sz="28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9000"/>
              <a:buFont typeface="Wingdings" panose="05000000000000000000" pitchFamily="2" charset="2"/>
              <a:buChar char="n"/>
              <a:defRPr sz="24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9000"/>
              <a:buFont typeface="Wingdings" panose="05000000000000000000" pitchFamily="2" charset="2"/>
              <a:buChar char="v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9000"/>
              <a:buFont typeface="Wingdings" panose="05000000000000000000" pitchFamily="2" charset="2"/>
              <a:buChar char="n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9000"/>
              <a:buFont typeface="Wingdings" panose="05000000000000000000" pitchFamily="2" charset="2"/>
              <a:buChar char="n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9000"/>
              <a:buFont typeface="Wingdings" panose="05000000000000000000" pitchFamily="2" charset="2"/>
              <a:buChar char="n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9000"/>
              <a:buFont typeface="Wingdings" panose="05000000000000000000" pitchFamily="2" charset="2"/>
              <a:buChar char="n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9000"/>
              <a:buFont typeface="Wingdings" panose="05000000000000000000" pitchFamily="2" charset="2"/>
              <a:buChar char="n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lang="en-US" altLang="en-US" sz="1700">
                <a:solidFill>
                  <a:schemeClr val="tx1">
                    <a:lumMod val="50000"/>
                    <a:lumOff val="50000"/>
                  </a:schemeClr>
                </a:solidFill>
                <a:latin typeface="Georgia" panose="02040502050405020303" pitchFamily="18" charset="0"/>
              </a:rPr>
              <a:t>Slide 4-</a:t>
            </a:r>
            <a:fld id="{108C36F6-716C-4F16-B609-FC7890C723EC}" type="slidenum">
              <a:rPr lang="en-US" altLang="en-US" sz="1700">
                <a:solidFill>
                  <a:schemeClr val="tx1">
                    <a:lumMod val="50000"/>
                    <a:lumOff val="50000"/>
                  </a:schemeClr>
                </a:solidFill>
                <a:latin typeface="Georgia" panose="02040502050405020303" pitchFamily="18" charset="0"/>
              </a:rPr>
              <a:pPr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t>14</a:t>
            </a:fld>
            <a:endParaRPr lang="en-US" altLang="en-US" sz="1700">
              <a:solidFill>
                <a:schemeClr val="tx1">
                  <a:lumMod val="50000"/>
                  <a:lumOff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Slide Number Placeholder 1">
            <a:extLst>
              <a:ext uri="{FF2B5EF4-FFF2-40B4-BE49-F238E27FC236}">
                <a16:creationId xmlns:a16="http://schemas.microsoft.com/office/drawing/2014/main" id="{E65A9B83-863E-407C-BD52-9A1C61B5C47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EF6527"/>
              </a:buClr>
              <a:buSzPct val="80000"/>
              <a:buFont typeface="Wingdings" panose="05000000000000000000" pitchFamily="2" charset="2"/>
              <a:buChar char="n"/>
              <a:defRPr sz="36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9000"/>
              <a:buFont typeface="Wingdings" panose="05000000000000000000" pitchFamily="2" charset="2"/>
              <a:buChar char="v"/>
              <a:defRPr sz="28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9000"/>
              <a:buFont typeface="Wingdings" panose="05000000000000000000" pitchFamily="2" charset="2"/>
              <a:buChar char="n"/>
              <a:defRPr sz="24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9000"/>
              <a:buFont typeface="Wingdings" panose="05000000000000000000" pitchFamily="2" charset="2"/>
              <a:buChar char="v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9000"/>
              <a:buFont typeface="Wingdings" panose="05000000000000000000" pitchFamily="2" charset="2"/>
              <a:buChar char="n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9000"/>
              <a:buFont typeface="Wingdings" panose="05000000000000000000" pitchFamily="2" charset="2"/>
              <a:buChar char="n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9000"/>
              <a:buFont typeface="Wingdings" panose="05000000000000000000" pitchFamily="2" charset="2"/>
              <a:buChar char="n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9000"/>
              <a:buFont typeface="Wingdings" panose="05000000000000000000" pitchFamily="2" charset="2"/>
              <a:buChar char="n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9000"/>
              <a:buFont typeface="Wingdings" panose="05000000000000000000" pitchFamily="2" charset="2"/>
              <a:buChar char="n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D5478"/>
                </a:solidFill>
                <a:latin typeface="Georgia" panose="02040502050405020303" pitchFamily="18" charset="0"/>
              </a:rPr>
              <a:t>Slide 4-</a:t>
            </a:r>
            <a:fld id="{DB8EA24C-3B84-44AE-856D-2159C9F10AC5}" type="slidenum">
              <a:rPr lang="en-US" altLang="en-US" sz="1200">
                <a:solidFill>
                  <a:srgbClr val="1D5478"/>
                </a:solidFill>
                <a:latin typeface="Georgia" panose="020405020504050203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200">
              <a:solidFill>
                <a:srgbClr val="1D5478"/>
              </a:solidFill>
              <a:latin typeface="Georgia" panose="02040502050405020303" pitchFamily="18" charset="0"/>
            </a:endParaRPr>
          </a:p>
        </p:txBody>
      </p:sp>
      <p:pic>
        <p:nvPicPr>
          <p:cNvPr id="35845" name="Picture 3">
            <a:extLst>
              <a:ext uri="{FF2B5EF4-FFF2-40B4-BE49-F238E27FC236}">
                <a16:creationId xmlns:a16="http://schemas.microsoft.com/office/drawing/2014/main" id="{020FA80C-54D7-48F2-9AC6-D328159CEB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09600"/>
            <a:ext cx="7267575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2" name="Rectangle 201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4" name="Rectangle 203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6" name="Rectangle 205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C5A7004C-4281-4A95-ACD0-6D02367BC5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500">
                <a:ea typeface="+mj-ea"/>
                <a:cs typeface="+mj-cs"/>
              </a:rPr>
              <a:t>Systems Design: </a:t>
            </a:r>
            <a:br>
              <a:rPr lang="en-US" sz="3500">
                <a:ea typeface="+mj-ea"/>
                <a:cs typeface="+mj-cs"/>
              </a:rPr>
            </a:br>
            <a:r>
              <a:rPr lang="en-US" sz="3500">
                <a:ea typeface="+mj-ea"/>
                <a:cs typeface="+mj-cs"/>
              </a:rPr>
              <a:t>Hardware and Software Platforms</a:t>
            </a:r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A1143367-5C29-4534-AE03-1C7C677E79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6676" y="2481943"/>
            <a:ext cx="7626096" cy="369502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1900" dirty="0">
                <a:ea typeface="+mn-ea"/>
                <a:cs typeface="+mn-cs"/>
              </a:rPr>
              <a:t>System design specification: </a:t>
            </a:r>
          </a:p>
          <a:p>
            <a:pPr lvl="1" eaLnBrk="1" hangingPunct="1">
              <a:defRPr/>
            </a:pPr>
            <a:r>
              <a:rPr lang="en-US" sz="1900" dirty="0">
                <a:ea typeface="ＭＳ Ｐゴシック" charset="0"/>
              </a:rPr>
              <a:t>Description of main components of a system and their relationship to one another </a:t>
            </a:r>
          </a:p>
          <a:p>
            <a:pPr eaLnBrk="1" hangingPunct="1">
              <a:defRPr/>
            </a:pPr>
            <a:r>
              <a:rPr lang="en-US" sz="1900" dirty="0">
                <a:ea typeface="+mn-ea"/>
                <a:cs typeface="+mn-cs"/>
              </a:rPr>
              <a:t>Two components of system design:</a:t>
            </a:r>
          </a:p>
          <a:p>
            <a:pPr lvl="1" eaLnBrk="1" hangingPunct="1">
              <a:defRPr/>
            </a:pPr>
            <a:r>
              <a:rPr lang="en-US" sz="1900" dirty="0">
                <a:ea typeface="ＭＳ Ｐゴシック" charset="0"/>
              </a:rPr>
              <a:t>Logical design</a:t>
            </a:r>
          </a:p>
          <a:p>
            <a:pPr lvl="2" eaLnBrk="1" hangingPunct="1">
              <a:defRPr/>
            </a:pPr>
            <a:r>
              <a:rPr lang="en-US" sz="1900" dirty="0">
                <a:ea typeface="ＭＳ Ｐゴシック" charset="0"/>
              </a:rPr>
              <a:t>Data flow diagrams, processing functions, databases</a:t>
            </a:r>
          </a:p>
          <a:p>
            <a:pPr lvl="1" eaLnBrk="1" hangingPunct="1">
              <a:defRPr/>
            </a:pPr>
            <a:r>
              <a:rPr lang="en-US" sz="1900" dirty="0">
                <a:ea typeface="ＭＳ Ｐゴシック" charset="0"/>
              </a:rPr>
              <a:t>Physical design</a:t>
            </a:r>
          </a:p>
          <a:p>
            <a:pPr lvl="2" eaLnBrk="1" hangingPunct="1">
              <a:defRPr/>
            </a:pPr>
            <a:r>
              <a:rPr lang="en-US" sz="1900" dirty="0">
                <a:ea typeface="ＭＳ Ｐゴシック" charset="0"/>
              </a:rPr>
              <a:t>Specifies actual physical, software components, models, and so on</a:t>
            </a:r>
          </a:p>
        </p:txBody>
      </p:sp>
      <p:sp>
        <p:nvSpPr>
          <p:cNvPr id="37893" name="Slide Number Placeholder 1">
            <a:extLst>
              <a:ext uri="{FF2B5EF4-FFF2-40B4-BE49-F238E27FC236}">
                <a16:creationId xmlns:a16="http://schemas.microsoft.com/office/drawing/2014/main" id="{3E9EB2EB-4AAF-47F4-8D78-9A1439C79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05372" y="6356350"/>
            <a:ext cx="20574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spcBef>
                <a:spcPct val="20000"/>
              </a:spcBef>
              <a:buClr>
                <a:srgbClr val="EF6527"/>
              </a:buClr>
              <a:buSzPct val="80000"/>
              <a:buFont typeface="Wingdings" panose="05000000000000000000" pitchFamily="2" charset="2"/>
              <a:buChar char="n"/>
              <a:defRPr sz="36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9000"/>
              <a:buFont typeface="Wingdings" panose="05000000000000000000" pitchFamily="2" charset="2"/>
              <a:buChar char="v"/>
              <a:defRPr sz="28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9000"/>
              <a:buFont typeface="Wingdings" panose="05000000000000000000" pitchFamily="2" charset="2"/>
              <a:buChar char="n"/>
              <a:defRPr sz="24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9000"/>
              <a:buFont typeface="Wingdings" panose="05000000000000000000" pitchFamily="2" charset="2"/>
              <a:buChar char="v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9000"/>
              <a:buFont typeface="Wingdings" panose="05000000000000000000" pitchFamily="2" charset="2"/>
              <a:buChar char="n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9000"/>
              <a:buFont typeface="Wingdings" panose="05000000000000000000" pitchFamily="2" charset="2"/>
              <a:buChar char="n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9000"/>
              <a:buFont typeface="Wingdings" panose="05000000000000000000" pitchFamily="2" charset="2"/>
              <a:buChar char="n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9000"/>
              <a:buFont typeface="Wingdings" panose="05000000000000000000" pitchFamily="2" charset="2"/>
              <a:buChar char="n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9000"/>
              <a:buFont typeface="Wingdings" panose="05000000000000000000" pitchFamily="2" charset="2"/>
              <a:buChar char="n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lang="en-US" altLang="en-US" sz="1700">
                <a:solidFill>
                  <a:schemeClr val="tx1">
                    <a:lumMod val="50000"/>
                    <a:lumOff val="50000"/>
                  </a:schemeClr>
                </a:solidFill>
                <a:latin typeface="Georgia" panose="02040502050405020303" pitchFamily="18" charset="0"/>
              </a:rPr>
              <a:t>Slide 4-</a:t>
            </a:r>
            <a:fld id="{7A1EB119-731F-4D29-9FC3-DBDE60B8B7FF}" type="slidenum">
              <a:rPr lang="en-US" altLang="en-US" sz="1700">
                <a:solidFill>
                  <a:schemeClr val="tx1">
                    <a:lumMod val="50000"/>
                    <a:lumOff val="50000"/>
                  </a:schemeClr>
                </a:solidFill>
                <a:latin typeface="Georgia" panose="02040502050405020303" pitchFamily="18" charset="0"/>
              </a:rPr>
              <a:pPr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t>16</a:t>
            </a:fld>
            <a:endParaRPr lang="en-US" altLang="en-US" sz="1700">
              <a:solidFill>
                <a:schemeClr val="tx1">
                  <a:lumMod val="50000"/>
                  <a:lumOff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AD7E15A9-CF24-42AD-9FFF-7DAB0D6565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8485" y="1122363"/>
            <a:ext cx="301752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defRPr/>
            </a:pPr>
            <a:r>
              <a:rPr lang="en-US" sz="4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Logical Design for a Simple Web Site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1653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4546920"/>
            <a:ext cx="30175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39942" name="Picture 5" descr="EC-4 - Fig-4">
            <a:extLst>
              <a:ext uri="{FF2B5EF4-FFF2-40B4-BE49-F238E27FC236}">
                <a16:creationId xmlns:a16="http://schemas.microsoft.com/office/drawing/2014/main" id="{D000A157-AB9B-45E5-91C4-89D6139674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48456" y="1132584"/>
            <a:ext cx="5134772" cy="4441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1" name="Slide Number Placeholder 1">
            <a:extLst>
              <a:ext uri="{FF2B5EF4-FFF2-40B4-BE49-F238E27FC236}">
                <a16:creationId xmlns:a16="http://schemas.microsoft.com/office/drawing/2014/main" id="{3140292F-E60F-4FE6-A4A1-02A48B69576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7444739" y="6356350"/>
            <a:ext cx="1340774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>
              <a:spcBef>
                <a:spcPct val="20000"/>
              </a:spcBef>
              <a:buClr>
                <a:srgbClr val="EF6527"/>
              </a:buClr>
              <a:buSzPct val="80000"/>
              <a:buFont typeface="Wingdings" panose="05000000000000000000" pitchFamily="2" charset="2"/>
              <a:buChar char="n"/>
              <a:defRPr sz="36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9000"/>
              <a:buFont typeface="Wingdings" panose="05000000000000000000" pitchFamily="2" charset="2"/>
              <a:buChar char="v"/>
              <a:defRPr sz="28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9000"/>
              <a:buFont typeface="Wingdings" panose="05000000000000000000" pitchFamily="2" charset="2"/>
              <a:buChar char="n"/>
              <a:defRPr sz="24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9000"/>
              <a:buFont typeface="Wingdings" panose="05000000000000000000" pitchFamily="2" charset="2"/>
              <a:buChar char="v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9000"/>
              <a:buFont typeface="Wingdings" panose="05000000000000000000" pitchFamily="2" charset="2"/>
              <a:buChar char="n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9000"/>
              <a:buFont typeface="Wingdings" panose="05000000000000000000" pitchFamily="2" charset="2"/>
              <a:buChar char="n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9000"/>
              <a:buFont typeface="Wingdings" panose="05000000000000000000" pitchFamily="2" charset="2"/>
              <a:buChar char="n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9000"/>
              <a:buFont typeface="Wingdings" panose="05000000000000000000" pitchFamily="2" charset="2"/>
              <a:buChar char="n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9000"/>
              <a:buFont typeface="Wingdings" panose="05000000000000000000" pitchFamily="2" charset="2"/>
              <a:buChar char="n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lang="en-US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Slide 4-</a:t>
            </a:r>
            <a:fld id="{2C833D6B-CF2F-43AD-BBF5-778853C08D85}" type="slidenum">
              <a:rPr lang="en-US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pPr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t>17</a:t>
            </a:fld>
            <a:endParaRPr lang="en-US" altLang="en-US" sz="100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29F1F652-BFA6-471D-8502-0DD5C34BD8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Physical Design for a Simple Web Site</a:t>
            </a:r>
          </a:p>
        </p:txBody>
      </p:sp>
      <p:sp>
        <p:nvSpPr>
          <p:cNvPr id="41989" name="Slide Number Placeholder 1">
            <a:extLst>
              <a:ext uri="{FF2B5EF4-FFF2-40B4-BE49-F238E27FC236}">
                <a16:creationId xmlns:a16="http://schemas.microsoft.com/office/drawing/2014/main" id="{3FAB6C83-9BD7-4B4B-946A-825C8A9FFD4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EF6527"/>
              </a:buClr>
              <a:buSzPct val="80000"/>
              <a:buFont typeface="Wingdings" panose="05000000000000000000" pitchFamily="2" charset="2"/>
              <a:buChar char="n"/>
              <a:defRPr sz="36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9000"/>
              <a:buFont typeface="Wingdings" panose="05000000000000000000" pitchFamily="2" charset="2"/>
              <a:buChar char="v"/>
              <a:defRPr sz="28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9000"/>
              <a:buFont typeface="Wingdings" panose="05000000000000000000" pitchFamily="2" charset="2"/>
              <a:buChar char="n"/>
              <a:defRPr sz="24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9000"/>
              <a:buFont typeface="Wingdings" panose="05000000000000000000" pitchFamily="2" charset="2"/>
              <a:buChar char="v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9000"/>
              <a:buFont typeface="Wingdings" panose="05000000000000000000" pitchFamily="2" charset="2"/>
              <a:buChar char="n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9000"/>
              <a:buFont typeface="Wingdings" panose="05000000000000000000" pitchFamily="2" charset="2"/>
              <a:buChar char="n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9000"/>
              <a:buFont typeface="Wingdings" panose="05000000000000000000" pitchFamily="2" charset="2"/>
              <a:buChar char="n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9000"/>
              <a:buFont typeface="Wingdings" panose="05000000000000000000" pitchFamily="2" charset="2"/>
              <a:buChar char="n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9000"/>
              <a:buFont typeface="Wingdings" panose="05000000000000000000" pitchFamily="2" charset="2"/>
              <a:buChar char="n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D5478"/>
                </a:solidFill>
                <a:latin typeface="Georgia" panose="02040502050405020303" pitchFamily="18" charset="0"/>
              </a:rPr>
              <a:t>Slide 4-</a:t>
            </a:r>
            <a:fld id="{AC0E08EF-7B16-4CFA-AB42-A91A8BB3E2D1}" type="slidenum">
              <a:rPr lang="en-US" altLang="en-US" sz="1200">
                <a:solidFill>
                  <a:srgbClr val="1D5478"/>
                </a:solidFill>
                <a:latin typeface="Georgia" panose="020405020504050203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200">
              <a:solidFill>
                <a:srgbClr val="1D5478"/>
              </a:solidFill>
              <a:latin typeface="Georgia" panose="02040502050405020303" pitchFamily="18" charset="0"/>
            </a:endParaRPr>
          </a:p>
        </p:txBody>
      </p:sp>
      <p:pic>
        <p:nvPicPr>
          <p:cNvPr id="41990" name="Picture 5">
            <a:extLst>
              <a:ext uri="{FF2B5EF4-FFF2-40B4-BE49-F238E27FC236}">
                <a16:creationId xmlns:a16="http://schemas.microsoft.com/office/drawing/2014/main" id="{258A40F7-8F4B-4255-AD2C-FDF829F122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3" y="1447800"/>
            <a:ext cx="8486775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9" name="Rectangle 19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1" name="Rectangle 20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3" name="Rectangle 20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5BC041D4-A43B-4BA2-A7A5-2C29B7A4A4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500">
                <a:ea typeface="+mj-ea"/>
                <a:cs typeface="+mj-cs"/>
              </a:rPr>
              <a:t>Build/Host Your Own vs. Outsourcing</a:t>
            </a: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4754" name="Rectangle 3">
            <a:extLst>
              <a:ext uri="{FF2B5EF4-FFF2-40B4-BE49-F238E27FC236}">
                <a16:creationId xmlns:a16="http://schemas.microsoft.com/office/drawing/2014/main" id="{A136D25A-312C-40BC-B7C9-97F2FEDE284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6676" y="2481943"/>
            <a:ext cx="7626096" cy="3695020"/>
          </a:xfrm>
        </p:spPr>
        <p:txBody>
          <a:bodyPr>
            <a:normAutofit/>
          </a:bodyPr>
          <a:lstStyle/>
          <a:p>
            <a:pPr eaLnBrk="1" hangingPunct="1">
              <a:spcAft>
                <a:spcPts val="1200"/>
              </a:spcAft>
              <a:buClr>
                <a:srgbClr val="EF6527"/>
              </a:buClr>
              <a:defRPr/>
            </a:pPr>
            <a:r>
              <a:rPr lang="en-US" altLang="en-US" sz="1900"/>
              <a:t>Outsourcing: Hiring vendors to provide services involved in building site </a:t>
            </a:r>
          </a:p>
          <a:p>
            <a:pPr eaLnBrk="1" hangingPunct="1">
              <a:buClr>
                <a:srgbClr val="EF6527"/>
              </a:buClr>
              <a:defRPr/>
            </a:pPr>
            <a:r>
              <a:rPr lang="en-US" altLang="en-US" sz="1900"/>
              <a:t>Build own vs. outsourcing: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altLang="en-US" sz="1900"/>
              <a:t>Build your own requires team with diverse skill set; choice of software tools; both risks and possible benefits</a:t>
            </a:r>
          </a:p>
          <a:p>
            <a:pPr eaLnBrk="1" hangingPunct="1">
              <a:buClr>
                <a:srgbClr val="EF6527"/>
              </a:buClr>
              <a:defRPr/>
            </a:pPr>
            <a:r>
              <a:rPr lang="en-US" altLang="en-US" sz="1900"/>
              <a:t>Host own vs. outsourcing</a:t>
            </a:r>
          </a:p>
          <a:p>
            <a:pPr lvl="1" eaLnBrk="1" hangingPunct="1">
              <a:defRPr/>
            </a:pPr>
            <a:r>
              <a:rPr lang="en-US" altLang="en-US" sz="1900" b="1"/>
              <a:t>Hosting:</a:t>
            </a:r>
            <a:r>
              <a:rPr lang="en-US" altLang="en-US" sz="1900"/>
              <a:t> Hosting company responsible for ensuring site is accessible 24/7, for monthly fee</a:t>
            </a:r>
          </a:p>
          <a:p>
            <a:pPr lvl="1" eaLnBrk="1" hangingPunct="1">
              <a:defRPr/>
            </a:pPr>
            <a:r>
              <a:rPr lang="en-US" altLang="en-US" sz="1900" b="1"/>
              <a:t>Co-location:</a:t>
            </a:r>
            <a:r>
              <a:rPr lang="en-US" altLang="en-US" sz="1900"/>
              <a:t> Firm purchases or leases Web server (with control over its operation), but server is located at vendor</a:t>
            </a:r>
            <a:r>
              <a:rPr lang="ja-JP" altLang="en-US" sz="1900"/>
              <a:t>’</a:t>
            </a:r>
            <a:r>
              <a:rPr lang="en-US" altLang="ja-JP" sz="1900"/>
              <a:t>s facility</a:t>
            </a:r>
            <a:endParaRPr lang="en-US" altLang="en-US" sz="1900"/>
          </a:p>
        </p:txBody>
      </p:sp>
      <p:sp>
        <p:nvSpPr>
          <p:cNvPr id="44037" name="Slide Number Placeholder 1">
            <a:extLst>
              <a:ext uri="{FF2B5EF4-FFF2-40B4-BE49-F238E27FC236}">
                <a16:creationId xmlns:a16="http://schemas.microsoft.com/office/drawing/2014/main" id="{F632F3F3-7991-473A-B764-CC99BAD07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05372" y="6356350"/>
            <a:ext cx="20574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spcBef>
                <a:spcPct val="20000"/>
              </a:spcBef>
              <a:buClr>
                <a:srgbClr val="EF6527"/>
              </a:buClr>
              <a:buSzPct val="80000"/>
              <a:buFont typeface="Wingdings" panose="05000000000000000000" pitchFamily="2" charset="2"/>
              <a:buChar char="n"/>
              <a:defRPr sz="36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9000"/>
              <a:buFont typeface="Wingdings" panose="05000000000000000000" pitchFamily="2" charset="2"/>
              <a:buChar char="v"/>
              <a:defRPr sz="28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9000"/>
              <a:buFont typeface="Wingdings" panose="05000000000000000000" pitchFamily="2" charset="2"/>
              <a:buChar char="n"/>
              <a:defRPr sz="24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9000"/>
              <a:buFont typeface="Wingdings" panose="05000000000000000000" pitchFamily="2" charset="2"/>
              <a:buChar char="v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9000"/>
              <a:buFont typeface="Wingdings" panose="05000000000000000000" pitchFamily="2" charset="2"/>
              <a:buChar char="n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9000"/>
              <a:buFont typeface="Wingdings" panose="05000000000000000000" pitchFamily="2" charset="2"/>
              <a:buChar char="n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9000"/>
              <a:buFont typeface="Wingdings" panose="05000000000000000000" pitchFamily="2" charset="2"/>
              <a:buChar char="n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9000"/>
              <a:buFont typeface="Wingdings" panose="05000000000000000000" pitchFamily="2" charset="2"/>
              <a:buChar char="n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9000"/>
              <a:buFont typeface="Wingdings" panose="05000000000000000000" pitchFamily="2" charset="2"/>
              <a:buChar char="n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lang="en-US" altLang="en-US" sz="1700">
                <a:solidFill>
                  <a:schemeClr val="tx1">
                    <a:lumMod val="50000"/>
                    <a:lumOff val="50000"/>
                  </a:schemeClr>
                </a:solidFill>
                <a:latin typeface="Georgia" panose="02040502050405020303" pitchFamily="18" charset="0"/>
              </a:rPr>
              <a:t>Slide 4-</a:t>
            </a:r>
            <a:fld id="{201F7C09-0A18-4529-AA50-15C2AF638D34}" type="slidenum">
              <a:rPr lang="en-US" altLang="en-US" sz="1700">
                <a:solidFill>
                  <a:schemeClr val="tx1">
                    <a:lumMod val="50000"/>
                    <a:lumOff val="50000"/>
                  </a:schemeClr>
                </a:solidFill>
                <a:latin typeface="Georgia" panose="02040502050405020303" pitchFamily="18" charset="0"/>
              </a:rPr>
              <a:pPr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t>19</a:t>
            </a:fld>
            <a:endParaRPr lang="en-US" altLang="en-US" sz="1700">
              <a:solidFill>
                <a:schemeClr val="tx1">
                  <a:lumMod val="50000"/>
                  <a:lumOff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9" name="Rectangle 138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ECF81F-9F2B-417B-BF82-90955C43A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500">
                <a:ea typeface="+mj-ea"/>
                <a:cs typeface="+mj-cs"/>
              </a:rPr>
              <a:t>Imagine Your E-commerce Presence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9154" name="Content Placeholder 2">
            <a:extLst>
              <a:ext uri="{FF2B5EF4-FFF2-40B4-BE49-F238E27FC236}">
                <a16:creationId xmlns:a16="http://schemas.microsoft.com/office/drawing/2014/main" id="{64D1AB0C-E5DF-4498-97D9-6997CB6F8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76" y="2481943"/>
            <a:ext cx="7626096" cy="3695020"/>
          </a:xfrm>
        </p:spPr>
        <p:txBody>
          <a:bodyPr>
            <a:normAutofit/>
          </a:bodyPr>
          <a:lstStyle/>
          <a:p>
            <a:pPr eaLnBrk="1" hangingPunct="1">
              <a:buClr>
                <a:srgbClr val="EF6527"/>
              </a:buClr>
              <a:defRPr/>
            </a:pPr>
            <a:r>
              <a:rPr lang="en-US" altLang="en-US" sz="1900" dirty="0"/>
              <a:t>What’</a:t>
            </a:r>
            <a:r>
              <a:rPr lang="en-US" altLang="ja-JP" sz="1900" dirty="0"/>
              <a:t>s the idea? </a:t>
            </a:r>
            <a:endParaRPr lang="en-US" altLang="ja-JP" sz="1900" b="0" dirty="0"/>
          </a:p>
          <a:p>
            <a:pPr lvl="1" eaLnBrk="1" hangingPunct="1">
              <a:defRPr/>
            </a:pPr>
            <a:r>
              <a:rPr lang="en-US" altLang="en-US" sz="1900" dirty="0"/>
              <a:t>Vision includes:</a:t>
            </a:r>
          </a:p>
          <a:p>
            <a:pPr lvl="2" eaLnBrk="1" hangingPunct="1">
              <a:defRPr/>
            </a:pPr>
            <a:r>
              <a:rPr lang="en-US" altLang="en-US" sz="1900" dirty="0"/>
              <a:t>Mission statement</a:t>
            </a:r>
          </a:p>
          <a:p>
            <a:pPr lvl="2" eaLnBrk="1" hangingPunct="1">
              <a:defRPr/>
            </a:pPr>
            <a:r>
              <a:rPr lang="en-US" altLang="en-US" sz="1900" dirty="0"/>
              <a:t>Target audience</a:t>
            </a:r>
          </a:p>
          <a:p>
            <a:pPr lvl="2" eaLnBrk="1" hangingPunct="1">
              <a:defRPr/>
            </a:pPr>
            <a:r>
              <a:rPr lang="en-US" altLang="en-US" sz="1900" dirty="0"/>
              <a:t>Intended market space</a:t>
            </a:r>
          </a:p>
          <a:p>
            <a:pPr lvl="2" eaLnBrk="1" hangingPunct="1">
              <a:defRPr/>
            </a:pPr>
            <a:r>
              <a:rPr lang="en-US" altLang="en-US" sz="1900" dirty="0"/>
              <a:t>Strategic analysis (SWOT)</a:t>
            </a:r>
          </a:p>
          <a:p>
            <a:pPr lvl="2" eaLnBrk="1" hangingPunct="1">
              <a:defRPr/>
            </a:pPr>
            <a:r>
              <a:rPr lang="en-US" altLang="en-US" sz="1900" dirty="0"/>
              <a:t>Internet marketing matrix</a:t>
            </a:r>
          </a:p>
          <a:p>
            <a:pPr lvl="2" eaLnBrk="1" hangingPunct="1">
              <a:defRPr/>
            </a:pPr>
            <a:r>
              <a:rPr lang="en-US" altLang="en-US" sz="1900" dirty="0"/>
              <a:t>Development timeline and preliminary budget</a:t>
            </a:r>
          </a:p>
        </p:txBody>
      </p:sp>
      <p:sp>
        <p:nvSpPr>
          <p:cNvPr id="18437" name="Slide Number Placeholder 4">
            <a:extLst>
              <a:ext uri="{FF2B5EF4-FFF2-40B4-BE49-F238E27FC236}">
                <a16:creationId xmlns:a16="http://schemas.microsoft.com/office/drawing/2014/main" id="{AD479BD9-05FA-4DA0-B5FD-5684B21CE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05372" y="6356350"/>
            <a:ext cx="20574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spcBef>
                <a:spcPct val="20000"/>
              </a:spcBef>
              <a:buClr>
                <a:srgbClr val="EF6527"/>
              </a:buClr>
              <a:buSzPct val="80000"/>
              <a:buFont typeface="Wingdings" panose="05000000000000000000" pitchFamily="2" charset="2"/>
              <a:buChar char="n"/>
              <a:defRPr sz="36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9000"/>
              <a:buFont typeface="Wingdings" panose="05000000000000000000" pitchFamily="2" charset="2"/>
              <a:buChar char="v"/>
              <a:defRPr sz="28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9000"/>
              <a:buFont typeface="Wingdings" panose="05000000000000000000" pitchFamily="2" charset="2"/>
              <a:buChar char="n"/>
              <a:defRPr sz="24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9000"/>
              <a:buFont typeface="Wingdings" panose="05000000000000000000" pitchFamily="2" charset="2"/>
              <a:buChar char="v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9000"/>
              <a:buFont typeface="Wingdings" panose="05000000000000000000" pitchFamily="2" charset="2"/>
              <a:buChar char="n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9000"/>
              <a:buFont typeface="Wingdings" panose="05000000000000000000" pitchFamily="2" charset="2"/>
              <a:buChar char="n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9000"/>
              <a:buFont typeface="Wingdings" panose="05000000000000000000" pitchFamily="2" charset="2"/>
              <a:buChar char="n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9000"/>
              <a:buFont typeface="Wingdings" panose="05000000000000000000" pitchFamily="2" charset="2"/>
              <a:buChar char="n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9000"/>
              <a:buFont typeface="Wingdings" panose="05000000000000000000" pitchFamily="2" charset="2"/>
              <a:buChar char="n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lang="en-US" altLang="en-US" sz="1700">
                <a:solidFill>
                  <a:schemeClr val="tx1">
                    <a:lumMod val="50000"/>
                    <a:lumOff val="50000"/>
                  </a:schemeClr>
                </a:solidFill>
                <a:latin typeface="Georgia" panose="02040502050405020303" pitchFamily="18" charset="0"/>
              </a:rPr>
              <a:t>Slide 4-</a:t>
            </a:r>
            <a:fld id="{8C8AD442-502E-4341-B9A1-E3AD6082F669}" type="slidenum">
              <a:rPr lang="en-US" altLang="en-US" sz="1700">
                <a:solidFill>
                  <a:schemeClr val="tx1">
                    <a:lumMod val="50000"/>
                    <a:lumOff val="50000"/>
                  </a:schemeClr>
                </a:solidFill>
                <a:latin typeface="Georgia" panose="02040502050405020303" pitchFamily="18" charset="0"/>
              </a:rPr>
              <a:pPr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t>2</a:t>
            </a:fld>
            <a:endParaRPr lang="en-US" altLang="en-US" sz="1700">
              <a:solidFill>
                <a:schemeClr val="tx1">
                  <a:lumMod val="50000"/>
                  <a:lumOff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088" name="Rectangle 138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95809B3C-459F-4BC5-9BE1-11C681796F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79160" y="417576"/>
            <a:ext cx="818223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defRPr/>
            </a:pPr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Choices in Building and Hosting</a:t>
            </a:r>
          </a:p>
        </p:txBody>
      </p:sp>
      <p:sp>
        <p:nvSpPr>
          <p:cNvPr id="46089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55776" y="1733454"/>
            <a:ext cx="3429000" cy="18288"/>
          </a:xfrm>
          <a:custGeom>
            <a:avLst/>
            <a:gdLst>
              <a:gd name="connsiteX0" fmla="*/ 0 w 3429000"/>
              <a:gd name="connsiteY0" fmla="*/ 0 h 18288"/>
              <a:gd name="connsiteX1" fmla="*/ 685800 w 3429000"/>
              <a:gd name="connsiteY1" fmla="*/ 0 h 18288"/>
              <a:gd name="connsiteX2" fmla="*/ 1371600 w 3429000"/>
              <a:gd name="connsiteY2" fmla="*/ 0 h 18288"/>
              <a:gd name="connsiteX3" fmla="*/ 2057400 w 3429000"/>
              <a:gd name="connsiteY3" fmla="*/ 0 h 18288"/>
              <a:gd name="connsiteX4" fmla="*/ 2674620 w 3429000"/>
              <a:gd name="connsiteY4" fmla="*/ 0 h 18288"/>
              <a:gd name="connsiteX5" fmla="*/ 3429000 w 3429000"/>
              <a:gd name="connsiteY5" fmla="*/ 0 h 18288"/>
              <a:gd name="connsiteX6" fmla="*/ 3429000 w 3429000"/>
              <a:gd name="connsiteY6" fmla="*/ 18288 h 18288"/>
              <a:gd name="connsiteX7" fmla="*/ 2811780 w 3429000"/>
              <a:gd name="connsiteY7" fmla="*/ 18288 h 18288"/>
              <a:gd name="connsiteX8" fmla="*/ 2228850 w 3429000"/>
              <a:gd name="connsiteY8" fmla="*/ 18288 h 18288"/>
              <a:gd name="connsiteX9" fmla="*/ 1543050 w 3429000"/>
              <a:gd name="connsiteY9" fmla="*/ 18288 h 18288"/>
              <a:gd name="connsiteX10" fmla="*/ 925830 w 3429000"/>
              <a:gd name="connsiteY10" fmla="*/ 18288 h 18288"/>
              <a:gd name="connsiteX11" fmla="*/ 0 w 3429000"/>
              <a:gd name="connsiteY11" fmla="*/ 18288 h 18288"/>
              <a:gd name="connsiteX12" fmla="*/ 0 w 3429000"/>
              <a:gd name="connsiteY12" fmla="*/ 0 h 18288"/>
              <a:gd name="connsiteX0" fmla="*/ 0 w 3429000"/>
              <a:gd name="connsiteY0" fmla="*/ 0 h 18288"/>
              <a:gd name="connsiteX1" fmla="*/ 617220 w 3429000"/>
              <a:gd name="connsiteY1" fmla="*/ 0 h 18288"/>
              <a:gd name="connsiteX2" fmla="*/ 1200150 w 3429000"/>
              <a:gd name="connsiteY2" fmla="*/ 0 h 18288"/>
              <a:gd name="connsiteX3" fmla="*/ 1817370 w 3429000"/>
              <a:gd name="connsiteY3" fmla="*/ 0 h 18288"/>
              <a:gd name="connsiteX4" fmla="*/ 2503170 w 3429000"/>
              <a:gd name="connsiteY4" fmla="*/ 0 h 18288"/>
              <a:gd name="connsiteX5" fmla="*/ 3429000 w 3429000"/>
              <a:gd name="connsiteY5" fmla="*/ 0 h 18288"/>
              <a:gd name="connsiteX6" fmla="*/ 3429000 w 3429000"/>
              <a:gd name="connsiteY6" fmla="*/ 18288 h 18288"/>
              <a:gd name="connsiteX7" fmla="*/ 2743200 w 3429000"/>
              <a:gd name="connsiteY7" fmla="*/ 18288 h 18288"/>
              <a:gd name="connsiteX8" fmla="*/ 1988820 w 3429000"/>
              <a:gd name="connsiteY8" fmla="*/ 18288 h 18288"/>
              <a:gd name="connsiteX9" fmla="*/ 1405890 w 3429000"/>
              <a:gd name="connsiteY9" fmla="*/ 18288 h 18288"/>
              <a:gd name="connsiteX10" fmla="*/ 651510 w 3429000"/>
              <a:gd name="connsiteY10" fmla="*/ 18288 h 18288"/>
              <a:gd name="connsiteX11" fmla="*/ 0 w 3429000"/>
              <a:gd name="connsiteY11" fmla="*/ 18288 h 18288"/>
              <a:gd name="connsiteX12" fmla="*/ 0 w 342900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29000" h="18288" fill="none" extrusionOk="0">
                <a:moveTo>
                  <a:pt x="0" y="0"/>
                </a:moveTo>
                <a:cubicBezTo>
                  <a:pt x="207705" y="23860"/>
                  <a:pt x="509323" y="68036"/>
                  <a:pt x="685800" y="0"/>
                </a:cubicBezTo>
                <a:cubicBezTo>
                  <a:pt x="881422" y="-43910"/>
                  <a:pt x="1129204" y="-58858"/>
                  <a:pt x="1371600" y="0"/>
                </a:cubicBezTo>
                <a:cubicBezTo>
                  <a:pt x="1611115" y="-12848"/>
                  <a:pt x="1887211" y="-6418"/>
                  <a:pt x="2057400" y="0"/>
                </a:cubicBezTo>
                <a:cubicBezTo>
                  <a:pt x="2233905" y="-53439"/>
                  <a:pt x="2400311" y="-9735"/>
                  <a:pt x="2674620" y="0"/>
                </a:cubicBezTo>
                <a:cubicBezTo>
                  <a:pt x="2899369" y="50175"/>
                  <a:pt x="3197952" y="-27603"/>
                  <a:pt x="3429000" y="0"/>
                </a:cubicBezTo>
                <a:cubicBezTo>
                  <a:pt x="3428966" y="4844"/>
                  <a:pt x="3428590" y="11009"/>
                  <a:pt x="3429000" y="18288"/>
                </a:cubicBezTo>
                <a:cubicBezTo>
                  <a:pt x="3212354" y="28872"/>
                  <a:pt x="3083619" y="-836"/>
                  <a:pt x="2811780" y="18288"/>
                </a:cubicBezTo>
                <a:cubicBezTo>
                  <a:pt x="2533576" y="25058"/>
                  <a:pt x="2477440" y="20531"/>
                  <a:pt x="2228850" y="18288"/>
                </a:cubicBezTo>
                <a:cubicBezTo>
                  <a:pt x="2003657" y="-1843"/>
                  <a:pt x="1810789" y="18294"/>
                  <a:pt x="1543050" y="18288"/>
                </a:cubicBezTo>
                <a:cubicBezTo>
                  <a:pt x="1286635" y="-21162"/>
                  <a:pt x="1189418" y="22290"/>
                  <a:pt x="925830" y="18288"/>
                </a:cubicBezTo>
                <a:cubicBezTo>
                  <a:pt x="678389" y="-2387"/>
                  <a:pt x="367033" y="43234"/>
                  <a:pt x="0" y="18288"/>
                </a:cubicBezTo>
                <a:cubicBezTo>
                  <a:pt x="-649" y="11698"/>
                  <a:pt x="663" y="5413"/>
                  <a:pt x="0" y="0"/>
                </a:cubicBezTo>
                <a:close/>
              </a:path>
              <a:path w="3429000" h="18288" stroke="0" extrusionOk="0">
                <a:moveTo>
                  <a:pt x="0" y="0"/>
                </a:moveTo>
                <a:cubicBezTo>
                  <a:pt x="169914" y="-16656"/>
                  <a:pt x="469790" y="-24030"/>
                  <a:pt x="617220" y="0"/>
                </a:cubicBezTo>
                <a:cubicBezTo>
                  <a:pt x="786601" y="24467"/>
                  <a:pt x="1085311" y="15192"/>
                  <a:pt x="1200150" y="0"/>
                </a:cubicBezTo>
                <a:cubicBezTo>
                  <a:pt x="1340195" y="-5060"/>
                  <a:pt x="1552999" y="41254"/>
                  <a:pt x="1817370" y="0"/>
                </a:cubicBezTo>
                <a:cubicBezTo>
                  <a:pt x="2086739" y="-377"/>
                  <a:pt x="2228603" y="31972"/>
                  <a:pt x="2503170" y="0"/>
                </a:cubicBezTo>
                <a:cubicBezTo>
                  <a:pt x="2794334" y="-14173"/>
                  <a:pt x="3002837" y="-13310"/>
                  <a:pt x="3429000" y="0"/>
                </a:cubicBezTo>
                <a:cubicBezTo>
                  <a:pt x="3428475" y="5049"/>
                  <a:pt x="3429193" y="12044"/>
                  <a:pt x="3429000" y="18288"/>
                </a:cubicBezTo>
                <a:cubicBezTo>
                  <a:pt x="3101445" y="-3440"/>
                  <a:pt x="2879434" y="34023"/>
                  <a:pt x="2743200" y="18288"/>
                </a:cubicBezTo>
                <a:cubicBezTo>
                  <a:pt x="2609544" y="13915"/>
                  <a:pt x="2334178" y="48649"/>
                  <a:pt x="1988820" y="18288"/>
                </a:cubicBezTo>
                <a:cubicBezTo>
                  <a:pt x="1620184" y="18423"/>
                  <a:pt x="1586822" y="-1871"/>
                  <a:pt x="1405890" y="18288"/>
                </a:cubicBezTo>
                <a:cubicBezTo>
                  <a:pt x="1266239" y="28547"/>
                  <a:pt x="867500" y="15208"/>
                  <a:pt x="651510" y="18288"/>
                </a:cubicBezTo>
                <a:cubicBezTo>
                  <a:pt x="445459" y="40105"/>
                  <a:pt x="119818" y="-23744"/>
                  <a:pt x="0" y="18288"/>
                </a:cubicBezTo>
                <a:cubicBezTo>
                  <a:pt x="-39" y="12511"/>
                  <a:pt x="-381" y="8039"/>
                  <a:pt x="0" y="0"/>
                </a:cubicBezTo>
                <a:close/>
              </a:path>
              <a:path w="3429000" h="18288" fill="none" stroke="0" extrusionOk="0">
                <a:moveTo>
                  <a:pt x="0" y="0"/>
                </a:moveTo>
                <a:cubicBezTo>
                  <a:pt x="199661" y="29771"/>
                  <a:pt x="488726" y="20925"/>
                  <a:pt x="685800" y="0"/>
                </a:cubicBezTo>
                <a:cubicBezTo>
                  <a:pt x="835372" y="-29710"/>
                  <a:pt x="1088413" y="6369"/>
                  <a:pt x="1371600" y="0"/>
                </a:cubicBezTo>
                <a:cubicBezTo>
                  <a:pt x="1631865" y="6637"/>
                  <a:pt x="1839907" y="52251"/>
                  <a:pt x="2057400" y="0"/>
                </a:cubicBezTo>
                <a:cubicBezTo>
                  <a:pt x="2266442" y="-8132"/>
                  <a:pt x="2461070" y="-4034"/>
                  <a:pt x="2674620" y="0"/>
                </a:cubicBezTo>
                <a:cubicBezTo>
                  <a:pt x="2940120" y="30498"/>
                  <a:pt x="3202681" y="-54357"/>
                  <a:pt x="3429000" y="0"/>
                </a:cubicBezTo>
                <a:cubicBezTo>
                  <a:pt x="3429314" y="4158"/>
                  <a:pt x="3428021" y="12539"/>
                  <a:pt x="3429000" y="18288"/>
                </a:cubicBezTo>
                <a:cubicBezTo>
                  <a:pt x="3250522" y="56023"/>
                  <a:pt x="3056248" y="-1557"/>
                  <a:pt x="2811780" y="18288"/>
                </a:cubicBezTo>
                <a:cubicBezTo>
                  <a:pt x="2534418" y="26558"/>
                  <a:pt x="2483107" y="19890"/>
                  <a:pt x="2228850" y="18288"/>
                </a:cubicBezTo>
                <a:cubicBezTo>
                  <a:pt x="1996093" y="-20362"/>
                  <a:pt x="1790611" y="35096"/>
                  <a:pt x="1543050" y="18288"/>
                </a:cubicBezTo>
                <a:cubicBezTo>
                  <a:pt x="1276188" y="-29727"/>
                  <a:pt x="1196665" y="1050"/>
                  <a:pt x="925830" y="18288"/>
                </a:cubicBezTo>
                <a:cubicBezTo>
                  <a:pt x="718623" y="61416"/>
                  <a:pt x="374628" y="25039"/>
                  <a:pt x="0" y="18288"/>
                </a:cubicBezTo>
                <a:cubicBezTo>
                  <a:pt x="20" y="11469"/>
                  <a:pt x="-29" y="515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custGeom>
                    <a:avLst/>
                    <a:gdLst>
                      <a:gd name="connsiteX0" fmla="*/ 0 w 3429000"/>
                      <a:gd name="connsiteY0" fmla="*/ 0 h 18288"/>
                      <a:gd name="connsiteX1" fmla="*/ 685800 w 3429000"/>
                      <a:gd name="connsiteY1" fmla="*/ 0 h 18288"/>
                      <a:gd name="connsiteX2" fmla="*/ 1371600 w 3429000"/>
                      <a:gd name="connsiteY2" fmla="*/ 0 h 18288"/>
                      <a:gd name="connsiteX3" fmla="*/ 2057400 w 3429000"/>
                      <a:gd name="connsiteY3" fmla="*/ 0 h 18288"/>
                      <a:gd name="connsiteX4" fmla="*/ 2674620 w 3429000"/>
                      <a:gd name="connsiteY4" fmla="*/ 0 h 18288"/>
                      <a:gd name="connsiteX5" fmla="*/ 3429000 w 3429000"/>
                      <a:gd name="connsiteY5" fmla="*/ 0 h 18288"/>
                      <a:gd name="connsiteX6" fmla="*/ 3429000 w 3429000"/>
                      <a:gd name="connsiteY6" fmla="*/ 18288 h 18288"/>
                      <a:gd name="connsiteX7" fmla="*/ 2811780 w 3429000"/>
                      <a:gd name="connsiteY7" fmla="*/ 18288 h 18288"/>
                      <a:gd name="connsiteX8" fmla="*/ 2228850 w 3429000"/>
                      <a:gd name="connsiteY8" fmla="*/ 18288 h 18288"/>
                      <a:gd name="connsiteX9" fmla="*/ 1543050 w 3429000"/>
                      <a:gd name="connsiteY9" fmla="*/ 18288 h 18288"/>
                      <a:gd name="connsiteX10" fmla="*/ 925830 w 3429000"/>
                      <a:gd name="connsiteY10" fmla="*/ 18288 h 18288"/>
                      <a:gd name="connsiteX11" fmla="*/ 0 w 3429000"/>
                      <a:gd name="connsiteY11" fmla="*/ 18288 h 18288"/>
                      <a:gd name="connsiteX12" fmla="*/ 0 w 3429000"/>
                      <a:gd name="connsiteY12" fmla="*/ 0 h 18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3429000" h="18288" fill="none" extrusionOk="0">
                        <a:moveTo>
                          <a:pt x="0" y="0"/>
                        </a:moveTo>
                        <a:cubicBezTo>
                          <a:pt x="219865" y="20479"/>
                          <a:pt x="493281" y="26186"/>
                          <a:pt x="685800" y="0"/>
                        </a:cubicBezTo>
                        <a:cubicBezTo>
                          <a:pt x="878319" y="-26186"/>
                          <a:pt x="1121382" y="-11869"/>
                          <a:pt x="1371600" y="0"/>
                        </a:cubicBezTo>
                        <a:cubicBezTo>
                          <a:pt x="1621818" y="11869"/>
                          <a:pt x="1878793" y="32281"/>
                          <a:pt x="2057400" y="0"/>
                        </a:cubicBezTo>
                        <a:cubicBezTo>
                          <a:pt x="2236007" y="-32281"/>
                          <a:pt x="2433797" y="-18251"/>
                          <a:pt x="2674620" y="0"/>
                        </a:cubicBezTo>
                        <a:cubicBezTo>
                          <a:pt x="2915443" y="18251"/>
                          <a:pt x="3205923" y="-1443"/>
                          <a:pt x="3429000" y="0"/>
                        </a:cubicBezTo>
                        <a:cubicBezTo>
                          <a:pt x="3429442" y="4516"/>
                          <a:pt x="3428173" y="12266"/>
                          <a:pt x="3429000" y="18288"/>
                        </a:cubicBezTo>
                        <a:cubicBezTo>
                          <a:pt x="3221081" y="48608"/>
                          <a:pt x="3088001" y="8066"/>
                          <a:pt x="2811780" y="18288"/>
                        </a:cubicBezTo>
                        <a:cubicBezTo>
                          <a:pt x="2535559" y="28510"/>
                          <a:pt x="2481355" y="24898"/>
                          <a:pt x="2228850" y="18288"/>
                        </a:cubicBezTo>
                        <a:cubicBezTo>
                          <a:pt x="1976345" y="11679"/>
                          <a:pt x="1807520" y="48356"/>
                          <a:pt x="1543050" y="18288"/>
                        </a:cubicBezTo>
                        <a:cubicBezTo>
                          <a:pt x="1278580" y="-11780"/>
                          <a:pt x="1181944" y="5123"/>
                          <a:pt x="925830" y="18288"/>
                        </a:cubicBezTo>
                        <a:cubicBezTo>
                          <a:pt x="669716" y="31453"/>
                          <a:pt x="410304" y="34815"/>
                          <a:pt x="0" y="18288"/>
                        </a:cubicBezTo>
                        <a:cubicBezTo>
                          <a:pt x="-306" y="11477"/>
                          <a:pt x="485" y="4355"/>
                          <a:pt x="0" y="0"/>
                        </a:cubicBezTo>
                        <a:close/>
                      </a:path>
                      <a:path w="3429000" h="18288" stroke="0" extrusionOk="0">
                        <a:moveTo>
                          <a:pt x="0" y="0"/>
                        </a:moveTo>
                        <a:cubicBezTo>
                          <a:pt x="174095" y="-12874"/>
                          <a:pt x="443087" y="-14090"/>
                          <a:pt x="617220" y="0"/>
                        </a:cubicBezTo>
                        <a:cubicBezTo>
                          <a:pt x="791353" y="14090"/>
                          <a:pt x="1072677" y="8451"/>
                          <a:pt x="1200150" y="0"/>
                        </a:cubicBezTo>
                        <a:cubicBezTo>
                          <a:pt x="1327623" y="-8451"/>
                          <a:pt x="1526638" y="19866"/>
                          <a:pt x="1817370" y="0"/>
                        </a:cubicBezTo>
                        <a:cubicBezTo>
                          <a:pt x="2108102" y="-19866"/>
                          <a:pt x="2221289" y="26161"/>
                          <a:pt x="2503170" y="0"/>
                        </a:cubicBezTo>
                        <a:cubicBezTo>
                          <a:pt x="2785051" y="-26161"/>
                          <a:pt x="3022134" y="39178"/>
                          <a:pt x="3429000" y="0"/>
                        </a:cubicBezTo>
                        <a:cubicBezTo>
                          <a:pt x="3429577" y="4624"/>
                          <a:pt x="3429819" y="11191"/>
                          <a:pt x="3429000" y="18288"/>
                        </a:cubicBezTo>
                        <a:cubicBezTo>
                          <a:pt x="3103464" y="593"/>
                          <a:pt x="2887909" y="22940"/>
                          <a:pt x="2743200" y="18288"/>
                        </a:cubicBezTo>
                        <a:cubicBezTo>
                          <a:pt x="2598491" y="13636"/>
                          <a:pt x="2362615" y="10656"/>
                          <a:pt x="1988820" y="18288"/>
                        </a:cubicBezTo>
                        <a:cubicBezTo>
                          <a:pt x="1615025" y="25920"/>
                          <a:pt x="1580494" y="3693"/>
                          <a:pt x="1405890" y="18288"/>
                        </a:cubicBezTo>
                        <a:cubicBezTo>
                          <a:pt x="1231286" y="32884"/>
                          <a:pt x="885259" y="-16285"/>
                          <a:pt x="651510" y="18288"/>
                        </a:cubicBezTo>
                        <a:cubicBezTo>
                          <a:pt x="417761" y="52861"/>
                          <a:pt x="138362" y="-13856"/>
                          <a:pt x="0" y="18288"/>
                        </a:cubicBezTo>
                        <a:cubicBezTo>
                          <a:pt x="-171" y="12755"/>
                          <a:pt x="-690" y="793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086" name="Picture 5" descr="EC-4 - Fig-4">
            <a:extLst>
              <a:ext uri="{FF2B5EF4-FFF2-40B4-BE49-F238E27FC236}">
                <a16:creationId xmlns:a16="http://schemas.microsoft.com/office/drawing/2014/main" id="{CB8632C2-8C3F-4981-BC9C-C3B1ACA3E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0030" y="2759280"/>
            <a:ext cx="8661654" cy="3334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5" name="Slide Number Placeholder 1">
            <a:extLst>
              <a:ext uri="{FF2B5EF4-FFF2-40B4-BE49-F238E27FC236}">
                <a16:creationId xmlns:a16="http://schemas.microsoft.com/office/drawing/2014/main" id="{44A37ABB-2A47-49DA-9098-3F61B8180F72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6457950" y="6356350"/>
            <a:ext cx="20574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>
              <a:spcBef>
                <a:spcPct val="20000"/>
              </a:spcBef>
              <a:buClr>
                <a:srgbClr val="EF6527"/>
              </a:buClr>
              <a:buSzPct val="80000"/>
              <a:buFont typeface="Wingdings" panose="05000000000000000000" pitchFamily="2" charset="2"/>
              <a:buChar char="n"/>
              <a:defRPr sz="36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9000"/>
              <a:buFont typeface="Wingdings" panose="05000000000000000000" pitchFamily="2" charset="2"/>
              <a:buChar char="v"/>
              <a:defRPr sz="28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9000"/>
              <a:buFont typeface="Wingdings" panose="05000000000000000000" pitchFamily="2" charset="2"/>
              <a:buChar char="n"/>
              <a:defRPr sz="24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9000"/>
              <a:buFont typeface="Wingdings" panose="05000000000000000000" pitchFamily="2" charset="2"/>
              <a:buChar char="v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9000"/>
              <a:buFont typeface="Wingdings" panose="05000000000000000000" pitchFamily="2" charset="2"/>
              <a:buChar char="n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9000"/>
              <a:buFont typeface="Wingdings" panose="05000000000000000000" pitchFamily="2" charset="2"/>
              <a:buChar char="n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9000"/>
              <a:buFont typeface="Wingdings" panose="05000000000000000000" pitchFamily="2" charset="2"/>
              <a:buChar char="n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9000"/>
              <a:buFont typeface="Wingdings" panose="05000000000000000000" pitchFamily="2" charset="2"/>
              <a:buChar char="n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9000"/>
              <a:buFont typeface="Wingdings" panose="05000000000000000000" pitchFamily="2" charset="2"/>
              <a:buChar char="n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lang="en-US" altLang="en-US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rPr>
              <a:t>Slide 4-</a:t>
            </a:r>
            <a:fld id="{95111AD0-F5A7-4B7B-89A5-91BFBE88D716}" type="slidenum">
              <a:rPr lang="en-US" altLang="en-US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rPr>
              <a:pPr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t>20</a:t>
            </a:fld>
            <a:endParaRPr lang="en-US" altLang="en-US" sz="1200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0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9141618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9144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55F2CF-C309-4809-94FF-70CDFED91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554" y="489439"/>
            <a:ext cx="8354891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90000"/>
              </a:lnSpc>
            </a:pPr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Spectrum of Web Tools for e-commerce Site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43300" y="1479733"/>
            <a:ext cx="20574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9141618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332F8962-AD45-4143-B52D-113D1A999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30" y="2712615"/>
            <a:ext cx="8622615" cy="342748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7C2283-04E5-40F8-AB65-F0C9F10A472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6457950" y="6522430"/>
            <a:ext cx="20574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en-US" sz="1000">
                <a:solidFill>
                  <a:srgbClr val="898989"/>
                </a:solidFill>
              </a:rPr>
              <a:t>Slide 4-</a:t>
            </a:r>
            <a:fld id="{1535CC51-6F4A-4397-BE01-80975BA00D22}" type="slidenum">
              <a:rPr lang="en-US" altLang="en-US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21</a:t>
            </a:fld>
            <a:endParaRPr lang="en-US" altLang="en-US" sz="10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3656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95FCA-2AAE-4CE7-98CA-904FB2A63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Hosting</a:t>
            </a:r>
            <a:endParaRPr lang="en-GB" dirty="0"/>
          </a:p>
        </p:txBody>
      </p:sp>
      <p:graphicFrame>
        <p:nvGraphicFramePr>
          <p:cNvPr id="43" name="Content Placeholder 6">
            <a:extLst>
              <a:ext uri="{FF2B5EF4-FFF2-40B4-BE49-F238E27FC236}">
                <a16:creationId xmlns:a16="http://schemas.microsoft.com/office/drawing/2014/main" id="{65FCABA9-D16E-AED5-A754-EC0FF430020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2402EE-2D67-42DD-A150-93A3E30C0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Slide 4-</a:t>
            </a:r>
            <a:fld id="{1535CC51-6F4A-4397-BE01-80975BA00D22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93470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9" name="Rectangle 13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1" name="Rectangle 14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3" name="Rectangle 14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578" name="Rectangle 1026">
            <a:extLst>
              <a:ext uri="{FF2B5EF4-FFF2-40B4-BE49-F238E27FC236}">
                <a16:creationId xmlns:a16="http://schemas.microsoft.com/office/drawing/2014/main" id="{E3F91A91-F145-4901-AB10-C0568267E7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500">
                <a:ea typeface="+mj-ea"/>
                <a:cs typeface="+mj-cs"/>
              </a:rPr>
              <a:t>Testing, Implementation, and Maintenance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435" name="Rectangle 1027">
            <a:extLst>
              <a:ext uri="{FF2B5EF4-FFF2-40B4-BE49-F238E27FC236}">
                <a16:creationId xmlns:a16="http://schemas.microsoft.com/office/drawing/2014/main" id="{FE5A4337-7BC2-435D-9024-7A4FA0847C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6676" y="2481943"/>
            <a:ext cx="7626096" cy="369502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1900" dirty="0">
                <a:ea typeface="+mn-ea"/>
                <a:cs typeface="+mn-cs"/>
              </a:rPr>
              <a:t>Testing</a:t>
            </a:r>
          </a:p>
          <a:p>
            <a:pPr lvl="1" eaLnBrk="1" hangingPunct="1">
              <a:defRPr/>
            </a:pPr>
            <a:r>
              <a:rPr lang="en-US" sz="1900" dirty="0">
                <a:ea typeface="ＭＳ Ｐゴシック" charset="0"/>
              </a:rPr>
              <a:t>Unit testing</a:t>
            </a:r>
          </a:p>
          <a:p>
            <a:pPr lvl="1" eaLnBrk="1" hangingPunct="1">
              <a:defRPr/>
            </a:pPr>
            <a:r>
              <a:rPr lang="en-US" sz="1900" dirty="0">
                <a:ea typeface="ＭＳ Ｐゴシック" charset="0"/>
              </a:rPr>
              <a:t>System testing</a:t>
            </a:r>
          </a:p>
          <a:p>
            <a:pPr lvl="1" eaLnBrk="1" hangingPunct="1">
              <a:defRPr/>
            </a:pPr>
            <a:r>
              <a:rPr lang="en-US" sz="1900" dirty="0">
                <a:ea typeface="ＭＳ Ｐゴシック" charset="0"/>
              </a:rPr>
              <a:t>Acceptance testing</a:t>
            </a:r>
          </a:p>
          <a:p>
            <a:pPr eaLnBrk="1" hangingPunct="1">
              <a:defRPr/>
            </a:pPr>
            <a:r>
              <a:rPr lang="en-US" sz="1900" dirty="0">
                <a:ea typeface="+mn-ea"/>
                <a:cs typeface="+mn-cs"/>
              </a:rPr>
              <a:t>Implementation and maintenance: </a:t>
            </a:r>
          </a:p>
          <a:p>
            <a:pPr lvl="1" eaLnBrk="1" hangingPunct="1">
              <a:defRPr/>
            </a:pPr>
            <a:r>
              <a:rPr lang="en-US" sz="1900" dirty="0">
                <a:ea typeface="ＭＳ Ｐゴシック" charset="0"/>
              </a:rPr>
              <a:t>Maintenance is ongoing</a:t>
            </a:r>
          </a:p>
          <a:p>
            <a:pPr lvl="1" eaLnBrk="1" hangingPunct="1">
              <a:defRPr/>
            </a:pPr>
            <a:r>
              <a:rPr lang="en-US" sz="1900" dirty="0">
                <a:ea typeface="ＭＳ Ｐゴシック" charset="0"/>
              </a:rPr>
              <a:t>Maintenance costs: Similar to development costs </a:t>
            </a:r>
          </a:p>
          <a:p>
            <a:pPr lvl="1" eaLnBrk="1" hangingPunct="1">
              <a:defRPr/>
            </a:pPr>
            <a:r>
              <a:rPr lang="en-US" sz="1900" dirty="0">
                <a:ea typeface="ＭＳ Ｐゴシック" charset="0"/>
              </a:rPr>
              <a:t>Benchmarking</a:t>
            </a:r>
          </a:p>
        </p:txBody>
      </p:sp>
      <p:sp>
        <p:nvSpPr>
          <p:cNvPr id="48133" name="Slide Number Placeholder 1">
            <a:extLst>
              <a:ext uri="{FF2B5EF4-FFF2-40B4-BE49-F238E27FC236}">
                <a16:creationId xmlns:a16="http://schemas.microsoft.com/office/drawing/2014/main" id="{D848DA68-4655-4F56-A1A0-35885B6E2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05372" y="6356350"/>
            <a:ext cx="20574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spcBef>
                <a:spcPct val="20000"/>
              </a:spcBef>
              <a:buClr>
                <a:srgbClr val="EF6527"/>
              </a:buClr>
              <a:buSzPct val="80000"/>
              <a:buFont typeface="Wingdings" panose="05000000000000000000" pitchFamily="2" charset="2"/>
              <a:buChar char="n"/>
              <a:defRPr sz="36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9000"/>
              <a:buFont typeface="Wingdings" panose="05000000000000000000" pitchFamily="2" charset="2"/>
              <a:buChar char="v"/>
              <a:defRPr sz="28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9000"/>
              <a:buFont typeface="Wingdings" panose="05000000000000000000" pitchFamily="2" charset="2"/>
              <a:buChar char="n"/>
              <a:defRPr sz="24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9000"/>
              <a:buFont typeface="Wingdings" panose="05000000000000000000" pitchFamily="2" charset="2"/>
              <a:buChar char="v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9000"/>
              <a:buFont typeface="Wingdings" panose="05000000000000000000" pitchFamily="2" charset="2"/>
              <a:buChar char="n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9000"/>
              <a:buFont typeface="Wingdings" panose="05000000000000000000" pitchFamily="2" charset="2"/>
              <a:buChar char="n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9000"/>
              <a:buFont typeface="Wingdings" panose="05000000000000000000" pitchFamily="2" charset="2"/>
              <a:buChar char="n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9000"/>
              <a:buFont typeface="Wingdings" panose="05000000000000000000" pitchFamily="2" charset="2"/>
              <a:buChar char="n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9000"/>
              <a:buFont typeface="Wingdings" panose="05000000000000000000" pitchFamily="2" charset="2"/>
              <a:buChar char="n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lang="en-US" altLang="en-US" sz="1700">
                <a:solidFill>
                  <a:schemeClr val="tx1">
                    <a:lumMod val="50000"/>
                    <a:lumOff val="50000"/>
                  </a:schemeClr>
                </a:solidFill>
                <a:latin typeface="Georgia" panose="02040502050405020303" pitchFamily="18" charset="0"/>
              </a:rPr>
              <a:t>Slide 4-</a:t>
            </a:r>
            <a:fld id="{8A053056-D38D-43D0-A3A6-1CDF508A1A39}" type="slidenum">
              <a:rPr lang="en-US" altLang="en-US" sz="1700">
                <a:solidFill>
                  <a:schemeClr val="tx1">
                    <a:lumMod val="50000"/>
                    <a:lumOff val="50000"/>
                  </a:schemeClr>
                </a:solidFill>
                <a:latin typeface="Georgia" panose="02040502050405020303" pitchFamily="18" charset="0"/>
              </a:rPr>
              <a:pPr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t>23</a:t>
            </a:fld>
            <a:endParaRPr lang="en-US" altLang="en-US" sz="1700">
              <a:solidFill>
                <a:schemeClr val="tx1">
                  <a:lumMod val="50000"/>
                  <a:lumOff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FDD607A7-8FFF-453E-A053-99D274CE3C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79160" y="417576"/>
            <a:ext cx="818223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defRPr/>
            </a:pPr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Factors in Web Site Optimization</a:t>
            </a:r>
          </a:p>
        </p:txBody>
      </p:sp>
      <p:sp>
        <p:nvSpPr>
          <p:cNvPr id="78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55776" y="1733454"/>
            <a:ext cx="3429000" cy="18288"/>
          </a:xfrm>
          <a:custGeom>
            <a:avLst/>
            <a:gdLst>
              <a:gd name="connsiteX0" fmla="*/ 0 w 3429000"/>
              <a:gd name="connsiteY0" fmla="*/ 0 h 18288"/>
              <a:gd name="connsiteX1" fmla="*/ 685800 w 3429000"/>
              <a:gd name="connsiteY1" fmla="*/ 0 h 18288"/>
              <a:gd name="connsiteX2" fmla="*/ 1371600 w 3429000"/>
              <a:gd name="connsiteY2" fmla="*/ 0 h 18288"/>
              <a:gd name="connsiteX3" fmla="*/ 2057400 w 3429000"/>
              <a:gd name="connsiteY3" fmla="*/ 0 h 18288"/>
              <a:gd name="connsiteX4" fmla="*/ 2674620 w 3429000"/>
              <a:gd name="connsiteY4" fmla="*/ 0 h 18288"/>
              <a:gd name="connsiteX5" fmla="*/ 3429000 w 3429000"/>
              <a:gd name="connsiteY5" fmla="*/ 0 h 18288"/>
              <a:gd name="connsiteX6" fmla="*/ 3429000 w 3429000"/>
              <a:gd name="connsiteY6" fmla="*/ 18288 h 18288"/>
              <a:gd name="connsiteX7" fmla="*/ 2811780 w 3429000"/>
              <a:gd name="connsiteY7" fmla="*/ 18288 h 18288"/>
              <a:gd name="connsiteX8" fmla="*/ 2228850 w 3429000"/>
              <a:gd name="connsiteY8" fmla="*/ 18288 h 18288"/>
              <a:gd name="connsiteX9" fmla="*/ 1543050 w 3429000"/>
              <a:gd name="connsiteY9" fmla="*/ 18288 h 18288"/>
              <a:gd name="connsiteX10" fmla="*/ 925830 w 3429000"/>
              <a:gd name="connsiteY10" fmla="*/ 18288 h 18288"/>
              <a:gd name="connsiteX11" fmla="*/ 0 w 3429000"/>
              <a:gd name="connsiteY11" fmla="*/ 18288 h 18288"/>
              <a:gd name="connsiteX12" fmla="*/ 0 w 3429000"/>
              <a:gd name="connsiteY12" fmla="*/ 0 h 18288"/>
              <a:gd name="connsiteX0" fmla="*/ 0 w 3429000"/>
              <a:gd name="connsiteY0" fmla="*/ 0 h 18288"/>
              <a:gd name="connsiteX1" fmla="*/ 617220 w 3429000"/>
              <a:gd name="connsiteY1" fmla="*/ 0 h 18288"/>
              <a:gd name="connsiteX2" fmla="*/ 1200150 w 3429000"/>
              <a:gd name="connsiteY2" fmla="*/ 0 h 18288"/>
              <a:gd name="connsiteX3" fmla="*/ 1817370 w 3429000"/>
              <a:gd name="connsiteY3" fmla="*/ 0 h 18288"/>
              <a:gd name="connsiteX4" fmla="*/ 2503170 w 3429000"/>
              <a:gd name="connsiteY4" fmla="*/ 0 h 18288"/>
              <a:gd name="connsiteX5" fmla="*/ 3429000 w 3429000"/>
              <a:gd name="connsiteY5" fmla="*/ 0 h 18288"/>
              <a:gd name="connsiteX6" fmla="*/ 3429000 w 3429000"/>
              <a:gd name="connsiteY6" fmla="*/ 18288 h 18288"/>
              <a:gd name="connsiteX7" fmla="*/ 2743200 w 3429000"/>
              <a:gd name="connsiteY7" fmla="*/ 18288 h 18288"/>
              <a:gd name="connsiteX8" fmla="*/ 1988820 w 3429000"/>
              <a:gd name="connsiteY8" fmla="*/ 18288 h 18288"/>
              <a:gd name="connsiteX9" fmla="*/ 1405890 w 3429000"/>
              <a:gd name="connsiteY9" fmla="*/ 18288 h 18288"/>
              <a:gd name="connsiteX10" fmla="*/ 651510 w 3429000"/>
              <a:gd name="connsiteY10" fmla="*/ 18288 h 18288"/>
              <a:gd name="connsiteX11" fmla="*/ 0 w 3429000"/>
              <a:gd name="connsiteY11" fmla="*/ 18288 h 18288"/>
              <a:gd name="connsiteX12" fmla="*/ 0 w 342900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29000" h="18288" fill="none" extrusionOk="0">
                <a:moveTo>
                  <a:pt x="0" y="0"/>
                </a:moveTo>
                <a:cubicBezTo>
                  <a:pt x="207705" y="23860"/>
                  <a:pt x="509323" y="68036"/>
                  <a:pt x="685800" y="0"/>
                </a:cubicBezTo>
                <a:cubicBezTo>
                  <a:pt x="881422" y="-43910"/>
                  <a:pt x="1129204" y="-58858"/>
                  <a:pt x="1371600" y="0"/>
                </a:cubicBezTo>
                <a:cubicBezTo>
                  <a:pt x="1611115" y="-12848"/>
                  <a:pt x="1887211" y="-6418"/>
                  <a:pt x="2057400" y="0"/>
                </a:cubicBezTo>
                <a:cubicBezTo>
                  <a:pt x="2233905" y="-53439"/>
                  <a:pt x="2400311" y="-9735"/>
                  <a:pt x="2674620" y="0"/>
                </a:cubicBezTo>
                <a:cubicBezTo>
                  <a:pt x="2899369" y="50175"/>
                  <a:pt x="3197952" y="-27603"/>
                  <a:pt x="3429000" y="0"/>
                </a:cubicBezTo>
                <a:cubicBezTo>
                  <a:pt x="3428966" y="4844"/>
                  <a:pt x="3428590" y="11009"/>
                  <a:pt x="3429000" y="18288"/>
                </a:cubicBezTo>
                <a:cubicBezTo>
                  <a:pt x="3212354" y="28872"/>
                  <a:pt x="3083619" y="-836"/>
                  <a:pt x="2811780" y="18288"/>
                </a:cubicBezTo>
                <a:cubicBezTo>
                  <a:pt x="2533576" y="25058"/>
                  <a:pt x="2477440" y="20531"/>
                  <a:pt x="2228850" y="18288"/>
                </a:cubicBezTo>
                <a:cubicBezTo>
                  <a:pt x="2003657" y="-1843"/>
                  <a:pt x="1810789" y="18294"/>
                  <a:pt x="1543050" y="18288"/>
                </a:cubicBezTo>
                <a:cubicBezTo>
                  <a:pt x="1286635" y="-21162"/>
                  <a:pt x="1189418" y="22290"/>
                  <a:pt x="925830" y="18288"/>
                </a:cubicBezTo>
                <a:cubicBezTo>
                  <a:pt x="678389" y="-2387"/>
                  <a:pt x="367033" y="43234"/>
                  <a:pt x="0" y="18288"/>
                </a:cubicBezTo>
                <a:cubicBezTo>
                  <a:pt x="-649" y="11698"/>
                  <a:pt x="663" y="5413"/>
                  <a:pt x="0" y="0"/>
                </a:cubicBezTo>
                <a:close/>
              </a:path>
              <a:path w="3429000" h="18288" stroke="0" extrusionOk="0">
                <a:moveTo>
                  <a:pt x="0" y="0"/>
                </a:moveTo>
                <a:cubicBezTo>
                  <a:pt x="169914" y="-16656"/>
                  <a:pt x="469790" y="-24030"/>
                  <a:pt x="617220" y="0"/>
                </a:cubicBezTo>
                <a:cubicBezTo>
                  <a:pt x="786601" y="24467"/>
                  <a:pt x="1085311" y="15192"/>
                  <a:pt x="1200150" y="0"/>
                </a:cubicBezTo>
                <a:cubicBezTo>
                  <a:pt x="1340195" y="-5060"/>
                  <a:pt x="1552999" y="41254"/>
                  <a:pt x="1817370" y="0"/>
                </a:cubicBezTo>
                <a:cubicBezTo>
                  <a:pt x="2086739" y="-377"/>
                  <a:pt x="2228603" y="31972"/>
                  <a:pt x="2503170" y="0"/>
                </a:cubicBezTo>
                <a:cubicBezTo>
                  <a:pt x="2794334" y="-14173"/>
                  <a:pt x="3002837" y="-13310"/>
                  <a:pt x="3429000" y="0"/>
                </a:cubicBezTo>
                <a:cubicBezTo>
                  <a:pt x="3428475" y="5049"/>
                  <a:pt x="3429193" y="12044"/>
                  <a:pt x="3429000" y="18288"/>
                </a:cubicBezTo>
                <a:cubicBezTo>
                  <a:pt x="3101445" y="-3440"/>
                  <a:pt x="2879434" y="34023"/>
                  <a:pt x="2743200" y="18288"/>
                </a:cubicBezTo>
                <a:cubicBezTo>
                  <a:pt x="2609544" y="13915"/>
                  <a:pt x="2334178" y="48649"/>
                  <a:pt x="1988820" y="18288"/>
                </a:cubicBezTo>
                <a:cubicBezTo>
                  <a:pt x="1620184" y="18423"/>
                  <a:pt x="1586822" y="-1871"/>
                  <a:pt x="1405890" y="18288"/>
                </a:cubicBezTo>
                <a:cubicBezTo>
                  <a:pt x="1266239" y="28547"/>
                  <a:pt x="867500" y="15208"/>
                  <a:pt x="651510" y="18288"/>
                </a:cubicBezTo>
                <a:cubicBezTo>
                  <a:pt x="445459" y="40105"/>
                  <a:pt x="119818" y="-23744"/>
                  <a:pt x="0" y="18288"/>
                </a:cubicBezTo>
                <a:cubicBezTo>
                  <a:pt x="-39" y="12511"/>
                  <a:pt x="-381" y="8039"/>
                  <a:pt x="0" y="0"/>
                </a:cubicBezTo>
                <a:close/>
              </a:path>
              <a:path w="3429000" h="18288" fill="none" stroke="0" extrusionOk="0">
                <a:moveTo>
                  <a:pt x="0" y="0"/>
                </a:moveTo>
                <a:cubicBezTo>
                  <a:pt x="199661" y="29771"/>
                  <a:pt x="488726" y="20925"/>
                  <a:pt x="685800" y="0"/>
                </a:cubicBezTo>
                <a:cubicBezTo>
                  <a:pt x="835372" y="-29710"/>
                  <a:pt x="1088413" y="6369"/>
                  <a:pt x="1371600" y="0"/>
                </a:cubicBezTo>
                <a:cubicBezTo>
                  <a:pt x="1631865" y="6637"/>
                  <a:pt x="1839907" y="52251"/>
                  <a:pt x="2057400" y="0"/>
                </a:cubicBezTo>
                <a:cubicBezTo>
                  <a:pt x="2266442" y="-8132"/>
                  <a:pt x="2461070" y="-4034"/>
                  <a:pt x="2674620" y="0"/>
                </a:cubicBezTo>
                <a:cubicBezTo>
                  <a:pt x="2940120" y="30498"/>
                  <a:pt x="3202681" y="-54357"/>
                  <a:pt x="3429000" y="0"/>
                </a:cubicBezTo>
                <a:cubicBezTo>
                  <a:pt x="3429314" y="4158"/>
                  <a:pt x="3428021" y="12539"/>
                  <a:pt x="3429000" y="18288"/>
                </a:cubicBezTo>
                <a:cubicBezTo>
                  <a:pt x="3250522" y="56023"/>
                  <a:pt x="3056248" y="-1557"/>
                  <a:pt x="2811780" y="18288"/>
                </a:cubicBezTo>
                <a:cubicBezTo>
                  <a:pt x="2534418" y="26558"/>
                  <a:pt x="2483107" y="19890"/>
                  <a:pt x="2228850" y="18288"/>
                </a:cubicBezTo>
                <a:cubicBezTo>
                  <a:pt x="1996093" y="-20362"/>
                  <a:pt x="1790611" y="35096"/>
                  <a:pt x="1543050" y="18288"/>
                </a:cubicBezTo>
                <a:cubicBezTo>
                  <a:pt x="1276188" y="-29727"/>
                  <a:pt x="1196665" y="1050"/>
                  <a:pt x="925830" y="18288"/>
                </a:cubicBezTo>
                <a:cubicBezTo>
                  <a:pt x="718623" y="61416"/>
                  <a:pt x="374628" y="25039"/>
                  <a:pt x="0" y="18288"/>
                </a:cubicBezTo>
                <a:cubicBezTo>
                  <a:pt x="20" y="11469"/>
                  <a:pt x="-29" y="515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custGeom>
                    <a:avLst/>
                    <a:gdLst>
                      <a:gd name="connsiteX0" fmla="*/ 0 w 3429000"/>
                      <a:gd name="connsiteY0" fmla="*/ 0 h 18288"/>
                      <a:gd name="connsiteX1" fmla="*/ 685800 w 3429000"/>
                      <a:gd name="connsiteY1" fmla="*/ 0 h 18288"/>
                      <a:gd name="connsiteX2" fmla="*/ 1371600 w 3429000"/>
                      <a:gd name="connsiteY2" fmla="*/ 0 h 18288"/>
                      <a:gd name="connsiteX3" fmla="*/ 2057400 w 3429000"/>
                      <a:gd name="connsiteY3" fmla="*/ 0 h 18288"/>
                      <a:gd name="connsiteX4" fmla="*/ 2674620 w 3429000"/>
                      <a:gd name="connsiteY4" fmla="*/ 0 h 18288"/>
                      <a:gd name="connsiteX5" fmla="*/ 3429000 w 3429000"/>
                      <a:gd name="connsiteY5" fmla="*/ 0 h 18288"/>
                      <a:gd name="connsiteX6" fmla="*/ 3429000 w 3429000"/>
                      <a:gd name="connsiteY6" fmla="*/ 18288 h 18288"/>
                      <a:gd name="connsiteX7" fmla="*/ 2811780 w 3429000"/>
                      <a:gd name="connsiteY7" fmla="*/ 18288 h 18288"/>
                      <a:gd name="connsiteX8" fmla="*/ 2228850 w 3429000"/>
                      <a:gd name="connsiteY8" fmla="*/ 18288 h 18288"/>
                      <a:gd name="connsiteX9" fmla="*/ 1543050 w 3429000"/>
                      <a:gd name="connsiteY9" fmla="*/ 18288 h 18288"/>
                      <a:gd name="connsiteX10" fmla="*/ 925830 w 3429000"/>
                      <a:gd name="connsiteY10" fmla="*/ 18288 h 18288"/>
                      <a:gd name="connsiteX11" fmla="*/ 0 w 3429000"/>
                      <a:gd name="connsiteY11" fmla="*/ 18288 h 18288"/>
                      <a:gd name="connsiteX12" fmla="*/ 0 w 3429000"/>
                      <a:gd name="connsiteY12" fmla="*/ 0 h 18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3429000" h="18288" fill="none" extrusionOk="0">
                        <a:moveTo>
                          <a:pt x="0" y="0"/>
                        </a:moveTo>
                        <a:cubicBezTo>
                          <a:pt x="219865" y="20479"/>
                          <a:pt x="493281" y="26186"/>
                          <a:pt x="685800" y="0"/>
                        </a:cubicBezTo>
                        <a:cubicBezTo>
                          <a:pt x="878319" y="-26186"/>
                          <a:pt x="1121382" y="-11869"/>
                          <a:pt x="1371600" y="0"/>
                        </a:cubicBezTo>
                        <a:cubicBezTo>
                          <a:pt x="1621818" y="11869"/>
                          <a:pt x="1878793" y="32281"/>
                          <a:pt x="2057400" y="0"/>
                        </a:cubicBezTo>
                        <a:cubicBezTo>
                          <a:pt x="2236007" y="-32281"/>
                          <a:pt x="2433797" y="-18251"/>
                          <a:pt x="2674620" y="0"/>
                        </a:cubicBezTo>
                        <a:cubicBezTo>
                          <a:pt x="2915443" y="18251"/>
                          <a:pt x="3205923" y="-1443"/>
                          <a:pt x="3429000" y="0"/>
                        </a:cubicBezTo>
                        <a:cubicBezTo>
                          <a:pt x="3429442" y="4516"/>
                          <a:pt x="3428173" y="12266"/>
                          <a:pt x="3429000" y="18288"/>
                        </a:cubicBezTo>
                        <a:cubicBezTo>
                          <a:pt x="3221081" y="48608"/>
                          <a:pt x="3088001" y="8066"/>
                          <a:pt x="2811780" y="18288"/>
                        </a:cubicBezTo>
                        <a:cubicBezTo>
                          <a:pt x="2535559" y="28510"/>
                          <a:pt x="2481355" y="24898"/>
                          <a:pt x="2228850" y="18288"/>
                        </a:cubicBezTo>
                        <a:cubicBezTo>
                          <a:pt x="1976345" y="11679"/>
                          <a:pt x="1807520" y="48356"/>
                          <a:pt x="1543050" y="18288"/>
                        </a:cubicBezTo>
                        <a:cubicBezTo>
                          <a:pt x="1278580" y="-11780"/>
                          <a:pt x="1181944" y="5123"/>
                          <a:pt x="925830" y="18288"/>
                        </a:cubicBezTo>
                        <a:cubicBezTo>
                          <a:pt x="669716" y="31453"/>
                          <a:pt x="410304" y="34815"/>
                          <a:pt x="0" y="18288"/>
                        </a:cubicBezTo>
                        <a:cubicBezTo>
                          <a:pt x="-306" y="11477"/>
                          <a:pt x="485" y="4355"/>
                          <a:pt x="0" y="0"/>
                        </a:cubicBezTo>
                        <a:close/>
                      </a:path>
                      <a:path w="3429000" h="18288" stroke="0" extrusionOk="0">
                        <a:moveTo>
                          <a:pt x="0" y="0"/>
                        </a:moveTo>
                        <a:cubicBezTo>
                          <a:pt x="174095" y="-12874"/>
                          <a:pt x="443087" y="-14090"/>
                          <a:pt x="617220" y="0"/>
                        </a:cubicBezTo>
                        <a:cubicBezTo>
                          <a:pt x="791353" y="14090"/>
                          <a:pt x="1072677" y="8451"/>
                          <a:pt x="1200150" y="0"/>
                        </a:cubicBezTo>
                        <a:cubicBezTo>
                          <a:pt x="1327623" y="-8451"/>
                          <a:pt x="1526638" y="19866"/>
                          <a:pt x="1817370" y="0"/>
                        </a:cubicBezTo>
                        <a:cubicBezTo>
                          <a:pt x="2108102" y="-19866"/>
                          <a:pt x="2221289" y="26161"/>
                          <a:pt x="2503170" y="0"/>
                        </a:cubicBezTo>
                        <a:cubicBezTo>
                          <a:pt x="2785051" y="-26161"/>
                          <a:pt x="3022134" y="39178"/>
                          <a:pt x="3429000" y="0"/>
                        </a:cubicBezTo>
                        <a:cubicBezTo>
                          <a:pt x="3429577" y="4624"/>
                          <a:pt x="3429819" y="11191"/>
                          <a:pt x="3429000" y="18288"/>
                        </a:cubicBezTo>
                        <a:cubicBezTo>
                          <a:pt x="3103464" y="593"/>
                          <a:pt x="2887909" y="22940"/>
                          <a:pt x="2743200" y="18288"/>
                        </a:cubicBezTo>
                        <a:cubicBezTo>
                          <a:pt x="2598491" y="13636"/>
                          <a:pt x="2362615" y="10656"/>
                          <a:pt x="1988820" y="18288"/>
                        </a:cubicBezTo>
                        <a:cubicBezTo>
                          <a:pt x="1615025" y="25920"/>
                          <a:pt x="1580494" y="3693"/>
                          <a:pt x="1405890" y="18288"/>
                        </a:cubicBezTo>
                        <a:cubicBezTo>
                          <a:pt x="1231286" y="32884"/>
                          <a:pt x="885259" y="-16285"/>
                          <a:pt x="651510" y="18288"/>
                        </a:cubicBezTo>
                        <a:cubicBezTo>
                          <a:pt x="417761" y="52861"/>
                          <a:pt x="138362" y="-13856"/>
                          <a:pt x="0" y="18288"/>
                        </a:cubicBezTo>
                        <a:cubicBezTo>
                          <a:pt x="-171" y="12755"/>
                          <a:pt x="-690" y="793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182" name="Picture 5" descr="EC-4 - Fig-4">
            <a:extLst>
              <a:ext uri="{FF2B5EF4-FFF2-40B4-BE49-F238E27FC236}">
                <a16:creationId xmlns:a16="http://schemas.microsoft.com/office/drawing/2014/main" id="{6654F632-1CC2-495B-8A39-9C5052902C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1313" y="2633472"/>
            <a:ext cx="7319087" cy="3586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1" name="Slide Number Placeholder 1">
            <a:extLst>
              <a:ext uri="{FF2B5EF4-FFF2-40B4-BE49-F238E27FC236}">
                <a16:creationId xmlns:a16="http://schemas.microsoft.com/office/drawing/2014/main" id="{911F4E58-7C97-4C1B-9361-3C77E12EBFA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6457950" y="6356350"/>
            <a:ext cx="20574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>
              <a:spcBef>
                <a:spcPct val="20000"/>
              </a:spcBef>
              <a:buClr>
                <a:srgbClr val="EF6527"/>
              </a:buClr>
              <a:buSzPct val="80000"/>
              <a:buFont typeface="Wingdings" panose="05000000000000000000" pitchFamily="2" charset="2"/>
              <a:buChar char="n"/>
              <a:defRPr sz="36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9000"/>
              <a:buFont typeface="Wingdings" panose="05000000000000000000" pitchFamily="2" charset="2"/>
              <a:buChar char="v"/>
              <a:defRPr sz="28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9000"/>
              <a:buFont typeface="Wingdings" panose="05000000000000000000" pitchFamily="2" charset="2"/>
              <a:buChar char="n"/>
              <a:defRPr sz="24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9000"/>
              <a:buFont typeface="Wingdings" panose="05000000000000000000" pitchFamily="2" charset="2"/>
              <a:buChar char="v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9000"/>
              <a:buFont typeface="Wingdings" panose="05000000000000000000" pitchFamily="2" charset="2"/>
              <a:buChar char="n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9000"/>
              <a:buFont typeface="Wingdings" panose="05000000000000000000" pitchFamily="2" charset="2"/>
              <a:buChar char="n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9000"/>
              <a:buFont typeface="Wingdings" panose="05000000000000000000" pitchFamily="2" charset="2"/>
              <a:buChar char="n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9000"/>
              <a:buFont typeface="Wingdings" panose="05000000000000000000" pitchFamily="2" charset="2"/>
              <a:buChar char="n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9000"/>
              <a:buFont typeface="Wingdings" panose="05000000000000000000" pitchFamily="2" charset="2"/>
              <a:buChar char="n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lang="en-US" altLang="en-US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rPr>
              <a:t>Slide 4-</a:t>
            </a:r>
            <a:fld id="{7885CDF5-66DC-456F-9A62-A0689123012A}" type="slidenum">
              <a:rPr lang="en-US" altLang="en-US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rPr>
              <a:pPr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t>24</a:t>
            </a:fld>
            <a:endParaRPr lang="en-US" altLang="en-US" sz="1200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650" name="Rectangle 1026">
            <a:extLst>
              <a:ext uri="{FF2B5EF4-FFF2-40B4-BE49-F238E27FC236}">
                <a16:creationId xmlns:a16="http://schemas.microsoft.com/office/drawing/2014/main" id="{8DCE8C0B-8415-4ABE-9883-452893551E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500">
                <a:ea typeface="+mj-ea"/>
                <a:cs typeface="+mj-cs"/>
              </a:rPr>
              <a:t>Simple vs. Multi-tiered</a:t>
            </a:r>
            <a:br>
              <a:rPr lang="en-US" sz="3500">
                <a:ea typeface="+mj-ea"/>
                <a:cs typeface="+mj-cs"/>
              </a:rPr>
            </a:br>
            <a:r>
              <a:rPr lang="en-US" sz="3500">
                <a:ea typeface="+mj-ea"/>
                <a:cs typeface="+mj-cs"/>
              </a:rPr>
              <a:t>Web Site Architecture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2231" name="Rectangle 1027">
            <a:extLst>
              <a:ext uri="{FF2B5EF4-FFF2-40B4-BE49-F238E27FC236}">
                <a16:creationId xmlns:a16="http://schemas.microsoft.com/office/drawing/2014/main" id="{E3AA9D14-BC19-021A-E6E8-6FEF57F1F18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6676" y="2481943"/>
          <a:ext cx="7626096" cy="36950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2229" name="Slide Number Placeholder 1">
            <a:extLst>
              <a:ext uri="{FF2B5EF4-FFF2-40B4-BE49-F238E27FC236}">
                <a16:creationId xmlns:a16="http://schemas.microsoft.com/office/drawing/2014/main" id="{18BC07BA-A62E-41AC-8F2B-3FD286795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05372" y="6356350"/>
            <a:ext cx="20574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spcBef>
                <a:spcPct val="20000"/>
              </a:spcBef>
              <a:buClr>
                <a:srgbClr val="EF6527"/>
              </a:buClr>
              <a:buSzPct val="80000"/>
              <a:buFont typeface="Wingdings" panose="05000000000000000000" pitchFamily="2" charset="2"/>
              <a:buChar char="n"/>
              <a:defRPr sz="36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9000"/>
              <a:buFont typeface="Wingdings" panose="05000000000000000000" pitchFamily="2" charset="2"/>
              <a:buChar char="v"/>
              <a:defRPr sz="28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9000"/>
              <a:buFont typeface="Wingdings" panose="05000000000000000000" pitchFamily="2" charset="2"/>
              <a:buChar char="n"/>
              <a:defRPr sz="24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9000"/>
              <a:buFont typeface="Wingdings" panose="05000000000000000000" pitchFamily="2" charset="2"/>
              <a:buChar char="v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9000"/>
              <a:buFont typeface="Wingdings" panose="05000000000000000000" pitchFamily="2" charset="2"/>
              <a:buChar char="n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9000"/>
              <a:buFont typeface="Wingdings" panose="05000000000000000000" pitchFamily="2" charset="2"/>
              <a:buChar char="n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9000"/>
              <a:buFont typeface="Wingdings" panose="05000000000000000000" pitchFamily="2" charset="2"/>
              <a:buChar char="n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9000"/>
              <a:buFont typeface="Wingdings" panose="05000000000000000000" pitchFamily="2" charset="2"/>
              <a:buChar char="n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9000"/>
              <a:buFont typeface="Wingdings" panose="05000000000000000000" pitchFamily="2" charset="2"/>
              <a:buChar char="n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lang="en-US" altLang="en-US" sz="1700">
                <a:solidFill>
                  <a:schemeClr val="tx1">
                    <a:lumMod val="50000"/>
                    <a:lumOff val="50000"/>
                  </a:schemeClr>
                </a:solidFill>
                <a:latin typeface="Georgia" panose="02040502050405020303" pitchFamily="18" charset="0"/>
              </a:rPr>
              <a:t>Slide 4-</a:t>
            </a:r>
            <a:fld id="{DD3B10B4-61E9-4197-A1FC-48D83E3EF18A}" type="slidenum">
              <a:rPr lang="en-US" altLang="en-US" sz="1700">
                <a:solidFill>
                  <a:schemeClr val="tx1">
                    <a:lumMod val="50000"/>
                    <a:lumOff val="50000"/>
                  </a:schemeClr>
                </a:solidFill>
                <a:latin typeface="Georgia" panose="02040502050405020303" pitchFamily="18" charset="0"/>
              </a:rPr>
              <a:pPr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t>25</a:t>
            </a:fld>
            <a:endParaRPr lang="en-US" altLang="en-US" sz="1700">
              <a:solidFill>
                <a:schemeClr val="tx1">
                  <a:lumMod val="50000"/>
                  <a:lumOff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9" name="Rectangle 138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3D1FC554-5704-4FED-903F-3EE225127D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8485" y="1122363"/>
            <a:ext cx="301752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defRPr/>
            </a:pPr>
            <a:r>
              <a:rPr lang="en-US" sz="4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Two-Tier E-commerce Architecture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1653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4546920"/>
            <a:ext cx="30175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4278" name="Picture 5">
            <a:extLst>
              <a:ext uri="{FF2B5EF4-FFF2-40B4-BE49-F238E27FC236}">
                <a16:creationId xmlns:a16="http://schemas.microsoft.com/office/drawing/2014/main" id="{5CC6AF1D-F8BA-4104-9839-610965B53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48456" y="2621667"/>
            <a:ext cx="5134772" cy="1463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7" name="Slide Number Placeholder 1">
            <a:extLst>
              <a:ext uri="{FF2B5EF4-FFF2-40B4-BE49-F238E27FC236}">
                <a16:creationId xmlns:a16="http://schemas.microsoft.com/office/drawing/2014/main" id="{C48107DC-B088-4DA9-8051-2661F590D32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7444739" y="6356350"/>
            <a:ext cx="1340774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>
              <a:spcBef>
                <a:spcPct val="20000"/>
              </a:spcBef>
              <a:buClr>
                <a:srgbClr val="EF6527"/>
              </a:buClr>
              <a:buSzPct val="80000"/>
              <a:buFont typeface="Wingdings" panose="05000000000000000000" pitchFamily="2" charset="2"/>
              <a:buChar char="n"/>
              <a:defRPr sz="36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9000"/>
              <a:buFont typeface="Wingdings" panose="05000000000000000000" pitchFamily="2" charset="2"/>
              <a:buChar char="v"/>
              <a:defRPr sz="28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9000"/>
              <a:buFont typeface="Wingdings" panose="05000000000000000000" pitchFamily="2" charset="2"/>
              <a:buChar char="n"/>
              <a:defRPr sz="24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9000"/>
              <a:buFont typeface="Wingdings" panose="05000000000000000000" pitchFamily="2" charset="2"/>
              <a:buChar char="v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9000"/>
              <a:buFont typeface="Wingdings" panose="05000000000000000000" pitchFamily="2" charset="2"/>
              <a:buChar char="n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9000"/>
              <a:buFont typeface="Wingdings" panose="05000000000000000000" pitchFamily="2" charset="2"/>
              <a:buChar char="n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9000"/>
              <a:buFont typeface="Wingdings" panose="05000000000000000000" pitchFamily="2" charset="2"/>
              <a:buChar char="n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9000"/>
              <a:buFont typeface="Wingdings" panose="05000000000000000000" pitchFamily="2" charset="2"/>
              <a:buChar char="n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9000"/>
              <a:buFont typeface="Wingdings" panose="05000000000000000000" pitchFamily="2" charset="2"/>
              <a:buChar char="n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lang="en-US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Slide 4-</a:t>
            </a:r>
            <a:fld id="{28DB1B68-B028-4CB3-8BD9-25DA7BC709E0}" type="slidenum">
              <a:rPr lang="en-US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pPr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t>26</a:t>
            </a:fld>
            <a:endParaRPr lang="en-US" altLang="en-US" sz="100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9" name="Rectangle 138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0AF5D547-52A4-46D5-ABA6-E14061A57E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8485" y="1122363"/>
            <a:ext cx="301752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defRPr/>
            </a:pPr>
            <a:r>
              <a:rPr lang="en-US" sz="4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Multi-Tier E-commerce Architecture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1653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4546920"/>
            <a:ext cx="30175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6326" name="Picture 5">
            <a:extLst>
              <a:ext uri="{FF2B5EF4-FFF2-40B4-BE49-F238E27FC236}">
                <a16:creationId xmlns:a16="http://schemas.microsoft.com/office/drawing/2014/main" id="{6F53BA2A-083D-4F9A-8C93-51D1D116DB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48456" y="1684571"/>
            <a:ext cx="5134772" cy="3337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5" name="Slide Number Placeholder 1">
            <a:extLst>
              <a:ext uri="{FF2B5EF4-FFF2-40B4-BE49-F238E27FC236}">
                <a16:creationId xmlns:a16="http://schemas.microsoft.com/office/drawing/2014/main" id="{C91131BF-DFFB-4841-BBD4-6932793AF03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7444739" y="6356350"/>
            <a:ext cx="1340774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>
              <a:spcBef>
                <a:spcPct val="20000"/>
              </a:spcBef>
              <a:buClr>
                <a:srgbClr val="EF6527"/>
              </a:buClr>
              <a:buSzPct val="80000"/>
              <a:buFont typeface="Wingdings" panose="05000000000000000000" pitchFamily="2" charset="2"/>
              <a:buChar char="n"/>
              <a:defRPr sz="36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9000"/>
              <a:buFont typeface="Wingdings" panose="05000000000000000000" pitchFamily="2" charset="2"/>
              <a:buChar char="v"/>
              <a:defRPr sz="28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9000"/>
              <a:buFont typeface="Wingdings" panose="05000000000000000000" pitchFamily="2" charset="2"/>
              <a:buChar char="n"/>
              <a:defRPr sz="24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9000"/>
              <a:buFont typeface="Wingdings" panose="05000000000000000000" pitchFamily="2" charset="2"/>
              <a:buChar char="v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9000"/>
              <a:buFont typeface="Wingdings" panose="05000000000000000000" pitchFamily="2" charset="2"/>
              <a:buChar char="n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9000"/>
              <a:buFont typeface="Wingdings" panose="05000000000000000000" pitchFamily="2" charset="2"/>
              <a:buChar char="n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9000"/>
              <a:buFont typeface="Wingdings" panose="05000000000000000000" pitchFamily="2" charset="2"/>
              <a:buChar char="n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9000"/>
              <a:buFont typeface="Wingdings" panose="05000000000000000000" pitchFamily="2" charset="2"/>
              <a:buChar char="n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9000"/>
              <a:buFont typeface="Wingdings" panose="05000000000000000000" pitchFamily="2" charset="2"/>
              <a:buChar char="n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lang="en-US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Slide 4-</a:t>
            </a:r>
            <a:fld id="{A483B527-BAB1-4899-98C8-6386A7AE9690}" type="slidenum">
              <a:rPr lang="en-US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pPr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t>27</a:t>
            </a:fld>
            <a:endParaRPr lang="en-US" altLang="en-US" sz="100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6" name="Rectangle 135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8" name="Rectangle 137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0" name="Rectangle 139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E6BFEC32-E37E-453C-A0E8-52D6D25AC4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500">
                <a:ea typeface="+mj-ea"/>
                <a:cs typeface="+mj-cs"/>
              </a:rPr>
              <a:t>Web Server Software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1138" name="Rectangle 3">
            <a:extLst>
              <a:ext uri="{FF2B5EF4-FFF2-40B4-BE49-F238E27FC236}">
                <a16:creationId xmlns:a16="http://schemas.microsoft.com/office/drawing/2014/main" id="{CEFC8A7B-2434-41E8-8850-FDEC7F55A8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6676" y="2481943"/>
            <a:ext cx="7626096" cy="3695020"/>
          </a:xfrm>
        </p:spPr>
        <p:txBody>
          <a:bodyPr>
            <a:normAutofit/>
          </a:bodyPr>
          <a:lstStyle/>
          <a:p>
            <a:pPr eaLnBrk="1" hangingPunct="1">
              <a:buClr>
                <a:srgbClr val="EF6527"/>
              </a:buClr>
              <a:defRPr/>
            </a:pPr>
            <a:r>
              <a:rPr lang="en-US" altLang="en-US" sz="1900"/>
              <a:t>Apache</a:t>
            </a:r>
          </a:p>
          <a:p>
            <a:pPr lvl="1" eaLnBrk="1" hangingPunct="1">
              <a:defRPr/>
            </a:pPr>
            <a:r>
              <a:rPr lang="en-US" altLang="en-US" sz="1900"/>
              <a:t>Leading Web server software (47% of market)</a:t>
            </a:r>
          </a:p>
          <a:p>
            <a:pPr lvl="1" eaLnBrk="1" hangingPunct="1">
              <a:defRPr/>
            </a:pPr>
            <a:r>
              <a:rPr lang="en-US" altLang="en-US" sz="1900"/>
              <a:t>Works with UNIX, Linux operating systems</a:t>
            </a:r>
          </a:p>
          <a:p>
            <a:pPr lvl="1" eaLnBrk="1" hangingPunct="1">
              <a:defRPr/>
            </a:pPr>
            <a:r>
              <a:rPr lang="en-US" altLang="en-US" sz="1900"/>
              <a:t>Comes loaded on IBM systems</a:t>
            </a:r>
          </a:p>
          <a:p>
            <a:pPr eaLnBrk="1" hangingPunct="1">
              <a:buClr>
                <a:srgbClr val="EF6527"/>
              </a:buClr>
              <a:defRPr/>
            </a:pPr>
            <a:r>
              <a:rPr lang="en-US" altLang="en-US" sz="1900"/>
              <a:t>Microsoft’</a:t>
            </a:r>
            <a:r>
              <a:rPr lang="en-US" altLang="ja-JP" sz="1900"/>
              <a:t>s Internet Information Server (IIS)</a:t>
            </a:r>
          </a:p>
          <a:p>
            <a:pPr lvl="1" eaLnBrk="1" hangingPunct="1">
              <a:defRPr/>
            </a:pPr>
            <a:r>
              <a:rPr lang="en-US" altLang="en-US" sz="1900"/>
              <a:t>Second major Web server software (20% of market)</a:t>
            </a:r>
          </a:p>
          <a:p>
            <a:pPr lvl="1" eaLnBrk="1" hangingPunct="1">
              <a:defRPr/>
            </a:pPr>
            <a:r>
              <a:rPr lang="en-US" altLang="en-US" sz="1900"/>
              <a:t>Windows-based</a:t>
            </a:r>
          </a:p>
        </p:txBody>
      </p:sp>
      <p:sp>
        <p:nvSpPr>
          <p:cNvPr id="58373" name="Slide Number Placeholder 1">
            <a:extLst>
              <a:ext uri="{FF2B5EF4-FFF2-40B4-BE49-F238E27FC236}">
                <a16:creationId xmlns:a16="http://schemas.microsoft.com/office/drawing/2014/main" id="{36E27649-C0F8-49BE-88C8-C6A024313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05372" y="6356350"/>
            <a:ext cx="20574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spcBef>
                <a:spcPct val="20000"/>
              </a:spcBef>
              <a:buClr>
                <a:srgbClr val="EF6527"/>
              </a:buClr>
              <a:buSzPct val="80000"/>
              <a:buFont typeface="Wingdings" panose="05000000000000000000" pitchFamily="2" charset="2"/>
              <a:buChar char="n"/>
              <a:defRPr sz="36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9000"/>
              <a:buFont typeface="Wingdings" panose="05000000000000000000" pitchFamily="2" charset="2"/>
              <a:buChar char="v"/>
              <a:defRPr sz="28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9000"/>
              <a:buFont typeface="Wingdings" panose="05000000000000000000" pitchFamily="2" charset="2"/>
              <a:buChar char="n"/>
              <a:defRPr sz="24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9000"/>
              <a:buFont typeface="Wingdings" panose="05000000000000000000" pitchFamily="2" charset="2"/>
              <a:buChar char="v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9000"/>
              <a:buFont typeface="Wingdings" panose="05000000000000000000" pitchFamily="2" charset="2"/>
              <a:buChar char="n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9000"/>
              <a:buFont typeface="Wingdings" panose="05000000000000000000" pitchFamily="2" charset="2"/>
              <a:buChar char="n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9000"/>
              <a:buFont typeface="Wingdings" panose="05000000000000000000" pitchFamily="2" charset="2"/>
              <a:buChar char="n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9000"/>
              <a:buFont typeface="Wingdings" panose="05000000000000000000" pitchFamily="2" charset="2"/>
              <a:buChar char="n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9000"/>
              <a:buFont typeface="Wingdings" panose="05000000000000000000" pitchFamily="2" charset="2"/>
              <a:buChar char="n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lang="en-US" altLang="en-US" sz="1700">
                <a:solidFill>
                  <a:schemeClr val="tx1">
                    <a:lumMod val="50000"/>
                    <a:lumOff val="50000"/>
                  </a:schemeClr>
                </a:solidFill>
                <a:latin typeface="Georgia" panose="02040502050405020303" pitchFamily="18" charset="0"/>
              </a:rPr>
              <a:t>Slide 4-</a:t>
            </a:r>
            <a:fld id="{6A45C7AC-2DAA-4323-8C5F-38E7109F5335}" type="slidenum">
              <a:rPr lang="en-US" altLang="en-US" sz="1700">
                <a:solidFill>
                  <a:schemeClr val="tx1">
                    <a:lumMod val="50000"/>
                    <a:lumOff val="50000"/>
                  </a:schemeClr>
                </a:solidFill>
                <a:latin typeface="Georgia" panose="02040502050405020303" pitchFamily="18" charset="0"/>
              </a:rPr>
              <a:pPr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t>28</a:t>
            </a:fld>
            <a:endParaRPr lang="en-US" altLang="en-US" sz="1700">
              <a:solidFill>
                <a:schemeClr val="tx1">
                  <a:lumMod val="50000"/>
                  <a:lumOff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Slide Number Placeholder 1">
            <a:extLst>
              <a:ext uri="{FF2B5EF4-FFF2-40B4-BE49-F238E27FC236}">
                <a16:creationId xmlns:a16="http://schemas.microsoft.com/office/drawing/2014/main" id="{7FE1478E-8B15-4B8D-8584-0154952004A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EF6527"/>
              </a:buClr>
              <a:buSzPct val="80000"/>
              <a:buFont typeface="Wingdings" panose="05000000000000000000" pitchFamily="2" charset="2"/>
              <a:buChar char="n"/>
              <a:defRPr sz="36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9000"/>
              <a:buFont typeface="Wingdings" panose="05000000000000000000" pitchFamily="2" charset="2"/>
              <a:buChar char="v"/>
              <a:defRPr sz="28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9000"/>
              <a:buFont typeface="Wingdings" panose="05000000000000000000" pitchFamily="2" charset="2"/>
              <a:buChar char="n"/>
              <a:defRPr sz="24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9000"/>
              <a:buFont typeface="Wingdings" panose="05000000000000000000" pitchFamily="2" charset="2"/>
              <a:buChar char="v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9000"/>
              <a:buFont typeface="Wingdings" panose="05000000000000000000" pitchFamily="2" charset="2"/>
              <a:buChar char="n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9000"/>
              <a:buFont typeface="Wingdings" panose="05000000000000000000" pitchFamily="2" charset="2"/>
              <a:buChar char="n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9000"/>
              <a:buFont typeface="Wingdings" panose="05000000000000000000" pitchFamily="2" charset="2"/>
              <a:buChar char="n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9000"/>
              <a:buFont typeface="Wingdings" panose="05000000000000000000" pitchFamily="2" charset="2"/>
              <a:buChar char="n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9000"/>
              <a:buFont typeface="Wingdings" panose="05000000000000000000" pitchFamily="2" charset="2"/>
              <a:buChar char="n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D5478"/>
                </a:solidFill>
                <a:latin typeface="Georgia" panose="02040502050405020303" pitchFamily="18" charset="0"/>
              </a:rPr>
              <a:t>Slide 4-</a:t>
            </a:r>
            <a:fld id="{48CD6A50-2E71-4B64-8E59-F188D6E7E98C}" type="slidenum">
              <a:rPr lang="en-US" altLang="en-US" sz="1200">
                <a:solidFill>
                  <a:srgbClr val="1D5478"/>
                </a:solidFill>
                <a:latin typeface="Georgia" panose="020405020504050203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en-US" sz="1200">
              <a:solidFill>
                <a:srgbClr val="1D5478"/>
              </a:solidFill>
              <a:latin typeface="Georgia" panose="02040502050405020303" pitchFamily="18" charset="0"/>
            </a:endParaRPr>
          </a:p>
        </p:txBody>
      </p:sp>
      <p:pic>
        <p:nvPicPr>
          <p:cNvPr id="60421" name="Picture 12">
            <a:extLst>
              <a:ext uri="{FF2B5EF4-FFF2-40B4-BE49-F238E27FC236}">
                <a16:creationId xmlns:a16="http://schemas.microsoft.com/office/drawing/2014/main" id="{6447889D-A44B-4869-8BB7-DDA7D0948F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14400"/>
            <a:ext cx="8561388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A0FB1-5779-4B24-8012-08C14FED2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500">
                <a:ea typeface="+mj-ea"/>
                <a:cs typeface="+mj-cs"/>
              </a:rPr>
              <a:t>Imagine Your E-commerce Presence (cont.)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0178" name="Content Placeholder 2">
            <a:extLst>
              <a:ext uri="{FF2B5EF4-FFF2-40B4-BE49-F238E27FC236}">
                <a16:creationId xmlns:a16="http://schemas.microsoft.com/office/drawing/2014/main" id="{8815B4E9-A8E6-4778-968C-27B747D81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76" y="2481943"/>
            <a:ext cx="7626096" cy="3695020"/>
          </a:xfrm>
        </p:spPr>
        <p:txBody>
          <a:bodyPr>
            <a:normAutofit/>
          </a:bodyPr>
          <a:lstStyle/>
          <a:p>
            <a:pPr eaLnBrk="1" hangingPunct="1">
              <a:buClr>
                <a:srgbClr val="EF6527"/>
              </a:buClr>
              <a:defRPr/>
            </a:pPr>
            <a:r>
              <a:rPr lang="en-US" altLang="en-US" sz="1900" dirty="0"/>
              <a:t>Where’</a:t>
            </a:r>
            <a:r>
              <a:rPr lang="en-US" altLang="ja-JP" sz="1900" dirty="0"/>
              <a:t>s the money?</a:t>
            </a:r>
          </a:p>
          <a:p>
            <a:pPr lvl="1" eaLnBrk="1" hangingPunct="1">
              <a:defRPr/>
            </a:pPr>
            <a:r>
              <a:rPr lang="en-US" altLang="en-US" sz="1900" dirty="0"/>
              <a:t>Business model(s): </a:t>
            </a:r>
          </a:p>
          <a:p>
            <a:pPr lvl="2" eaLnBrk="1" hangingPunct="1">
              <a:defRPr/>
            </a:pPr>
            <a:r>
              <a:rPr lang="en-US" altLang="en-US" sz="1900" dirty="0"/>
              <a:t>Portal, e-tailer, content provider, transaction broker, market creator, service provider, community provider</a:t>
            </a:r>
          </a:p>
          <a:p>
            <a:pPr lvl="1" eaLnBrk="1" hangingPunct="1">
              <a:defRPr/>
            </a:pPr>
            <a:r>
              <a:rPr lang="en-US" altLang="en-US" sz="1900" dirty="0"/>
              <a:t>Revenue model(s): </a:t>
            </a:r>
          </a:p>
          <a:p>
            <a:pPr lvl="2" eaLnBrk="1" hangingPunct="1">
              <a:defRPr/>
            </a:pPr>
            <a:r>
              <a:rPr lang="en-US" altLang="en-US" sz="1900" dirty="0"/>
              <a:t>Advertising, subscriptions, transaction fees, sales, and affiliate revenue</a:t>
            </a:r>
          </a:p>
          <a:p>
            <a:pPr lvl="1" eaLnBrk="1" hangingPunct="1">
              <a:defRPr/>
            </a:pPr>
            <a:endParaRPr lang="en-US" altLang="en-US" sz="1900" dirty="0"/>
          </a:p>
          <a:p>
            <a:pPr lvl="1" eaLnBrk="1" hangingPunct="1">
              <a:defRPr/>
            </a:pPr>
            <a:endParaRPr lang="en-US" altLang="en-US" sz="1900" dirty="0"/>
          </a:p>
        </p:txBody>
      </p:sp>
      <p:sp>
        <p:nvSpPr>
          <p:cNvPr id="19461" name="Slide Number Placeholder 4">
            <a:extLst>
              <a:ext uri="{FF2B5EF4-FFF2-40B4-BE49-F238E27FC236}">
                <a16:creationId xmlns:a16="http://schemas.microsoft.com/office/drawing/2014/main" id="{A37476AF-A448-405D-AC9D-DD5C781F3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05372" y="6356350"/>
            <a:ext cx="20574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spcBef>
                <a:spcPct val="20000"/>
              </a:spcBef>
              <a:buClr>
                <a:srgbClr val="EF6527"/>
              </a:buClr>
              <a:buSzPct val="80000"/>
              <a:buFont typeface="Wingdings" panose="05000000000000000000" pitchFamily="2" charset="2"/>
              <a:buChar char="n"/>
              <a:defRPr sz="36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9000"/>
              <a:buFont typeface="Wingdings" panose="05000000000000000000" pitchFamily="2" charset="2"/>
              <a:buChar char="v"/>
              <a:defRPr sz="28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9000"/>
              <a:buFont typeface="Wingdings" panose="05000000000000000000" pitchFamily="2" charset="2"/>
              <a:buChar char="n"/>
              <a:defRPr sz="24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9000"/>
              <a:buFont typeface="Wingdings" panose="05000000000000000000" pitchFamily="2" charset="2"/>
              <a:buChar char="v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9000"/>
              <a:buFont typeface="Wingdings" panose="05000000000000000000" pitchFamily="2" charset="2"/>
              <a:buChar char="n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9000"/>
              <a:buFont typeface="Wingdings" panose="05000000000000000000" pitchFamily="2" charset="2"/>
              <a:buChar char="n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9000"/>
              <a:buFont typeface="Wingdings" panose="05000000000000000000" pitchFamily="2" charset="2"/>
              <a:buChar char="n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9000"/>
              <a:buFont typeface="Wingdings" panose="05000000000000000000" pitchFamily="2" charset="2"/>
              <a:buChar char="n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9000"/>
              <a:buFont typeface="Wingdings" panose="05000000000000000000" pitchFamily="2" charset="2"/>
              <a:buChar char="n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lang="en-US" altLang="en-US" sz="1700">
                <a:solidFill>
                  <a:schemeClr val="tx1">
                    <a:lumMod val="50000"/>
                    <a:lumOff val="50000"/>
                  </a:schemeClr>
                </a:solidFill>
                <a:latin typeface="Georgia" panose="02040502050405020303" pitchFamily="18" charset="0"/>
              </a:rPr>
              <a:t>Slide 4-</a:t>
            </a:r>
            <a:fld id="{62EAE012-76BC-4E3E-8892-FDC439041E08}" type="slidenum">
              <a:rPr lang="en-US" altLang="en-US" sz="1700">
                <a:solidFill>
                  <a:schemeClr val="tx1">
                    <a:lumMod val="50000"/>
                    <a:lumOff val="50000"/>
                  </a:schemeClr>
                </a:solidFill>
                <a:latin typeface="Georgia" panose="02040502050405020303" pitchFamily="18" charset="0"/>
              </a:rPr>
              <a:pPr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t>3</a:t>
            </a:fld>
            <a:endParaRPr lang="en-US" altLang="en-US" sz="1700">
              <a:solidFill>
                <a:schemeClr val="tx1">
                  <a:lumMod val="50000"/>
                  <a:lumOff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2" name="Rectangle 201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4" name="Rectangle 203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6" name="Rectangle 205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770" name="Rectangle 1026">
            <a:extLst>
              <a:ext uri="{FF2B5EF4-FFF2-40B4-BE49-F238E27FC236}">
                <a16:creationId xmlns:a16="http://schemas.microsoft.com/office/drawing/2014/main" id="{79F14349-B196-4F18-812B-DE82EF799E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500">
                <a:ea typeface="+mj-ea"/>
                <a:cs typeface="+mj-cs"/>
              </a:rPr>
              <a:t>Site Management Tools</a:t>
            </a:r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603" name="Rectangle 1027">
            <a:extLst>
              <a:ext uri="{FF2B5EF4-FFF2-40B4-BE49-F238E27FC236}">
                <a16:creationId xmlns:a16="http://schemas.microsoft.com/office/drawing/2014/main" id="{B9D5D03F-9D17-41E3-AFAA-13EC7B790A6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6676" y="2481943"/>
            <a:ext cx="7626096" cy="369502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1900">
                <a:ea typeface="+mn-ea"/>
                <a:cs typeface="+mn-cs"/>
              </a:rPr>
              <a:t>Basic tools</a:t>
            </a:r>
          </a:p>
          <a:p>
            <a:pPr lvl="1" eaLnBrk="1" hangingPunct="1">
              <a:defRPr/>
            </a:pPr>
            <a:r>
              <a:rPr lang="en-US" sz="1900">
                <a:ea typeface="ＭＳ Ｐゴシック" charset="0"/>
              </a:rPr>
              <a:t>Included in all Web servers</a:t>
            </a:r>
          </a:p>
          <a:p>
            <a:pPr lvl="2" eaLnBrk="1" hangingPunct="1">
              <a:defRPr/>
            </a:pPr>
            <a:r>
              <a:rPr lang="en-US" sz="1900">
                <a:ea typeface="ＭＳ Ｐゴシック" charset="0"/>
              </a:rPr>
              <a:t>Verify that links on pages are still valid </a:t>
            </a:r>
          </a:p>
          <a:p>
            <a:pPr lvl="2" eaLnBrk="1" hangingPunct="1">
              <a:defRPr/>
            </a:pPr>
            <a:r>
              <a:rPr lang="en-US" sz="1900">
                <a:ea typeface="ＭＳ Ｐゴシック" charset="0"/>
              </a:rPr>
              <a:t>Identify orphan files</a:t>
            </a:r>
          </a:p>
          <a:p>
            <a:pPr eaLnBrk="1" hangingPunct="1">
              <a:defRPr/>
            </a:pPr>
            <a:r>
              <a:rPr lang="en-US" sz="1900">
                <a:ea typeface="+mn-ea"/>
                <a:cs typeface="+mn-cs"/>
              </a:rPr>
              <a:t>Third-party software for advanced management</a:t>
            </a:r>
          </a:p>
          <a:p>
            <a:pPr lvl="1" eaLnBrk="1" hangingPunct="1">
              <a:defRPr/>
            </a:pPr>
            <a:r>
              <a:rPr lang="en-US" sz="1900">
                <a:ea typeface="ＭＳ Ｐゴシック" charset="0"/>
              </a:rPr>
              <a:t>Monitor customer purchases, marketing campaign effectiveness, and so on</a:t>
            </a:r>
          </a:p>
          <a:p>
            <a:pPr lvl="1" eaLnBrk="1" hangingPunct="1">
              <a:defRPr/>
            </a:pPr>
            <a:r>
              <a:rPr lang="en-US" sz="1900">
                <a:ea typeface="ＭＳ Ｐゴシック" charset="0"/>
              </a:rPr>
              <a:t>WebTrends Analytics 10, Google Analytics</a:t>
            </a:r>
          </a:p>
        </p:txBody>
      </p:sp>
      <p:sp>
        <p:nvSpPr>
          <p:cNvPr id="62469" name="Slide Number Placeholder 1">
            <a:extLst>
              <a:ext uri="{FF2B5EF4-FFF2-40B4-BE49-F238E27FC236}">
                <a16:creationId xmlns:a16="http://schemas.microsoft.com/office/drawing/2014/main" id="{4DA18272-6390-4539-ADC4-A60E5C7D7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05372" y="6356350"/>
            <a:ext cx="20574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spcBef>
                <a:spcPct val="20000"/>
              </a:spcBef>
              <a:buClr>
                <a:srgbClr val="EF6527"/>
              </a:buClr>
              <a:buSzPct val="80000"/>
              <a:buFont typeface="Wingdings" panose="05000000000000000000" pitchFamily="2" charset="2"/>
              <a:buChar char="n"/>
              <a:defRPr sz="36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9000"/>
              <a:buFont typeface="Wingdings" panose="05000000000000000000" pitchFamily="2" charset="2"/>
              <a:buChar char="v"/>
              <a:defRPr sz="28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9000"/>
              <a:buFont typeface="Wingdings" panose="05000000000000000000" pitchFamily="2" charset="2"/>
              <a:buChar char="n"/>
              <a:defRPr sz="24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9000"/>
              <a:buFont typeface="Wingdings" panose="05000000000000000000" pitchFamily="2" charset="2"/>
              <a:buChar char="v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9000"/>
              <a:buFont typeface="Wingdings" panose="05000000000000000000" pitchFamily="2" charset="2"/>
              <a:buChar char="n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9000"/>
              <a:buFont typeface="Wingdings" panose="05000000000000000000" pitchFamily="2" charset="2"/>
              <a:buChar char="n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9000"/>
              <a:buFont typeface="Wingdings" panose="05000000000000000000" pitchFamily="2" charset="2"/>
              <a:buChar char="n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9000"/>
              <a:buFont typeface="Wingdings" panose="05000000000000000000" pitchFamily="2" charset="2"/>
              <a:buChar char="n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9000"/>
              <a:buFont typeface="Wingdings" panose="05000000000000000000" pitchFamily="2" charset="2"/>
              <a:buChar char="n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lang="en-US" altLang="en-US" sz="1700">
                <a:solidFill>
                  <a:schemeClr val="tx1">
                    <a:lumMod val="50000"/>
                    <a:lumOff val="50000"/>
                  </a:schemeClr>
                </a:solidFill>
                <a:latin typeface="Georgia" panose="02040502050405020303" pitchFamily="18" charset="0"/>
              </a:rPr>
              <a:t>Slide 4-</a:t>
            </a:r>
            <a:fld id="{50588F53-1558-436F-B53E-56ADC91F9844}" type="slidenum">
              <a:rPr lang="en-US" altLang="en-US" sz="1700">
                <a:solidFill>
                  <a:schemeClr val="tx1">
                    <a:lumMod val="50000"/>
                    <a:lumOff val="50000"/>
                  </a:schemeClr>
                </a:solidFill>
                <a:latin typeface="Georgia" panose="02040502050405020303" pitchFamily="18" charset="0"/>
              </a:rPr>
              <a:pPr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t>30</a:t>
            </a:fld>
            <a:endParaRPr lang="en-US" altLang="en-US" sz="1700">
              <a:solidFill>
                <a:schemeClr val="tx1">
                  <a:lumMod val="50000"/>
                  <a:lumOff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794" name="Rectangle 2050">
            <a:extLst>
              <a:ext uri="{FF2B5EF4-FFF2-40B4-BE49-F238E27FC236}">
                <a16:creationId xmlns:a16="http://schemas.microsoft.com/office/drawing/2014/main" id="{87C51B1B-E436-4FAF-953B-C8AA10C0D5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500">
                <a:ea typeface="+mj-ea"/>
                <a:cs typeface="+mj-cs"/>
              </a:rPr>
              <a:t>Dynamic Page Generation Tools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6627" name="Rectangle 2051">
            <a:extLst>
              <a:ext uri="{FF2B5EF4-FFF2-40B4-BE49-F238E27FC236}">
                <a16:creationId xmlns:a16="http://schemas.microsoft.com/office/drawing/2014/main" id="{233240B2-2BB1-4FA2-9116-75F8EAFB98D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6676" y="2481943"/>
            <a:ext cx="7626096" cy="369502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1300" dirty="0">
                <a:ea typeface="+mn-ea"/>
                <a:cs typeface="+mn-cs"/>
              </a:rPr>
              <a:t>Dynamic page generation: </a:t>
            </a:r>
          </a:p>
          <a:p>
            <a:pPr lvl="1" eaLnBrk="1" hangingPunct="1">
              <a:defRPr/>
            </a:pPr>
            <a:r>
              <a:rPr lang="en-US" sz="1300" dirty="0">
                <a:ea typeface="ＭＳ Ｐゴシック" charset="0"/>
              </a:rPr>
              <a:t>Page contents stored in databases as objects and fetched when needed</a:t>
            </a:r>
          </a:p>
          <a:p>
            <a:pPr lvl="1" eaLnBrk="1" hangingPunct="1">
              <a:defRPr/>
            </a:pPr>
            <a:r>
              <a:rPr lang="en-US" sz="1300" dirty="0">
                <a:ea typeface="ＭＳ Ｐゴシック" charset="0"/>
              </a:rPr>
              <a:t>Lowers menu cost (cost of changing the price of goods/services)</a:t>
            </a:r>
          </a:p>
          <a:p>
            <a:pPr lvl="1" eaLnBrk="1" hangingPunct="1">
              <a:defRPr/>
            </a:pPr>
            <a:r>
              <a:rPr lang="en-US" sz="1300" dirty="0">
                <a:ea typeface="ＭＳ Ｐゴシック" charset="0"/>
              </a:rPr>
              <a:t>Enables market segmentation</a:t>
            </a:r>
          </a:p>
          <a:p>
            <a:pPr eaLnBrk="1" hangingPunct="1">
              <a:defRPr/>
            </a:pPr>
            <a:r>
              <a:rPr lang="en-US" sz="1300" dirty="0">
                <a:ea typeface="+mn-ea"/>
                <a:cs typeface="+mn-cs"/>
              </a:rPr>
              <a:t>Common tools: </a:t>
            </a:r>
          </a:p>
          <a:p>
            <a:pPr lvl="1" eaLnBrk="1" hangingPunct="1">
              <a:defRPr/>
            </a:pPr>
            <a:r>
              <a:rPr lang="en-US" sz="1300" dirty="0">
                <a:ea typeface="ＭＳ Ｐゴシック" charset="0"/>
              </a:rPr>
              <a:t>Common Gateway Interface (CGI) (</a:t>
            </a:r>
            <a:r>
              <a:rPr lang="en-US" sz="1300" dirty="0"/>
              <a:t>offers a standard protocol for web servers to execute programs)</a:t>
            </a:r>
            <a:endParaRPr lang="en-US" sz="1300" dirty="0">
              <a:ea typeface="ＭＳ Ｐゴシック" charset="0"/>
            </a:endParaRPr>
          </a:p>
          <a:p>
            <a:pPr lvl="1" eaLnBrk="1" hangingPunct="1">
              <a:defRPr/>
            </a:pPr>
            <a:r>
              <a:rPr lang="en-US" sz="1300" dirty="0">
                <a:ea typeface="ＭＳ Ｐゴシック" charset="0"/>
              </a:rPr>
              <a:t>Active server pages (ASP) (</a:t>
            </a:r>
            <a:r>
              <a:rPr lang="en-US" sz="1300" dirty="0"/>
              <a:t>Microsoft's server-side script engine that enables dynamically-generated web pages)</a:t>
            </a:r>
            <a:endParaRPr lang="en-US" sz="1300" dirty="0">
              <a:ea typeface="ＭＳ Ｐゴシック" charset="0"/>
            </a:endParaRPr>
          </a:p>
          <a:p>
            <a:pPr lvl="1" eaLnBrk="1" hangingPunct="1">
              <a:defRPr/>
            </a:pPr>
            <a:r>
              <a:rPr lang="en-US" sz="1300" dirty="0">
                <a:ea typeface="ＭＳ Ｐゴシック" charset="0"/>
              </a:rPr>
              <a:t>Java Server Pages (JSP) (same purpose as above)</a:t>
            </a:r>
          </a:p>
          <a:p>
            <a:pPr lvl="1" eaLnBrk="1" hangingPunct="1">
              <a:defRPr/>
            </a:pPr>
            <a:r>
              <a:rPr lang="en-US" sz="1300" dirty="0">
                <a:ea typeface="ＭＳ Ｐゴシック" charset="0"/>
              </a:rPr>
              <a:t>Open Data Base Connectivity (ODBC), a std DB access method allows connections to any DB</a:t>
            </a:r>
          </a:p>
          <a:p>
            <a:pPr eaLnBrk="1" hangingPunct="1">
              <a:defRPr/>
            </a:pPr>
            <a:r>
              <a:rPr lang="en-US" sz="1300" dirty="0">
                <a:ea typeface="+mn-ea"/>
                <a:cs typeface="+mn-cs"/>
              </a:rPr>
              <a:t>Advantages</a:t>
            </a:r>
          </a:p>
          <a:p>
            <a:pPr lvl="1" eaLnBrk="1" hangingPunct="1">
              <a:defRPr/>
            </a:pPr>
            <a:r>
              <a:rPr lang="en-US" sz="1300" dirty="0">
                <a:ea typeface="ＭＳ Ｐゴシック" charset="0"/>
              </a:rPr>
              <a:t>Lowers menu costs</a:t>
            </a:r>
          </a:p>
          <a:p>
            <a:pPr lvl="1" eaLnBrk="1" hangingPunct="1">
              <a:defRPr/>
            </a:pPr>
            <a:r>
              <a:rPr lang="en-US" sz="1300" dirty="0">
                <a:ea typeface="ＭＳ Ｐゴシック" charset="0"/>
              </a:rPr>
              <a:t>Permits easy online market segmentation</a:t>
            </a:r>
          </a:p>
          <a:p>
            <a:pPr lvl="1" eaLnBrk="1" hangingPunct="1">
              <a:defRPr/>
            </a:pPr>
            <a:r>
              <a:rPr lang="en-US" sz="1300" dirty="0">
                <a:ea typeface="ＭＳ Ｐゴシック" charset="0"/>
              </a:rPr>
              <a:t>Enables cost-free price discrimination</a:t>
            </a:r>
          </a:p>
          <a:p>
            <a:pPr lvl="1" eaLnBrk="1" hangingPunct="1">
              <a:defRPr/>
            </a:pPr>
            <a:r>
              <a:rPr lang="en-US" sz="1300" dirty="0">
                <a:ea typeface="ＭＳ Ｐゴシック" charset="0"/>
              </a:rPr>
              <a:t>Enables content management system (CMS)</a:t>
            </a:r>
          </a:p>
        </p:txBody>
      </p:sp>
      <p:sp>
        <p:nvSpPr>
          <p:cNvPr id="64517" name="Slide Number Placeholder 1">
            <a:extLst>
              <a:ext uri="{FF2B5EF4-FFF2-40B4-BE49-F238E27FC236}">
                <a16:creationId xmlns:a16="http://schemas.microsoft.com/office/drawing/2014/main" id="{3A2584CA-E72A-4C2B-8ECD-E0F92F738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05372" y="6356350"/>
            <a:ext cx="20574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spcBef>
                <a:spcPct val="20000"/>
              </a:spcBef>
              <a:buClr>
                <a:srgbClr val="EF6527"/>
              </a:buClr>
              <a:buSzPct val="80000"/>
              <a:buFont typeface="Wingdings" panose="05000000000000000000" pitchFamily="2" charset="2"/>
              <a:buChar char="n"/>
              <a:defRPr sz="36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9000"/>
              <a:buFont typeface="Wingdings" panose="05000000000000000000" pitchFamily="2" charset="2"/>
              <a:buChar char="v"/>
              <a:defRPr sz="28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9000"/>
              <a:buFont typeface="Wingdings" panose="05000000000000000000" pitchFamily="2" charset="2"/>
              <a:buChar char="n"/>
              <a:defRPr sz="24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9000"/>
              <a:buFont typeface="Wingdings" panose="05000000000000000000" pitchFamily="2" charset="2"/>
              <a:buChar char="v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9000"/>
              <a:buFont typeface="Wingdings" panose="05000000000000000000" pitchFamily="2" charset="2"/>
              <a:buChar char="n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9000"/>
              <a:buFont typeface="Wingdings" panose="05000000000000000000" pitchFamily="2" charset="2"/>
              <a:buChar char="n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9000"/>
              <a:buFont typeface="Wingdings" panose="05000000000000000000" pitchFamily="2" charset="2"/>
              <a:buChar char="n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9000"/>
              <a:buFont typeface="Wingdings" panose="05000000000000000000" pitchFamily="2" charset="2"/>
              <a:buChar char="n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9000"/>
              <a:buFont typeface="Wingdings" panose="05000000000000000000" pitchFamily="2" charset="2"/>
              <a:buChar char="n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lang="en-US" altLang="en-US" sz="1700">
                <a:solidFill>
                  <a:schemeClr val="tx1">
                    <a:lumMod val="50000"/>
                    <a:lumOff val="50000"/>
                  </a:schemeClr>
                </a:solidFill>
                <a:latin typeface="Georgia" panose="02040502050405020303" pitchFamily="18" charset="0"/>
              </a:rPr>
              <a:t>Slide 4-</a:t>
            </a:r>
            <a:fld id="{B4992321-2373-41A0-93D2-14FAD1DCEC72}" type="slidenum">
              <a:rPr lang="en-US" altLang="en-US" sz="1700">
                <a:solidFill>
                  <a:schemeClr val="tx1">
                    <a:lumMod val="50000"/>
                    <a:lumOff val="50000"/>
                  </a:schemeClr>
                </a:solidFill>
                <a:latin typeface="Georgia" panose="02040502050405020303" pitchFamily="18" charset="0"/>
              </a:rPr>
              <a:pPr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t>31</a:t>
            </a:fld>
            <a:endParaRPr lang="en-US" altLang="en-US" sz="1700">
              <a:solidFill>
                <a:schemeClr val="tx1">
                  <a:lumMod val="50000"/>
                  <a:lumOff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17792EA0-2A86-4227-98E0-9AE28D3DAB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500">
                <a:ea typeface="+mj-ea"/>
                <a:cs typeface="+mj-cs"/>
              </a:rPr>
              <a:t>Application Servers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C982F122-3BA9-423B-8DB4-88D4541DDE6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6676" y="2481943"/>
            <a:ext cx="7626096" cy="369502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1900">
                <a:ea typeface="+mn-ea"/>
                <a:cs typeface="+mn-cs"/>
              </a:rPr>
              <a:t>Web application servers: </a:t>
            </a:r>
          </a:p>
          <a:p>
            <a:pPr lvl="1" eaLnBrk="1" hangingPunct="1">
              <a:defRPr/>
            </a:pPr>
            <a:r>
              <a:rPr lang="en-US" sz="1900">
                <a:ea typeface="ＭＳ Ｐゴシック" charset="0"/>
              </a:rPr>
              <a:t>Is a server program in a distributed network that provides the business logic or functionality required by a website. Often viewed as a 3 tier application. </a:t>
            </a:r>
          </a:p>
          <a:p>
            <a:pPr lvl="1" eaLnBrk="1" hangingPunct="1">
              <a:defRPr/>
            </a:pPr>
            <a:r>
              <a:rPr lang="en-US" sz="1900">
                <a:ea typeface="ＭＳ Ｐゴシック" charset="0"/>
              </a:rPr>
              <a:t>It divides the application into</a:t>
            </a:r>
          </a:p>
          <a:p>
            <a:pPr lvl="2" eaLnBrk="1" hangingPunct="1">
              <a:defRPr/>
            </a:pPr>
            <a:r>
              <a:rPr lang="en-US" sz="1900">
                <a:ea typeface="ＭＳ Ｐゴシック" charset="0"/>
              </a:rPr>
              <a:t>1</a:t>
            </a:r>
            <a:r>
              <a:rPr lang="en-US" sz="1900" baseline="30000">
                <a:ea typeface="ＭＳ Ｐゴシック" charset="0"/>
              </a:rPr>
              <a:t>ST</a:t>
            </a:r>
            <a:r>
              <a:rPr lang="en-US" sz="1900">
                <a:ea typeface="ＭＳ Ｐゴシック" charset="0"/>
              </a:rPr>
              <a:t> tier: front end – web browser GUI</a:t>
            </a:r>
          </a:p>
          <a:p>
            <a:pPr lvl="2" eaLnBrk="1" hangingPunct="1">
              <a:defRPr/>
            </a:pPr>
            <a:r>
              <a:rPr lang="en-US" sz="1900">
                <a:ea typeface="ＭＳ Ｐゴシック" charset="0"/>
              </a:rPr>
              <a:t>2</a:t>
            </a:r>
            <a:r>
              <a:rPr lang="en-US" sz="1900" baseline="30000">
                <a:ea typeface="ＭＳ Ｐゴシック" charset="0"/>
              </a:rPr>
              <a:t>nd</a:t>
            </a:r>
            <a:r>
              <a:rPr lang="en-US" sz="1900">
                <a:ea typeface="ＭＳ Ｐゴシック" charset="0"/>
              </a:rPr>
              <a:t> middle tier: business logic</a:t>
            </a:r>
          </a:p>
          <a:p>
            <a:pPr lvl="2" eaLnBrk="1" hangingPunct="1">
              <a:defRPr/>
            </a:pPr>
            <a:r>
              <a:rPr lang="en-US" sz="1900">
                <a:ea typeface="ＭＳ Ｐゴシック" charset="0"/>
              </a:rPr>
              <a:t>3</a:t>
            </a:r>
            <a:r>
              <a:rPr lang="en-US" sz="1900" baseline="30000">
                <a:ea typeface="ＭＳ Ｐゴシック" charset="0"/>
              </a:rPr>
              <a:t>rd</a:t>
            </a:r>
            <a:r>
              <a:rPr lang="en-US" sz="1900">
                <a:ea typeface="ＭＳ Ｐゴシック" charset="0"/>
              </a:rPr>
              <a:t> tier: back end – DB and transaction server</a:t>
            </a:r>
          </a:p>
        </p:txBody>
      </p:sp>
      <p:sp>
        <p:nvSpPr>
          <p:cNvPr id="66565" name="Slide Number Placeholder 1">
            <a:extLst>
              <a:ext uri="{FF2B5EF4-FFF2-40B4-BE49-F238E27FC236}">
                <a16:creationId xmlns:a16="http://schemas.microsoft.com/office/drawing/2014/main" id="{672E1A61-0D22-4FCF-9E45-D52497EFB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05372" y="6356350"/>
            <a:ext cx="20574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spcBef>
                <a:spcPct val="20000"/>
              </a:spcBef>
              <a:buClr>
                <a:srgbClr val="EF6527"/>
              </a:buClr>
              <a:buSzPct val="80000"/>
              <a:buFont typeface="Wingdings" panose="05000000000000000000" pitchFamily="2" charset="2"/>
              <a:buChar char="n"/>
              <a:defRPr sz="36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9000"/>
              <a:buFont typeface="Wingdings" panose="05000000000000000000" pitchFamily="2" charset="2"/>
              <a:buChar char="v"/>
              <a:defRPr sz="28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9000"/>
              <a:buFont typeface="Wingdings" panose="05000000000000000000" pitchFamily="2" charset="2"/>
              <a:buChar char="n"/>
              <a:defRPr sz="24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9000"/>
              <a:buFont typeface="Wingdings" panose="05000000000000000000" pitchFamily="2" charset="2"/>
              <a:buChar char="v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9000"/>
              <a:buFont typeface="Wingdings" panose="05000000000000000000" pitchFamily="2" charset="2"/>
              <a:buChar char="n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9000"/>
              <a:buFont typeface="Wingdings" panose="05000000000000000000" pitchFamily="2" charset="2"/>
              <a:buChar char="n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9000"/>
              <a:buFont typeface="Wingdings" panose="05000000000000000000" pitchFamily="2" charset="2"/>
              <a:buChar char="n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9000"/>
              <a:buFont typeface="Wingdings" panose="05000000000000000000" pitchFamily="2" charset="2"/>
              <a:buChar char="n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9000"/>
              <a:buFont typeface="Wingdings" panose="05000000000000000000" pitchFamily="2" charset="2"/>
              <a:buChar char="n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lang="en-US" altLang="en-US" sz="1700">
                <a:solidFill>
                  <a:schemeClr val="tx1">
                    <a:lumMod val="50000"/>
                    <a:lumOff val="50000"/>
                  </a:schemeClr>
                </a:solidFill>
                <a:latin typeface="Georgia" panose="02040502050405020303" pitchFamily="18" charset="0"/>
              </a:rPr>
              <a:t>Slide 4-</a:t>
            </a:r>
            <a:fld id="{265A4E14-64AA-4D80-B179-7156F77C256A}" type="slidenum">
              <a:rPr lang="en-US" altLang="en-US" sz="1700">
                <a:solidFill>
                  <a:schemeClr val="tx1">
                    <a:lumMod val="50000"/>
                    <a:lumOff val="50000"/>
                  </a:schemeClr>
                </a:solidFill>
                <a:latin typeface="Georgia" panose="02040502050405020303" pitchFamily="18" charset="0"/>
              </a:rPr>
              <a:pPr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t>32</a:t>
            </a:fld>
            <a:endParaRPr lang="en-US" altLang="en-US" sz="1700">
              <a:solidFill>
                <a:schemeClr val="tx1">
                  <a:lumMod val="50000"/>
                  <a:lumOff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9" name="Rectangle 19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1" name="Rectangle 20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3" name="Rectangle 20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C41B0786-BB41-4F42-8020-EA7C316ADE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500">
                <a:ea typeface="+mj-ea"/>
                <a:cs typeface="+mj-cs"/>
              </a:rPr>
              <a:t>E-commerce Merchant Server Software</a:t>
            </a: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1378" name="Rectangle 3">
            <a:extLst>
              <a:ext uri="{FF2B5EF4-FFF2-40B4-BE49-F238E27FC236}">
                <a16:creationId xmlns:a16="http://schemas.microsoft.com/office/drawing/2014/main" id="{42FE73D0-D35B-4E51-BC3D-26E6CC9FB05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6676" y="2481943"/>
            <a:ext cx="7626096" cy="3695020"/>
          </a:xfrm>
        </p:spPr>
        <p:txBody>
          <a:bodyPr>
            <a:normAutofit/>
          </a:bodyPr>
          <a:lstStyle/>
          <a:p>
            <a:pPr eaLnBrk="1" hangingPunct="1">
              <a:buClr>
                <a:srgbClr val="EF6527"/>
              </a:buClr>
              <a:defRPr/>
            </a:pPr>
            <a:r>
              <a:rPr lang="en-US" altLang="en-US" sz="1900"/>
              <a:t>Provides basic functionality for online sales</a:t>
            </a:r>
          </a:p>
          <a:p>
            <a:pPr lvl="1" eaLnBrk="1" hangingPunct="1">
              <a:defRPr/>
            </a:pPr>
            <a:r>
              <a:rPr lang="en-US" altLang="en-US" sz="1900" b="1"/>
              <a:t>Online catalog</a:t>
            </a:r>
          </a:p>
          <a:p>
            <a:pPr lvl="2" eaLnBrk="1" hangingPunct="1">
              <a:defRPr/>
            </a:pPr>
            <a:r>
              <a:rPr lang="en-US" altLang="en-US" sz="1900"/>
              <a:t>List of products available on Web site</a:t>
            </a:r>
          </a:p>
          <a:p>
            <a:pPr lvl="1" eaLnBrk="1" hangingPunct="1">
              <a:defRPr/>
            </a:pPr>
            <a:r>
              <a:rPr lang="en-US" altLang="en-US" sz="1900" b="1"/>
              <a:t>Online shopping cart</a:t>
            </a:r>
          </a:p>
          <a:p>
            <a:pPr lvl="2" eaLnBrk="1" hangingPunct="1">
              <a:defRPr/>
            </a:pPr>
            <a:r>
              <a:rPr lang="en-US" altLang="en-US" sz="1900"/>
              <a:t>Allows shoppers to set aside, review, edit selections, and then make purchase</a:t>
            </a:r>
          </a:p>
          <a:p>
            <a:pPr lvl="1" eaLnBrk="1" hangingPunct="1">
              <a:defRPr/>
            </a:pPr>
            <a:r>
              <a:rPr lang="en-US" altLang="en-US" sz="1900" b="1"/>
              <a:t>Credit card processing</a:t>
            </a:r>
          </a:p>
          <a:p>
            <a:pPr lvl="2" eaLnBrk="1" hangingPunct="1">
              <a:defRPr/>
            </a:pPr>
            <a:r>
              <a:rPr lang="en-US" altLang="en-US" sz="1900"/>
              <a:t>Typically works in conjunction with shopping cart</a:t>
            </a:r>
          </a:p>
          <a:p>
            <a:pPr lvl="2" eaLnBrk="1" hangingPunct="1">
              <a:defRPr/>
            </a:pPr>
            <a:r>
              <a:rPr lang="en-US" altLang="en-US" sz="1900"/>
              <a:t>Verifies card and puts through credit to company’</a:t>
            </a:r>
            <a:r>
              <a:rPr lang="en-US" altLang="ja-JP" sz="1900"/>
              <a:t>s account at checkout</a:t>
            </a:r>
            <a:endParaRPr lang="en-US" altLang="en-US" sz="1900"/>
          </a:p>
        </p:txBody>
      </p:sp>
      <p:sp>
        <p:nvSpPr>
          <p:cNvPr id="68613" name="Slide Number Placeholder 1">
            <a:extLst>
              <a:ext uri="{FF2B5EF4-FFF2-40B4-BE49-F238E27FC236}">
                <a16:creationId xmlns:a16="http://schemas.microsoft.com/office/drawing/2014/main" id="{467F190C-892B-4BB5-9EFE-2729F3841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05372" y="6356350"/>
            <a:ext cx="20574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spcBef>
                <a:spcPct val="20000"/>
              </a:spcBef>
              <a:buClr>
                <a:srgbClr val="EF6527"/>
              </a:buClr>
              <a:buSzPct val="80000"/>
              <a:buFont typeface="Wingdings" panose="05000000000000000000" pitchFamily="2" charset="2"/>
              <a:buChar char="n"/>
              <a:defRPr sz="36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9000"/>
              <a:buFont typeface="Wingdings" panose="05000000000000000000" pitchFamily="2" charset="2"/>
              <a:buChar char="v"/>
              <a:defRPr sz="28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9000"/>
              <a:buFont typeface="Wingdings" panose="05000000000000000000" pitchFamily="2" charset="2"/>
              <a:buChar char="n"/>
              <a:defRPr sz="24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9000"/>
              <a:buFont typeface="Wingdings" panose="05000000000000000000" pitchFamily="2" charset="2"/>
              <a:buChar char="v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9000"/>
              <a:buFont typeface="Wingdings" panose="05000000000000000000" pitchFamily="2" charset="2"/>
              <a:buChar char="n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9000"/>
              <a:buFont typeface="Wingdings" panose="05000000000000000000" pitchFamily="2" charset="2"/>
              <a:buChar char="n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9000"/>
              <a:buFont typeface="Wingdings" panose="05000000000000000000" pitchFamily="2" charset="2"/>
              <a:buChar char="n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9000"/>
              <a:buFont typeface="Wingdings" panose="05000000000000000000" pitchFamily="2" charset="2"/>
              <a:buChar char="n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9000"/>
              <a:buFont typeface="Wingdings" panose="05000000000000000000" pitchFamily="2" charset="2"/>
              <a:buChar char="n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lang="en-US" altLang="en-US" sz="1700">
                <a:solidFill>
                  <a:schemeClr val="tx1">
                    <a:lumMod val="50000"/>
                    <a:lumOff val="50000"/>
                  </a:schemeClr>
                </a:solidFill>
                <a:latin typeface="Georgia" panose="02040502050405020303" pitchFamily="18" charset="0"/>
              </a:rPr>
              <a:t>Slide 4-</a:t>
            </a:r>
            <a:fld id="{15763122-0DA1-4959-A50F-858D23CBD9DA}" type="slidenum">
              <a:rPr lang="en-US" altLang="en-US" sz="1700">
                <a:solidFill>
                  <a:schemeClr val="tx1">
                    <a:lumMod val="50000"/>
                    <a:lumOff val="50000"/>
                  </a:schemeClr>
                </a:solidFill>
                <a:latin typeface="Georgia" panose="02040502050405020303" pitchFamily="18" charset="0"/>
              </a:rPr>
              <a:pPr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t>33</a:t>
            </a:fld>
            <a:endParaRPr lang="en-US" altLang="en-US" sz="1700">
              <a:solidFill>
                <a:schemeClr val="tx1">
                  <a:lumMod val="50000"/>
                  <a:lumOff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8" name="Rectangle 13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0" name="Rectangle 13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2" name="Rectangle 14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890" name="Title 1">
            <a:extLst>
              <a:ext uri="{FF2B5EF4-FFF2-40B4-BE49-F238E27FC236}">
                <a16:creationId xmlns:a16="http://schemas.microsoft.com/office/drawing/2014/main" id="{D9979E05-DC80-4245-BF2E-2361ECA91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500">
                <a:ea typeface="+mj-ea"/>
                <a:cs typeface="+mj-cs"/>
              </a:rPr>
              <a:t>Merchant Server Software Packages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45C8B-8184-4180-AA0D-520F13737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76" y="2481943"/>
            <a:ext cx="7626096" cy="369502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1800">
                <a:ea typeface="+mn-ea"/>
                <a:cs typeface="+mn-cs"/>
              </a:rPr>
              <a:t>Integrated environment that includes the functionality needed for ecommerce</a:t>
            </a:r>
          </a:p>
          <a:p>
            <a:pPr eaLnBrk="1" hangingPunct="1">
              <a:defRPr/>
            </a:pPr>
            <a:r>
              <a:rPr lang="en-US" sz="1800">
                <a:ea typeface="+mn-ea"/>
                <a:cs typeface="+mn-cs"/>
              </a:rPr>
              <a:t>Key factors in selecting a package</a:t>
            </a:r>
          </a:p>
          <a:p>
            <a:pPr lvl="1" eaLnBrk="1" hangingPunct="1">
              <a:defRPr/>
            </a:pPr>
            <a:r>
              <a:rPr lang="en-US">
                <a:ea typeface="ＭＳ Ｐゴシック" charset="0"/>
              </a:rPr>
              <a:t>Functionality</a:t>
            </a:r>
          </a:p>
          <a:p>
            <a:pPr lvl="1" eaLnBrk="1" hangingPunct="1">
              <a:defRPr/>
            </a:pPr>
            <a:r>
              <a:rPr lang="en-US">
                <a:ea typeface="ＭＳ Ｐゴシック" charset="0"/>
              </a:rPr>
              <a:t>Support for different business models</a:t>
            </a:r>
          </a:p>
          <a:p>
            <a:pPr lvl="1" eaLnBrk="1" hangingPunct="1">
              <a:defRPr/>
            </a:pPr>
            <a:r>
              <a:rPr lang="en-US">
                <a:ea typeface="ＭＳ Ｐゴシック" charset="0"/>
              </a:rPr>
              <a:t>Business process modeling tools</a:t>
            </a:r>
          </a:p>
          <a:p>
            <a:pPr lvl="1" eaLnBrk="1" hangingPunct="1">
              <a:defRPr/>
            </a:pPr>
            <a:r>
              <a:rPr lang="en-US">
                <a:ea typeface="ＭＳ Ｐゴシック" charset="0"/>
              </a:rPr>
              <a:t>Visual site management and reporting</a:t>
            </a:r>
          </a:p>
          <a:p>
            <a:pPr lvl="1" eaLnBrk="1" hangingPunct="1">
              <a:defRPr/>
            </a:pPr>
            <a:r>
              <a:rPr lang="en-US">
                <a:ea typeface="ＭＳ Ｐゴシック" charset="0"/>
              </a:rPr>
              <a:t>Performance and scalability</a:t>
            </a:r>
          </a:p>
          <a:p>
            <a:pPr lvl="1" eaLnBrk="1" hangingPunct="1">
              <a:defRPr/>
            </a:pPr>
            <a:r>
              <a:rPr lang="en-US">
                <a:ea typeface="ＭＳ Ｐゴシック" charset="0"/>
              </a:rPr>
              <a:t>Connectivity to existing business systems</a:t>
            </a:r>
          </a:p>
          <a:p>
            <a:pPr lvl="1" eaLnBrk="1" hangingPunct="1">
              <a:defRPr/>
            </a:pPr>
            <a:r>
              <a:rPr lang="en-US">
                <a:ea typeface="ＭＳ Ｐゴシック" charset="0"/>
              </a:rPr>
              <a:t>Compliance with standards</a:t>
            </a:r>
          </a:p>
          <a:p>
            <a:pPr lvl="1" eaLnBrk="1" hangingPunct="1">
              <a:defRPr/>
            </a:pPr>
            <a:r>
              <a:rPr lang="en-US">
                <a:ea typeface="ＭＳ Ｐゴシック" charset="0"/>
              </a:rPr>
              <a:t>Global and multicultural capability</a:t>
            </a:r>
          </a:p>
          <a:p>
            <a:pPr lvl="1" eaLnBrk="1" hangingPunct="1">
              <a:defRPr/>
            </a:pPr>
            <a:r>
              <a:rPr lang="en-US">
                <a:ea typeface="ＭＳ Ｐゴシック" charset="0"/>
              </a:rPr>
              <a:t>Local sales tax and shipping rules</a:t>
            </a:r>
          </a:p>
        </p:txBody>
      </p:sp>
      <p:sp>
        <p:nvSpPr>
          <p:cNvPr id="70661" name="Slide Number Placeholder 1">
            <a:extLst>
              <a:ext uri="{FF2B5EF4-FFF2-40B4-BE49-F238E27FC236}">
                <a16:creationId xmlns:a16="http://schemas.microsoft.com/office/drawing/2014/main" id="{57705B1A-A703-4610-B5EC-2EF8608C2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05372" y="6356350"/>
            <a:ext cx="20574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spcBef>
                <a:spcPct val="20000"/>
              </a:spcBef>
              <a:buClr>
                <a:srgbClr val="EF6527"/>
              </a:buClr>
              <a:buSzPct val="80000"/>
              <a:buFont typeface="Wingdings" panose="05000000000000000000" pitchFamily="2" charset="2"/>
              <a:buChar char="n"/>
              <a:defRPr sz="36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9000"/>
              <a:buFont typeface="Wingdings" panose="05000000000000000000" pitchFamily="2" charset="2"/>
              <a:buChar char="v"/>
              <a:defRPr sz="28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9000"/>
              <a:buFont typeface="Wingdings" panose="05000000000000000000" pitchFamily="2" charset="2"/>
              <a:buChar char="n"/>
              <a:defRPr sz="24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9000"/>
              <a:buFont typeface="Wingdings" panose="05000000000000000000" pitchFamily="2" charset="2"/>
              <a:buChar char="v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9000"/>
              <a:buFont typeface="Wingdings" panose="05000000000000000000" pitchFamily="2" charset="2"/>
              <a:buChar char="n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9000"/>
              <a:buFont typeface="Wingdings" panose="05000000000000000000" pitchFamily="2" charset="2"/>
              <a:buChar char="n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9000"/>
              <a:buFont typeface="Wingdings" panose="05000000000000000000" pitchFamily="2" charset="2"/>
              <a:buChar char="n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9000"/>
              <a:buFont typeface="Wingdings" panose="05000000000000000000" pitchFamily="2" charset="2"/>
              <a:buChar char="n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9000"/>
              <a:buFont typeface="Wingdings" panose="05000000000000000000" pitchFamily="2" charset="2"/>
              <a:buChar char="n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lang="en-US" altLang="en-US" sz="1700">
                <a:solidFill>
                  <a:schemeClr val="tx1">
                    <a:lumMod val="50000"/>
                    <a:lumOff val="50000"/>
                  </a:schemeClr>
                </a:solidFill>
                <a:latin typeface="Georgia" panose="02040502050405020303" pitchFamily="18" charset="0"/>
              </a:rPr>
              <a:t>Slide 4-</a:t>
            </a:r>
            <a:fld id="{2B26A5E7-A5A8-4135-B34D-27C8CEF53A91}" type="slidenum">
              <a:rPr lang="en-US" altLang="en-US" sz="1700">
                <a:solidFill>
                  <a:schemeClr val="tx1">
                    <a:lumMod val="50000"/>
                    <a:lumOff val="50000"/>
                  </a:schemeClr>
                </a:solidFill>
                <a:latin typeface="Georgia" panose="02040502050405020303" pitchFamily="18" charset="0"/>
              </a:rPr>
              <a:pPr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t>34</a:t>
            </a:fld>
            <a:endParaRPr lang="en-US" altLang="en-US" sz="1700">
              <a:solidFill>
                <a:schemeClr val="tx1">
                  <a:lumMod val="50000"/>
                  <a:lumOff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6" name="Rectangle 135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8" name="Rectangle 137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0" name="Rectangle 139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914" name="Title 1">
            <a:extLst>
              <a:ext uri="{FF2B5EF4-FFF2-40B4-BE49-F238E27FC236}">
                <a16:creationId xmlns:a16="http://schemas.microsoft.com/office/drawing/2014/main" id="{01C8529E-4B6B-487F-B920-0BEEA5FB4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500">
                <a:ea typeface="+mj-ea"/>
                <a:cs typeface="+mj-cs"/>
              </a:rPr>
              <a:t>Web Services and Open-Source Options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5474" name="Content Placeholder 2">
            <a:extLst>
              <a:ext uri="{FF2B5EF4-FFF2-40B4-BE49-F238E27FC236}">
                <a16:creationId xmlns:a16="http://schemas.microsoft.com/office/drawing/2014/main" id="{C3B6BB7B-4CB7-4B75-B408-BD433489B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76" y="2481943"/>
            <a:ext cx="7626096" cy="3695020"/>
          </a:xfrm>
        </p:spPr>
        <p:txBody>
          <a:bodyPr>
            <a:normAutofit/>
          </a:bodyPr>
          <a:lstStyle/>
          <a:p>
            <a:pPr eaLnBrk="1" hangingPunct="1">
              <a:spcAft>
                <a:spcPts val="1200"/>
              </a:spcAft>
              <a:buClr>
                <a:srgbClr val="EF6527"/>
              </a:buClr>
              <a:defRPr/>
            </a:pPr>
            <a:r>
              <a:rPr lang="en-US" altLang="en-US" sz="1900" dirty="0"/>
              <a:t>Options for small firms</a:t>
            </a:r>
          </a:p>
          <a:p>
            <a:pPr lvl="1" eaLnBrk="1" hangingPunct="1">
              <a:defRPr/>
            </a:pPr>
            <a:r>
              <a:rPr lang="en-US" altLang="en-US" sz="1900" dirty="0"/>
              <a:t>Hosted e-commerce sites</a:t>
            </a:r>
          </a:p>
          <a:p>
            <a:pPr lvl="2" eaLnBrk="1" hangingPunct="1">
              <a:defRPr/>
            </a:pPr>
            <a:r>
              <a:rPr lang="en-US" altLang="en-US" sz="1900" dirty="0"/>
              <a:t>Offer site building tools and templates</a:t>
            </a:r>
          </a:p>
          <a:p>
            <a:pPr lvl="2" eaLnBrk="1" hangingPunct="1">
              <a:defRPr/>
            </a:pPr>
            <a:r>
              <a:rPr lang="en-US" altLang="en-US" sz="1900" dirty="0"/>
              <a:t>Example: Yahoo’</a:t>
            </a:r>
            <a:r>
              <a:rPr lang="en-US" altLang="ja-JP" sz="1900" dirty="0"/>
              <a:t>s Merchant Solutions</a:t>
            </a:r>
          </a:p>
          <a:p>
            <a:pPr lvl="1" eaLnBrk="1" hangingPunct="1">
              <a:defRPr/>
            </a:pPr>
            <a:r>
              <a:rPr lang="en-US" altLang="en-US" sz="1900" dirty="0"/>
              <a:t>Open-source merchant server software</a:t>
            </a:r>
          </a:p>
          <a:p>
            <a:pPr lvl="2" eaLnBrk="1" hangingPunct="1">
              <a:defRPr/>
            </a:pPr>
            <a:r>
              <a:rPr lang="en-US" altLang="en-US" sz="1900" dirty="0"/>
              <a:t>Enables you to build truly custom sites</a:t>
            </a:r>
          </a:p>
          <a:p>
            <a:pPr lvl="2" eaLnBrk="1" hangingPunct="1">
              <a:defRPr/>
            </a:pPr>
            <a:r>
              <a:rPr lang="en-US" altLang="en-US" sz="1900" dirty="0"/>
              <a:t>Requires programmer with expertise, time</a:t>
            </a:r>
          </a:p>
        </p:txBody>
      </p:sp>
      <p:sp>
        <p:nvSpPr>
          <p:cNvPr id="72709" name="Slide Number Placeholder 1">
            <a:extLst>
              <a:ext uri="{FF2B5EF4-FFF2-40B4-BE49-F238E27FC236}">
                <a16:creationId xmlns:a16="http://schemas.microsoft.com/office/drawing/2014/main" id="{87D211AD-9DAD-48E5-A76F-97D1BCB1E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05372" y="6356350"/>
            <a:ext cx="20574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spcBef>
                <a:spcPct val="20000"/>
              </a:spcBef>
              <a:buClr>
                <a:srgbClr val="EF6527"/>
              </a:buClr>
              <a:buSzPct val="80000"/>
              <a:buFont typeface="Wingdings" panose="05000000000000000000" pitchFamily="2" charset="2"/>
              <a:buChar char="n"/>
              <a:defRPr sz="36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9000"/>
              <a:buFont typeface="Wingdings" panose="05000000000000000000" pitchFamily="2" charset="2"/>
              <a:buChar char="v"/>
              <a:defRPr sz="28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9000"/>
              <a:buFont typeface="Wingdings" panose="05000000000000000000" pitchFamily="2" charset="2"/>
              <a:buChar char="n"/>
              <a:defRPr sz="24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9000"/>
              <a:buFont typeface="Wingdings" panose="05000000000000000000" pitchFamily="2" charset="2"/>
              <a:buChar char="v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9000"/>
              <a:buFont typeface="Wingdings" panose="05000000000000000000" pitchFamily="2" charset="2"/>
              <a:buChar char="n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9000"/>
              <a:buFont typeface="Wingdings" panose="05000000000000000000" pitchFamily="2" charset="2"/>
              <a:buChar char="n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9000"/>
              <a:buFont typeface="Wingdings" panose="05000000000000000000" pitchFamily="2" charset="2"/>
              <a:buChar char="n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9000"/>
              <a:buFont typeface="Wingdings" panose="05000000000000000000" pitchFamily="2" charset="2"/>
              <a:buChar char="n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9000"/>
              <a:buFont typeface="Wingdings" panose="05000000000000000000" pitchFamily="2" charset="2"/>
              <a:buChar char="n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lang="en-US" altLang="en-US" sz="1700">
                <a:solidFill>
                  <a:schemeClr val="tx1">
                    <a:lumMod val="50000"/>
                    <a:lumOff val="50000"/>
                  </a:schemeClr>
                </a:solidFill>
                <a:latin typeface="Georgia" panose="02040502050405020303" pitchFamily="18" charset="0"/>
              </a:rPr>
              <a:t>Slide 4-</a:t>
            </a:r>
            <a:fld id="{DAEFF5A7-B525-4350-A1D6-741E2C137D41}" type="slidenum">
              <a:rPr lang="en-US" altLang="en-US" sz="1700">
                <a:solidFill>
                  <a:schemeClr val="tx1">
                    <a:lumMod val="50000"/>
                    <a:lumOff val="50000"/>
                  </a:schemeClr>
                </a:solidFill>
                <a:latin typeface="Georgia" panose="02040502050405020303" pitchFamily="18" charset="0"/>
              </a:rPr>
              <a:pPr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t>35</a:t>
            </a:fld>
            <a:endParaRPr lang="en-US" altLang="en-US" sz="1700">
              <a:solidFill>
                <a:schemeClr val="tx1">
                  <a:lumMod val="50000"/>
                  <a:lumOff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8" name="Rectangle 13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0" name="Rectangle 13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2" name="Rectangle 14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33309CEC-15E8-4740-A5B8-B3B6F06AB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500">
                <a:ea typeface="+mj-ea"/>
                <a:cs typeface="+mj-cs"/>
              </a:rPr>
              <a:t>The Hardware Platform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48846CD1-FDB3-4A4C-A995-44E89BA0447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6676" y="2481943"/>
            <a:ext cx="7626096" cy="369502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1900">
                <a:ea typeface="+mn-ea"/>
                <a:cs typeface="+mn-cs"/>
              </a:rPr>
              <a:t>Hardware platform: </a:t>
            </a:r>
          </a:p>
          <a:p>
            <a:pPr lvl="1" eaLnBrk="1" hangingPunct="1">
              <a:defRPr/>
            </a:pPr>
            <a:r>
              <a:rPr lang="en-US" sz="1900">
                <a:ea typeface="ＭＳ Ｐゴシック" charset="0"/>
              </a:rPr>
              <a:t>Underlying computing equipment needed for </a:t>
            </a:r>
            <a:br>
              <a:rPr lang="en-US" sz="1900">
                <a:ea typeface="ＭＳ Ｐゴシック" charset="0"/>
              </a:rPr>
            </a:br>
            <a:r>
              <a:rPr lang="en-US" sz="1900">
                <a:ea typeface="ＭＳ Ｐゴシック" charset="0"/>
              </a:rPr>
              <a:t>e-commerce functionality</a:t>
            </a:r>
          </a:p>
          <a:p>
            <a:pPr eaLnBrk="1" hangingPunct="1">
              <a:defRPr/>
            </a:pPr>
            <a:r>
              <a:rPr lang="en-US" sz="1900">
                <a:ea typeface="+mn-ea"/>
                <a:cs typeface="+mn-cs"/>
              </a:rPr>
              <a:t>Objective:</a:t>
            </a:r>
          </a:p>
          <a:p>
            <a:pPr lvl="1" eaLnBrk="1" hangingPunct="1">
              <a:defRPr/>
            </a:pPr>
            <a:r>
              <a:rPr lang="en-US" sz="1900">
                <a:ea typeface="ＭＳ Ｐゴシック" charset="0"/>
              </a:rPr>
              <a:t>Enough platform capacity to meet peak demand without wasting money</a:t>
            </a:r>
          </a:p>
          <a:p>
            <a:pPr eaLnBrk="1" hangingPunct="1">
              <a:defRPr/>
            </a:pPr>
            <a:r>
              <a:rPr lang="en-US" sz="1900">
                <a:ea typeface="+mn-ea"/>
                <a:cs typeface="+mn-cs"/>
              </a:rPr>
              <a:t>Important to understand the factors that affect speed, capacity, and scalability of a site</a:t>
            </a:r>
          </a:p>
        </p:txBody>
      </p:sp>
      <p:sp>
        <p:nvSpPr>
          <p:cNvPr id="74757" name="Slide Number Placeholder 1">
            <a:extLst>
              <a:ext uri="{FF2B5EF4-FFF2-40B4-BE49-F238E27FC236}">
                <a16:creationId xmlns:a16="http://schemas.microsoft.com/office/drawing/2014/main" id="{A07CDD05-B51A-4ED2-AD79-3871C3BB8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05372" y="6356350"/>
            <a:ext cx="20574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spcBef>
                <a:spcPct val="20000"/>
              </a:spcBef>
              <a:buClr>
                <a:srgbClr val="EF6527"/>
              </a:buClr>
              <a:buSzPct val="80000"/>
              <a:buFont typeface="Wingdings" panose="05000000000000000000" pitchFamily="2" charset="2"/>
              <a:buChar char="n"/>
              <a:defRPr sz="36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9000"/>
              <a:buFont typeface="Wingdings" panose="05000000000000000000" pitchFamily="2" charset="2"/>
              <a:buChar char="v"/>
              <a:defRPr sz="28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9000"/>
              <a:buFont typeface="Wingdings" panose="05000000000000000000" pitchFamily="2" charset="2"/>
              <a:buChar char="n"/>
              <a:defRPr sz="24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9000"/>
              <a:buFont typeface="Wingdings" panose="05000000000000000000" pitchFamily="2" charset="2"/>
              <a:buChar char="v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9000"/>
              <a:buFont typeface="Wingdings" panose="05000000000000000000" pitchFamily="2" charset="2"/>
              <a:buChar char="n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9000"/>
              <a:buFont typeface="Wingdings" panose="05000000000000000000" pitchFamily="2" charset="2"/>
              <a:buChar char="n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9000"/>
              <a:buFont typeface="Wingdings" panose="05000000000000000000" pitchFamily="2" charset="2"/>
              <a:buChar char="n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9000"/>
              <a:buFont typeface="Wingdings" panose="05000000000000000000" pitchFamily="2" charset="2"/>
              <a:buChar char="n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9000"/>
              <a:buFont typeface="Wingdings" panose="05000000000000000000" pitchFamily="2" charset="2"/>
              <a:buChar char="n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lang="en-US" altLang="en-US" sz="1700">
                <a:solidFill>
                  <a:schemeClr val="tx1">
                    <a:lumMod val="50000"/>
                    <a:lumOff val="50000"/>
                  </a:schemeClr>
                </a:solidFill>
                <a:latin typeface="Georgia" panose="02040502050405020303" pitchFamily="18" charset="0"/>
              </a:rPr>
              <a:t>Slide 4-</a:t>
            </a:r>
            <a:fld id="{5DBEF507-B8DD-49F0-957B-5F5185B77903}" type="slidenum">
              <a:rPr lang="en-US" altLang="en-US" sz="1700">
                <a:solidFill>
                  <a:schemeClr val="tx1">
                    <a:lumMod val="50000"/>
                    <a:lumOff val="50000"/>
                  </a:schemeClr>
                </a:solidFill>
                <a:latin typeface="Georgia" panose="02040502050405020303" pitchFamily="18" charset="0"/>
              </a:rPr>
              <a:pPr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t>36</a:t>
            </a:fld>
            <a:endParaRPr lang="en-US" altLang="en-US" sz="1700">
              <a:solidFill>
                <a:schemeClr val="tx1">
                  <a:lumMod val="50000"/>
                  <a:lumOff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9" name="Rectangle 13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1" name="Rectangle 14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3" name="Rectangle 14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0C7A9401-DE40-4EEA-B159-B8C6CE3F8E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500">
                <a:ea typeface="+mj-ea"/>
                <a:cs typeface="+mj-cs"/>
              </a:rPr>
              <a:t>Right-Sizing Your Hardware Platform: </a:t>
            </a:r>
            <a:br>
              <a:rPr lang="en-US" sz="3500">
                <a:ea typeface="+mj-ea"/>
                <a:cs typeface="+mj-cs"/>
              </a:rPr>
            </a:br>
            <a:r>
              <a:rPr lang="en-US" sz="3500">
                <a:ea typeface="+mj-ea"/>
                <a:cs typeface="+mj-cs"/>
              </a:rPr>
              <a:t>The Demand Side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81F25CEF-76F7-4E8E-B579-1D8EF6EF81D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6676" y="2481943"/>
            <a:ext cx="7626096" cy="369502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1800" dirty="0">
                <a:ea typeface="+mn-ea"/>
                <a:cs typeface="+mn-cs"/>
              </a:rPr>
              <a:t>Customer demand: </a:t>
            </a:r>
          </a:p>
          <a:p>
            <a:pPr lvl="1" eaLnBrk="1" hangingPunct="1">
              <a:defRPr/>
            </a:pPr>
            <a:r>
              <a:rPr lang="en-US" dirty="0">
                <a:ea typeface="ＭＳ Ｐゴシック" charset="0"/>
              </a:rPr>
              <a:t>Most important factor affecting speed of site</a:t>
            </a:r>
          </a:p>
          <a:p>
            <a:pPr eaLnBrk="1" hangingPunct="1">
              <a:defRPr/>
            </a:pPr>
            <a:r>
              <a:rPr lang="en-US" sz="1800" dirty="0">
                <a:ea typeface="+mn-ea"/>
                <a:cs typeface="+mn-cs"/>
              </a:rPr>
              <a:t>Factors in overall demand:</a:t>
            </a:r>
          </a:p>
          <a:p>
            <a:pPr lvl="1" eaLnBrk="1" hangingPunct="1">
              <a:defRPr/>
            </a:pPr>
            <a:r>
              <a:rPr lang="en-US" dirty="0">
                <a:ea typeface="ＭＳ Ｐゴシック" charset="0"/>
              </a:rPr>
              <a:t>Number of simultaneous users in peak periods</a:t>
            </a:r>
          </a:p>
          <a:p>
            <a:pPr lvl="1" eaLnBrk="1" hangingPunct="1">
              <a:defRPr/>
            </a:pPr>
            <a:r>
              <a:rPr lang="en-US" dirty="0">
                <a:ea typeface="ＭＳ Ｐゴシック" charset="0"/>
              </a:rPr>
              <a:t>Nature of customer requests (user profile)</a:t>
            </a:r>
          </a:p>
          <a:p>
            <a:pPr lvl="1" eaLnBrk="1" hangingPunct="1">
              <a:defRPr/>
            </a:pPr>
            <a:r>
              <a:rPr lang="en-US" dirty="0">
                <a:ea typeface="ＭＳ Ｐゴシック" charset="0"/>
              </a:rPr>
              <a:t>Type of content (dynamic vs. static Web pages)</a:t>
            </a:r>
          </a:p>
          <a:p>
            <a:pPr lvl="1" eaLnBrk="1" hangingPunct="1">
              <a:defRPr/>
            </a:pPr>
            <a:r>
              <a:rPr lang="en-US" dirty="0">
                <a:ea typeface="ＭＳ Ｐゴシック" charset="0"/>
              </a:rPr>
              <a:t>Required security</a:t>
            </a:r>
          </a:p>
          <a:p>
            <a:pPr lvl="1" eaLnBrk="1" hangingPunct="1">
              <a:defRPr/>
            </a:pPr>
            <a:r>
              <a:rPr lang="en-US" dirty="0">
                <a:ea typeface="ＭＳ Ｐゴシック" charset="0"/>
              </a:rPr>
              <a:t>Number of items in inventory</a:t>
            </a:r>
          </a:p>
          <a:p>
            <a:pPr lvl="1" eaLnBrk="1" hangingPunct="1">
              <a:defRPr/>
            </a:pPr>
            <a:r>
              <a:rPr lang="en-US" dirty="0">
                <a:ea typeface="ＭＳ Ｐゴシック" charset="0"/>
              </a:rPr>
              <a:t>Number of page requests (Google has 40,000 per sec)</a:t>
            </a:r>
          </a:p>
          <a:p>
            <a:pPr lvl="1" eaLnBrk="1" hangingPunct="1">
              <a:defRPr/>
            </a:pPr>
            <a:r>
              <a:rPr lang="en-US" dirty="0">
                <a:ea typeface="ＭＳ Ｐゴシック" charset="0"/>
              </a:rPr>
              <a:t>Speed of legacy applications</a:t>
            </a:r>
          </a:p>
        </p:txBody>
      </p:sp>
      <p:sp>
        <p:nvSpPr>
          <p:cNvPr id="76805" name="Slide Number Placeholder 1">
            <a:extLst>
              <a:ext uri="{FF2B5EF4-FFF2-40B4-BE49-F238E27FC236}">
                <a16:creationId xmlns:a16="http://schemas.microsoft.com/office/drawing/2014/main" id="{7A214E24-8335-4A11-9F07-47444A2F7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05372" y="6356350"/>
            <a:ext cx="20574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spcBef>
                <a:spcPct val="20000"/>
              </a:spcBef>
              <a:buClr>
                <a:srgbClr val="EF6527"/>
              </a:buClr>
              <a:buSzPct val="80000"/>
              <a:buFont typeface="Wingdings" panose="05000000000000000000" pitchFamily="2" charset="2"/>
              <a:buChar char="n"/>
              <a:defRPr sz="36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9000"/>
              <a:buFont typeface="Wingdings" panose="05000000000000000000" pitchFamily="2" charset="2"/>
              <a:buChar char="v"/>
              <a:defRPr sz="28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9000"/>
              <a:buFont typeface="Wingdings" panose="05000000000000000000" pitchFamily="2" charset="2"/>
              <a:buChar char="n"/>
              <a:defRPr sz="24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9000"/>
              <a:buFont typeface="Wingdings" panose="05000000000000000000" pitchFamily="2" charset="2"/>
              <a:buChar char="v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9000"/>
              <a:buFont typeface="Wingdings" panose="05000000000000000000" pitchFamily="2" charset="2"/>
              <a:buChar char="n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9000"/>
              <a:buFont typeface="Wingdings" panose="05000000000000000000" pitchFamily="2" charset="2"/>
              <a:buChar char="n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9000"/>
              <a:buFont typeface="Wingdings" panose="05000000000000000000" pitchFamily="2" charset="2"/>
              <a:buChar char="n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9000"/>
              <a:buFont typeface="Wingdings" panose="05000000000000000000" pitchFamily="2" charset="2"/>
              <a:buChar char="n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9000"/>
              <a:buFont typeface="Wingdings" panose="05000000000000000000" pitchFamily="2" charset="2"/>
              <a:buChar char="n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lang="en-US" altLang="en-US" sz="1700">
                <a:solidFill>
                  <a:schemeClr val="tx1">
                    <a:lumMod val="50000"/>
                    <a:lumOff val="50000"/>
                  </a:schemeClr>
                </a:solidFill>
                <a:latin typeface="Georgia" panose="02040502050405020303" pitchFamily="18" charset="0"/>
              </a:rPr>
              <a:t>Slide 4-</a:t>
            </a:r>
            <a:fld id="{48078B9F-0CA3-4801-BBA9-BFA0C4666FCB}" type="slidenum">
              <a:rPr lang="en-US" altLang="en-US" sz="1700">
                <a:solidFill>
                  <a:schemeClr val="tx1">
                    <a:lumMod val="50000"/>
                    <a:lumOff val="50000"/>
                  </a:schemeClr>
                </a:solidFill>
                <a:latin typeface="Georgia" panose="02040502050405020303" pitchFamily="18" charset="0"/>
              </a:rPr>
              <a:pPr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t>37</a:t>
            </a:fld>
            <a:endParaRPr lang="en-US" altLang="en-US" sz="1700">
              <a:solidFill>
                <a:schemeClr val="tx1">
                  <a:lumMod val="50000"/>
                  <a:lumOff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058" name="Rectangle 1026">
            <a:extLst>
              <a:ext uri="{FF2B5EF4-FFF2-40B4-BE49-F238E27FC236}">
                <a16:creationId xmlns:a16="http://schemas.microsoft.com/office/drawing/2014/main" id="{23FB7CD3-6B1F-4A61-A32D-806435EFB7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500">
                <a:ea typeface="+mj-ea"/>
                <a:cs typeface="+mj-cs"/>
              </a:rPr>
              <a:t>Right-Sizing Your Hardware Platform:</a:t>
            </a:r>
            <a:br>
              <a:rPr lang="en-US" sz="3500">
                <a:ea typeface="+mj-ea"/>
                <a:cs typeface="+mj-cs"/>
              </a:rPr>
            </a:br>
            <a:r>
              <a:rPr lang="en-US" sz="3500">
                <a:ea typeface="+mj-ea"/>
                <a:cs typeface="+mj-cs"/>
              </a:rPr>
              <a:t>The Supply Side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6867" name="Rectangle 1027">
            <a:extLst>
              <a:ext uri="{FF2B5EF4-FFF2-40B4-BE49-F238E27FC236}">
                <a16:creationId xmlns:a16="http://schemas.microsoft.com/office/drawing/2014/main" id="{928FAD9E-ADFD-4DDD-B798-9088EC2B7B6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6676" y="2481943"/>
            <a:ext cx="7626096" cy="369502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1900">
                <a:ea typeface="+mn-ea"/>
                <a:cs typeface="+mn-cs"/>
              </a:rPr>
              <a:t>Scalability: </a:t>
            </a:r>
          </a:p>
          <a:p>
            <a:pPr lvl="1" eaLnBrk="1" hangingPunct="1">
              <a:defRPr/>
            </a:pPr>
            <a:r>
              <a:rPr lang="en-US" sz="1900">
                <a:ea typeface="ＭＳ Ｐゴシック" charset="0"/>
              </a:rPr>
              <a:t>Ability of site to increase in size as demand warrants</a:t>
            </a:r>
          </a:p>
          <a:p>
            <a:pPr eaLnBrk="1" hangingPunct="1">
              <a:defRPr/>
            </a:pPr>
            <a:r>
              <a:rPr lang="en-US" sz="1900">
                <a:ea typeface="+mn-ea"/>
                <a:cs typeface="+mn-cs"/>
              </a:rPr>
              <a:t>Ways to scale hardware:</a:t>
            </a:r>
          </a:p>
          <a:p>
            <a:pPr lvl="1" eaLnBrk="1" hangingPunct="1">
              <a:defRPr/>
            </a:pPr>
            <a:r>
              <a:rPr lang="en-US" sz="1900" b="1">
                <a:ea typeface="ＭＳ Ｐゴシック" charset="0"/>
              </a:rPr>
              <a:t>Vertically</a:t>
            </a:r>
          </a:p>
          <a:p>
            <a:pPr lvl="2" eaLnBrk="1" hangingPunct="1">
              <a:defRPr/>
            </a:pPr>
            <a:r>
              <a:rPr lang="en-US" sz="1900">
                <a:ea typeface="ＭＳ Ｐゴシック" charset="0"/>
              </a:rPr>
              <a:t>Increase processing power of individual components – e.g., using multiple processers, faster chips </a:t>
            </a:r>
          </a:p>
          <a:p>
            <a:pPr lvl="1" eaLnBrk="1" hangingPunct="1">
              <a:defRPr/>
            </a:pPr>
            <a:r>
              <a:rPr lang="en-US" sz="1900" b="1">
                <a:ea typeface="ＭＳ Ｐゴシック" charset="0"/>
              </a:rPr>
              <a:t>Horizontally</a:t>
            </a:r>
          </a:p>
          <a:p>
            <a:pPr lvl="2" eaLnBrk="1" hangingPunct="1">
              <a:defRPr/>
            </a:pPr>
            <a:r>
              <a:rPr lang="en-US" sz="1900">
                <a:ea typeface="ＭＳ Ｐゴシック" charset="0"/>
              </a:rPr>
              <a:t>Employ multiple computers to share workload</a:t>
            </a:r>
          </a:p>
          <a:p>
            <a:pPr lvl="1" eaLnBrk="1" hangingPunct="1">
              <a:defRPr/>
            </a:pPr>
            <a:r>
              <a:rPr lang="en-US" sz="1900" b="1">
                <a:ea typeface="ＭＳ Ｐゴシック" charset="0"/>
              </a:rPr>
              <a:t>Improve processing architecture</a:t>
            </a:r>
          </a:p>
        </p:txBody>
      </p:sp>
      <p:sp>
        <p:nvSpPr>
          <p:cNvPr id="78853" name="Slide Number Placeholder 1">
            <a:extLst>
              <a:ext uri="{FF2B5EF4-FFF2-40B4-BE49-F238E27FC236}">
                <a16:creationId xmlns:a16="http://schemas.microsoft.com/office/drawing/2014/main" id="{A30EA307-90A1-47EE-A3C6-6DAC12449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05372" y="6356350"/>
            <a:ext cx="20574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spcBef>
                <a:spcPct val="20000"/>
              </a:spcBef>
              <a:buClr>
                <a:srgbClr val="EF6527"/>
              </a:buClr>
              <a:buSzPct val="80000"/>
              <a:buFont typeface="Wingdings" panose="05000000000000000000" pitchFamily="2" charset="2"/>
              <a:buChar char="n"/>
              <a:defRPr sz="36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9000"/>
              <a:buFont typeface="Wingdings" panose="05000000000000000000" pitchFamily="2" charset="2"/>
              <a:buChar char="v"/>
              <a:defRPr sz="28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9000"/>
              <a:buFont typeface="Wingdings" panose="05000000000000000000" pitchFamily="2" charset="2"/>
              <a:buChar char="n"/>
              <a:defRPr sz="24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9000"/>
              <a:buFont typeface="Wingdings" panose="05000000000000000000" pitchFamily="2" charset="2"/>
              <a:buChar char="v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9000"/>
              <a:buFont typeface="Wingdings" panose="05000000000000000000" pitchFamily="2" charset="2"/>
              <a:buChar char="n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9000"/>
              <a:buFont typeface="Wingdings" panose="05000000000000000000" pitchFamily="2" charset="2"/>
              <a:buChar char="n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9000"/>
              <a:buFont typeface="Wingdings" panose="05000000000000000000" pitchFamily="2" charset="2"/>
              <a:buChar char="n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9000"/>
              <a:buFont typeface="Wingdings" panose="05000000000000000000" pitchFamily="2" charset="2"/>
              <a:buChar char="n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9000"/>
              <a:buFont typeface="Wingdings" panose="05000000000000000000" pitchFamily="2" charset="2"/>
              <a:buChar char="n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lang="en-US" altLang="en-US" sz="1700">
                <a:solidFill>
                  <a:schemeClr val="tx1">
                    <a:lumMod val="50000"/>
                    <a:lumOff val="50000"/>
                  </a:schemeClr>
                </a:solidFill>
                <a:latin typeface="Georgia" panose="02040502050405020303" pitchFamily="18" charset="0"/>
              </a:rPr>
              <a:t>Slide 4-</a:t>
            </a:r>
            <a:fld id="{21B9C2B8-DD8A-4DFD-977F-669527EEF5D1}" type="slidenum">
              <a:rPr lang="en-US" altLang="en-US" sz="1700">
                <a:solidFill>
                  <a:schemeClr val="tx1">
                    <a:lumMod val="50000"/>
                    <a:lumOff val="50000"/>
                  </a:schemeClr>
                </a:solidFill>
                <a:latin typeface="Georgia" panose="02040502050405020303" pitchFamily="18" charset="0"/>
              </a:rPr>
              <a:pPr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t>38</a:t>
            </a:fld>
            <a:endParaRPr lang="en-US" altLang="en-US" sz="1700">
              <a:solidFill>
                <a:schemeClr val="tx1">
                  <a:lumMod val="50000"/>
                  <a:lumOff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00" name="Slide Number Placeholder 1">
            <a:extLst>
              <a:ext uri="{FF2B5EF4-FFF2-40B4-BE49-F238E27FC236}">
                <a16:creationId xmlns:a16="http://schemas.microsoft.com/office/drawing/2014/main" id="{570E7A88-6169-4F31-BFCA-14D09DE9FCC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EF6527"/>
              </a:buClr>
              <a:buSzPct val="80000"/>
              <a:buFont typeface="Wingdings" panose="05000000000000000000" pitchFamily="2" charset="2"/>
              <a:buChar char="n"/>
              <a:defRPr sz="36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9000"/>
              <a:buFont typeface="Wingdings" panose="05000000000000000000" pitchFamily="2" charset="2"/>
              <a:buChar char="v"/>
              <a:defRPr sz="28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9000"/>
              <a:buFont typeface="Wingdings" panose="05000000000000000000" pitchFamily="2" charset="2"/>
              <a:buChar char="n"/>
              <a:defRPr sz="24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9000"/>
              <a:buFont typeface="Wingdings" panose="05000000000000000000" pitchFamily="2" charset="2"/>
              <a:buChar char="v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9000"/>
              <a:buFont typeface="Wingdings" panose="05000000000000000000" pitchFamily="2" charset="2"/>
              <a:buChar char="n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9000"/>
              <a:buFont typeface="Wingdings" panose="05000000000000000000" pitchFamily="2" charset="2"/>
              <a:buChar char="n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9000"/>
              <a:buFont typeface="Wingdings" panose="05000000000000000000" pitchFamily="2" charset="2"/>
              <a:buChar char="n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9000"/>
              <a:buFont typeface="Wingdings" panose="05000000000000000000" pitchFamily="2" charset="2"/>
              <a:buChar char="n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9000"/>
              <a:buFont typeface="Wingdings" panose="05000000000000000000" pitchFamily="2" charset="2"/>
              <a:buChar char="n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D5478"/>
                </a:solidFill>
                <a:latin typeface="Georgia" panose="02040502050405020303" pitchFamily="18" charset="0"/>
              </a:rPr>
              <a:t>Slide 4-</a:t>
            </a:r>
            <a:fld id="{6B06FC5F-8224-466C-BF93-41CFA1287364}" type="slidenum">
              <a:rPr lang="en-US" altLang="en-US" sz="1200">
                <a:solidFill>
                  <a:srgbClr val="1D5478"/>
                </a:solidFill>
                <a:latin typeface="Georgia" panose="020405020504050203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US" altLang="en-US" sz="1200">
              <a:solidFill>
                <a:srgbClr val="1D5478"/>
              </a:solidFill>
              <a:latin typeface="Georgia" panose="02040502050405020303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F8F9AA3-06D1-4281-BFDA-4C45121C65C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2413" y="1066800"/>
            <a:ext cx="8639175" cy="4386263"/>
          </a:xfrm>
          <a:prstGeom prst="rect">
            <a:avLst/>
          </a:prstGeom>
          <a:noFill/>
          <a:ln w="3175" cap="sq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808080">
                <a:alpha val="42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E7B1D-891B-41F1-B647-374EC40CB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500">
                <a:ea typeface="+mj-ea"/>
                <a:cs typeface="+mj-cs"/>
              </a:rPr>
              <a:t>Imagine Your E-commerce Presence (cont.)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A2E25-371E-4176-9723-A8B01ACD6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76" y="2481943"/>
            <a:ext cx="7626096" cy="369502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1900">
                <a:ea typeface="+mn-ea"/>
                <a:cs typeface="+mn-cs"/>
              </a:rPr>
              <a:t>Who and where is the target audience?</a:t>
            </a:r>
          </a:p>
          <a:p>
            <a:pPr lvl="1" eaLnBrk="1" hangingPunct="1">
              <a:defRPr/>
            </a:pPr>
            <a:r>
              <a:rPr lang="en-US" sz="1900">
                <a:ea typeface="ＭＳ Ｐゴシック" charset="0"/>
              </a:rPr>
              <a:t>Describing your audience</a:t>
            </a:r>
          </a:p>
          <a:p>
            <a:pPr lvl="2" eaLnBrk="1" hangingPunct="1">
              <a:defRPr/>
            </a:pPr>
            <a:r>
              <a:rPr lang="en-US" sz="1900">
                <a:ea typeface="ＭＳ Ｐゴシック" charset="0"/>
              </a:rPr>
              <a:t>Demographics</a:t>
            </a:r>
          </a:p>
          <a:p>
            <a:pPr lvl="3" eaLnBrk="1" hangingPunct="1">
              <a:defRPr/>
            </a:pPr>
            <a:r>
              <a:rPr lang="en-US" sz="1900">
                <a:ea typeface="ＭＳ Ｐゴシック" charset="0"/>
              </a:rPr>
              <a:t>Age, gender, income, location</a:t>
            </a:r>
          </a:p>
          <a:p>
            <a:pPr lvl="2" eaLnBrk="1" hangingPunct="1">
              <a:defRPr/>
            </a:pPr>
            <a:r>
              <a:rPr lang="en-US" sz="1900">
                <a:ea typeface="ＭＳ Ｐゴシック" charset="0"/>
              </a:rPr>
              <a:t>Behavior patterns (lifestyle)</a:t>
            </a:r>
          </a:p>
          <a:p>
            <a:pPr lvl="2" eaLnBrk="1" hangingPunct="1">
              <a:defRPr/>
            </a:pPr>
            <a:r>
              <a:rPr lang="en-US" sz="1900">
                <a:ea typeface="ＭＳ Ｐゴシック" charset="0"/>
              </a:rPr>
              <a:t>Consumption patterns (purchasing habits)</a:t>
            </a:r>
          </a:p>
          <a:p>
            <a:pPr lvl="2" eaLnBrk="1" hangingPunct="1">
              <a:defRPr/>
            </a:pPr>
            <a:r>
              <a:rPr lang="en-US" sz="1900">
                <a:ea typeface="ＭＳ Ｐゴシック" charset="0"/>
              </a:rPr>
              <a:t>Digital usage patterns (consumer actions on the web)</a:t>
            </a:r>
          </a:p>
          <a:p>
            <a:pPr lvl="2" eaLnBrk="1" hangingPunct="1">
              <a:defRPr/>
            </a:pPr>
            <a:r>
              <a:rPr lang="en-US" sz="1900">
                <a:ea typeface="ＭＳ Ｐゴシック" charset="0"/>
              </a:rPr>
              <a:t>Content creation patterns (blogs, Facebook)</a:t>
            </a:r>
          </a:p>
          <a:p>
            <a:pPr lvl="2" eaLnBrk="1" hangingPunct="1">
              <a:defRPr/>
            </a:pPr>
            <a:r>
              <a:rPr lang="en-US" sz="1900">
                <a:ea typeface="ＭＳ Ｐゴシック" charset="0"/>
              </a:rPr>
              <a:t>Buyers’ personas and characteristics</a:t>
            </a:r>
          </a:p>
          <a:p>
            <a:pPr lvl="1" eaLnBrk="1" hangingPunct="1">
              <a:defRPr/>
            </a:pPr>
            <a:endParaRPr lang="en-US" sz="1900">
              <a:ea typeface="ＭＳ Ｐゴシック" charset="0"/>
            </a:endParaRPr>
          </a:p>
          <a:p>
            <a:pPr lvl="1" eaLnBrk="1" hangingPunct="1">
              <a:defRPr/>
            </a:pPr>
            <a:endParaRPr lang="en-US" sz="1900">
              <a:ea typeface="ＭＳ Ｐゴシック" charset="0"/>
            </a:endParaRPr>
          </a:p>
        </p:txBody>
      </p:sp>
      <p:sp>
        <p:nvSpPr>
          <p:cNvPr id="20485" name="Slide Number Placeholder 4">
            <a:extLst>
              <a:ext uri="{FF2B5EF4-FFF2-40B4-BE49-F238E27FC236}">
                <a16:creationId xmlns:a16="http://schemas.microsoft.com/office/drawing/2014/main" id="{D209A484-6AB8-4EC2-AFD0-D249B68F6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05372" y="6356350"/>
            <a:ext cx="20574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spcBef>
                <a:spcPct val="20000"/>
              </a:spcBef>
              <a:buClr>
                <a:srgbClr val="EF6527"/>
              </a:buClr>
              <a:buSzPct val="80000"/>
              <a:buFont typeface="Wingdings" panose="05000000000000000000" pitchFamily="2" charset="2"/>
              <a:buChar char="n"/>
              <a:defRPr sz="36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9000"/>
              <a:buFont typeface="Wingdings" panose="05000000000000000000" pitchFamily="2" charset="2"/>
              <a:buChar char="v"/>
              <a:defRPr sz="28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9000"/>
              <a:buFont typeface="Wingdings" panose="05000000000000000000" pitchFamily="2" charset="2"/>
              <a:buChar char="n"/>
              <a:defRPr sz="24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9000"/>
              <a:buFont typeface="Wingdings" panose="05000000000000000000" pitchFamily="2" charset="2"/>
              <a:buChar char="v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9000"/>
              <a:buFont typeface="Wingdings" panose="05000000000000000000" pitchFamily="2" charset="2"/>
              <a:buChar char="n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9000"/>
              <a:buFont typeface="Wingdings" panose="05000000000000000000" pitchFamily="2" charset="2"/>
              <a:buChar char="n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9000"/>
              <a:buFont typeface="Wingdings" panose="05000000000000000000" pitchFamily="2" charset="2"/>
              <a:buChar char="n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9000"/>
              <a:buFont typeface="Wingdings" panose="05000000000000000000" pitchFamily="2" charset="2"/>
              <a:buChar char="n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9000"/>
              <a:buFont typeface="Wingdings" panose="05000000000000000000" pitchFamily="2" charset="2"/>
              <a:buChar char="n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lang="en-US" altLang="en-US" sz="1700">
                <a:solidFill>
                  <a:schemeClr val="tx1">
                    <a:lumMod val="50000"/>
                    <a:lumOff val="50000"/>
                  </a:schemeClr>
                </a:solidFill>
                <a:latin typeface="Georgia" panose="02040502050405020303" pitchFamily="18" charset="0"/>
              </a:rPr>
              <a:t>Slide 4-</a:t>
            </a:r>
            <a:fld id="{BFD1F2BB-675C-4C2B-ADB0-E9E903284722}" type="slidenum">
              <a:rPr lang="en-US" altLang="en-US" sz="1700">
                <a:solidFill>
                  <a:schemeClr val="tx1">
                    <a:lumMod val="50000"/>
                    <a:lumOff val="50000"/>
                  </a:schemeClr>
                </a:solidFill>
                <a:latin typeface="Georgia" panose="02040502050405020303" pitchFamily="18" charset="0"/>
              </a:rPr>
              <a:pPr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t>4</a:t>
            </a:fld>
            <a:endParaRPr lang="en-US" altLang="en-US" sz="1700">
              <a:solidFill>
                <a:schemeClr val="tx1">
                  <a:lumMod val="50000"/>
                  <a:lumOff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8" name="Slide Number Placeholder 1">
            <a:extLst>
              <a:ext uri="{FF2B5EF4-FFF2-40B4-BE49-F238E27FC236}">
                <a16:creationId xmlns:a16="http://schemas.microsoft.com/office/drawing/2014/main" id="{E2B85FF0-A41D-4B5F-98D9-0EF592032442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EF6527"/>
              </a:buClr>
              <a:buSzPct val="80000"/>
              <a:buFont typeface="Wingdings" panose="05000000000000000000" pitchFamily="2" charset="2"/>
              <a:buChar char="n"/>
              <a:defRPr sz="36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9000"/>
              <a:buFont typeface="Wingdings" panose="05000000000000000000" pitchFamily="2" charset="2"/>
              <a:buChar char="v"/>
              <a:defRPr sz="28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9000"/>
              <a:buFont typeface="Wingdings" panose="05000000000000000000" pitchFamily="2" charset="2"/>
              <a:buChar char="n"/>
              <a:defRPr sz="24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9000"/>
              <a:buFont typeface="Wingdings" panose="05000000000000000000" pitchFamily="2" charset="2"/>
              <a:buChar char="v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9000"/>
              <a:buFont typeface="Wingdings" panose="05000000000000000000" pitchFamily="2" charset="2"/>
              <a:buChar char="n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9000"/>
              <a:buFont typeface="Wingdings" panose="05000000000000000000" pitchFamily="2" charset="2"/>
              <a:buChar char="n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9000"/>
              <a:buFont typeface="Wingdings" panose="05000000000000000000" pitchFamily="2" charset="2"/>
              <a:buChar char="n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9000"/>
              <a:buFont typeface="Wingdings" panose="05000000000000000000" pitchFamily="2" charset="2"/>
              <a:buChar char="n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9000"/>
              <a:buFont typeface="Wingdings" panose="05000000000000000000" pitchFamily="2" charset="2"/>
              <a:buChar char="n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D5478"/>
                </a:solidFill>
                <a:latin typeface="Georgia" panose="02040502050405020303" pitchFamily="18" charset="0"/>
              </a:rPr>
              <a:t>Slide 4-</a:t>
            </a:r>
            <a:fld id="{B1150238-EE67-444E-A95D-D3D096EC1B57}" type="slidenum">
              <a:rPr lang="en-US" altLang="en-US" sz="1200">
                <a:solidFill>
                  <a:srgbClr val="1D5478"/>
                </a:solidFill>
                <a:latin typeface="Georgia" panose="020405020504050203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en-US" altLang="en-US" sz="1200">
              <a:solidFill>
                <a:srgbClr val="1D5478"/>
              </a:solidFill>
              <a:latin typeface="Georgia" panose="02040502050405020303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288279-5130-4B28-839A-98D27B6D470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138238"/>
            <a:ext cx="8253413" cy="4429125"/>
          </a:xfrm>
          <a:prstGeom prst="rect">
            <a:avLst/>
          </a:prstGeom>
          <a:noFill/>
          <a:ln w="3175" cap="sq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808080">
                <a:alpha val="42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2" name="Rectangle 201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4" name="Rectangle 203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6" name="Rectangle 205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178" name="Rectangle 2">
            <a:extLst>
              <a:ext uri="{FF2B5EF4-FFF2-40B4-BE49-F238E27FC236}">
                <a16:creationId xmlns:a16="http://schemas.microsoft.com/office/drawing/2014/main" id="{023EEB7C-072A-4BEE-946D-FD57B80C43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500">
                <a:ea typeface="+mj-ea"/>
                <a:cs typeface="+mj-cs"/>
              </a:rPr>
              <a:t>Other E-commerce Site Tools</a:t>
            </a:r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D4832048-CFEA-41AE-9DD0-0EAE2A7D56D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6676" y="2481943"/>
            <a:ext cx="7626096" cy="3695020"/>
          </a:xfrm>
        </p:spPr>
        <p:txBody>
          <a:bodyPr>
            <a:normAutofit/>
          </a:bodyPr>
          <a:lstStyle/>
          <a:p>
            <a:pPr eaLnBrk="1" hangingPunct="1">
              <a:spcBef>
                <a:spcPts val="0"/>
              </a:spcBef>
              <a:defRPr/>
            </a:pPr>
            <a:r>
              <a:rPr lang="en-US" sz="1900">
                <a:ea typeface="+mn-ea"/>
                <a:cs typeface="+mn-cs"/>
              </a:rPr>
              <a:t>Web site design: Basic business considerations</a:t>
            </a:r>
          </a:p>
          <a:p>
            <a:pPr lvl="1" eaLnBrk="1" hangingPunct="1">
              <a:spcBef>
                <a:spcPts val="0"/>
              </a:spcBef>
              <a:spcAft>
                <a:spcPts val="1200"/>
              </a:spcAft>
              <a:defRPr/>
            </a:pPr>
            <a:r>
              <a:rPr lang="en-US" sz="1900">
                <a:ea typeface="ＭＳ Ｐゴシック" charset="0"/>
              </a:rPr>
              <a:t>Enabling customers to find and buy what they need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sz="1900">
                <a:ea typeface="+mn-ea"/>
                <a:cs typeface="+mn-cs"/>
              </a:rPr>
              <a:t>Tools for Web site optimization</a:t>
            </a:r>
          </a:p>
          <a:p>
            <a:pPr lvl="1" eaLnBrk="1" hangingPunct="1"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900">
                <a:ea typeface="ＭＳ Ｐゴシック" charset="0"/>
              </a:rPr>
              <a:t>Search engine placement</a:t>
            </a:r>
          </a:p>
          <a:p>
            <a:pPr lvl="2" eaLnBrk="1" hangingPunct="1">
              <a:spcBef>
                <a:spcPts val="0"/>
              </a:spcBef>
              <a:defRPr/>
            </a:pPr>
            <a:r>
              <a:rPr lang="en-US" sz="1900">
                <a:ea typeface="ＭＳ Ｐゴシック" charset="0"/>
              </a:rPr>
              <a:t>Metatags and titles, help search engines find you</a:t>
            </a:r>
          </a:p>
          <a:p>
            <a:pPr lvl="2" eaLnBrk="1" hangingPunct="1">
              <a:spcBef>
                <a:spcPts val="0"/>
              </a:spcBef>
              <a:defRPr/>
            </a:pPr>
            <a:r>
              <a:rPr lang="en-US" sz="1900">
                <a:ea typeface="ＭＳ Ｐゴシック" charset="0"/>
              </a:rPr>
              <a:t>Identify market niches, and tailor site to them</a:t>
            </a:r>
          </a:p>
          <a:p>
            <a:pPr lvl="2" eaLnBrk="1" hangingPunct="1">
              <a:spcBef>
                <a:spcPts val="0"/>
              </a:spcBef>
              <a:defRPr/>
            </a:pPr>
            <a:r>
              <a:rPr lang="en-US" sz="1900">
                <a:ea typeface="ＭＳ Ｐゴシック" charset="0"/>
              </a:rPr>
              <a:t>Offer expertise such as white papers, industry analysis etc. to attract customers</a:t>
            </a:r>
          </a:p>
          <a:p>
            <a:pPr lvl="2" eaLnBrk="1" hangingPunct="1">
              <a:spcBef>
                <a:spcPts val="0"/>
              </a:spcBef>
              <a:defRPr/>
            </a:pPr>
            <a:r>
              <a:rPr lang="en-US" sz="1900">
                <a:ea typeface="ＭＳ Ｐゴシック" charset="0"/>
              </a:rPr>
              <a:t>Encourage links from other sites to yours</a:t>
            </a:r>
          </a:p>
          <a:p>
            <a:pPr lvl="2" eaLnBrk="1" hangingPunct="1">
              <a:spcBef>
                <a:spcPts val="0"/>
              </a:spcBef>
              <a:defRPr/>
            </a:pPr>
            <a:r>
              <a:rPr lang="en-US" sz="1900">
                <a:ea typeface="ＭＳ Ｐゴシック" charset="0"/>
              </a:rPr>
              <a:t>Buy Search engine keywords and ads</a:t>
            </a:r>
          </a:p>
          <a:p>
            <a:pPr lvl="2" eaLnBrk="1" hangingPunct="1">
              <a:spcBef>
                <a:spcPts val="0"/>
              </a:spcBef>
              <a:defRPr/>
            </a:pPr>
            <a:r>
              <a:rPr lang="en-US" sz="1900">
                <a:ea typeface="ＭＳ Ｐゴシック" charset="0"/>
              </a:rPr>
              <a:t>Use key words to suggest the location of your establishment </a:t>
            </a:r>
          </a:p>
        </p:txBody>
      </p:sp>
      <p:sp>
        <p:nvSpPr>
          <p:cNvPr id="84997" name="Slide Number Placeholder 1">
            <a:extLst>
              <a:ext uri="{FF2B5EF4-FFF2-40B4-BE49-F238E27FC236}">
                <a16:creationId xmlns:a16="http://schemas.microsoft.com/office/drawing/2014/main" id="{58640DE2-3CF5-4715-B98A-65D814004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05372" y="6356350"/>
            <a:ext cx="20574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spcBef>
                <a:spcPct val="20000"/>
              </a:spcBef>
              <a:buClr>
                <a:srgbClr val="EF6527"/>
              </a:buClr>
              <a:buSzPct val="80000"/>
              <a:buFont typeface="Wingdings" panose="05000000000000000000" pitchFamily="2" charset="2"/>
              <a:buChar char="n"/>
              <a:defRPr sz="36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9000"/>
              <a:buFont typeface="Wingdings" panose="05000000000000000000" pitchFamily="2" charset="2"/>
              <a:buChar char="v"/>
              <a:defRPr sz="28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9000"/>
              <a:buFont typeface="Wingdings" panose="05000000000000000000" pitchFamily="2" charset="2"/>
              <a:buChar char="n"/>
              <a:defRPr sz="24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9000"/>
              <a:buFont typeface="Wingdings" panose="05000000000000000000" pitchFamily="2" charset="2"/>
              <a:buChar char="v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9000"/>
              <a:buFont typeface="Wingdings" panose="05000000000000000000" pitchFamily="2" charset="2"/>
              <a:buChar char="n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9000"/>
              <a:buFont typeface="Wingdings" panose="05000000000000000000" pitchFamily="2" charset="2"/>
              <a:buChar char="n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9000"/>
              <a:buFont typeface="Wingdings" panose="05000000000000000000" pitchFamily="2" charset="2"/>
              <a:buChar char="n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9000"/>
              <a:buFont typeface="Wingdings" panose="05000000000000000000" pitchFamily="2" charset="2"/>
              <a:buChar char="n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9000"/>
              <a:buFont typeface="Wingdings" panose="05000000000000000000" pitchFamily="2" charset="2"/>
              <a:buChar char="n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lang="en-US" altLang="en-US" sz="1700">
                <a:solidFill>
                  <a:schemeClr val="tx1">
                    <a:lumMod val="50000"/>
                    <a:lumOff val="50000"/>
                  </a:schemeClr>
                </a:solidFill>
                <a:latin typeface="Georgia" panose="02040502050405020303" pitchFamily="18" charset="0"/>
              </a:rPr>
              <a:t>Slide 4-</a:t>
            </a:r>
            <a:fld id="{EED55706-FC93-487B-BADC-981921FA30A6}" type="slidenum">
              <a:rPr lang="en-US" altLang="en-US" sz="1700">
                <a:solidFill>
                  <a:schemeClr val="tx1">
                    <a:lumMod val="50000"/>
                    <a:lumOff val="50000"/>
                  </a:schemeClr>
                </a:solidFill>
                <a:latin typeface="Georgia" panose="02040502050405020303" pitchFamily="18" charset="0"/>
              </a:rPr>
              <a:pPr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t>41</a:t>
            </a:fld>
            <a:endParaRPr lang="en-US" altLang="en-US" sz="1700">
              <a:solidFill>
                <a:schemeClr val="tx1">
                  <a:lumMod val="50000"/>
                  <a:lumOff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4" name="Slide Number Placeholder 1">
            <a:extLst>
              <a:ext uri="{FF2B5EF4-FFF2-40B4-BE49-F238E27FC236}">
                <a16:creationId xmlns:a16="http://schemas.microsoft.com/office/drawing/2014/main" id="{F38CE2B6-BE57-47A2-8E71-CD9B9F1F2C0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EF6527"/>
              </a:buClr>
              <a:buSzPct val="80000"/>
              <a:buFont typeface="Wingdings" panose="05000000000000000000" pitchFamily="2" charset="2"/>
              <a:buChar char="n"/>
              <a:defRPr sz="36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9000"/>
              <a:buFont typeface="Wingdings" panose="05000000000000000000" pitchFamily="2" charset="2"/>
              <a:buChar char="v"/>
              <a:defRPr sz="28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9000"/>
              <a:buFont typeface="Wingdings" panose="05000000000000000000" pitchFamily="2" charset="2"/>
              <a:buChar char="n"/>
              <a:defRPr sz="24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9000"/>
              <a:buFont typeface="Wingdings" panose="05000000000000000000" pitchFamily="2" charset="2"/>
              <a:buChar char="v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9000"/>
              <a:buFont typeface="Wingdings" panose="05000000000000000000" pitchFamily="2" charset="2"/>
              <a:buChar char="n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9000"/>
              <a:buFont typeface="Wingdings" panose="05000000000000000000" pitchFamily="2" charset="2"/>
              <a:buChar char="n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9000"/>
              <a:buFont typeface="Wingdings" panose="05000000000000000000" pitchFamily="2" charset="2"/>
              <a:buChar char="n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9000"/>
              <a:buFont typeface="Wingdings" panose="05000000000000000000" pitchFamily="2" charset="2"/>
              <a:buChar char="n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9000"/>
              <a:buFont typeface="Wingdings" panose="05000000000000000000" pitchFamily="2" charset="2"/>
              <a:buChar char="n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D5478"/>
                </a:solidFill>
                <a:latin typeface="Georgia" panose="02040502050405020303" pitchFamily="18" charset="0"/>
              </a:rPr>
              <a:t>Slide 4-</a:t>
            </a:r>
            <a:fld id="{8F7AD4DF-BA44-4F86-A692-B313A8F3994D}" type="slidenum">
              <a:rPr lang="en-US" altLang="en-US" sz="1200">
                <a:solidFill>
                  <a:srgbClr val="1D5478"/>
                </a:solidFill>
                <a:latin typeface="Georgia" panose="020405020504050203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en-US" altLang="en-US" sz="1200">
              <a:solidFill>
                <a:srgbClr val="1D5478"/>
              </a:solidFill>
              <a:latin typeface="Georgia" panose="02040502050405020303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BA81BB-13B5-4FE7-9E74-9B2B6BD9A79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230313"/>
            <a:ext cx="8716963" cy="4244975"/>
          </a:xfrm>
          <a:prstGeom prst="rect">
            <a:avLst/>
          </a:prstGeom>
          <a:noFill/>
          <a:ln w="3175" cap="sq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808080">
                <a:alpha val="42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2" name="Slide Number Placeholder 1">
            <a:extLst>
              <a:ext uri="{FF2B5EF4-FFF2-40B4-BE49-F238E27FC236}">
                <a16:creationId xmlns:a16="http://schemas.microsoft.com/office/drawing/2014/main" id="{61BBEE1B-3392-4F53-9615-ED556373438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EF6527"/>
              </a:buClr>
              <a:buSzPct val="80000"/>
              <a:buFont typeface="Wingdings" panose="05000000000000000000" pitchFamily="2" charset="2"/>
              <a:buChar char="n"/>
              <a:defRPr sz="36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9000"/>
              <a:buFont typeface="Wingdings" panose="05000000000000000000" pitchFamily="2" charset="2"/>
              <a:buChar char="v"/>
              <a:defRPr sz="28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9000"/>
              <a:buFont typeface="Wingdings" panose="05000000000000000000" pitchFamily="2" charset="2"/>
              <a:buChar char="n"/>
              <a:defRPr sz="24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9000"/>
              <a:buFont typeface="Wingdings" panose="05000000000000000000" pitchFamily="2" charset="2"/>
              <a:buChar char="v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9000"/>
              <a:buFont typeface="Wingdings" panose="05000000000000000000" pitchFamily="2" charset="2"/>
              <a:buChar char="n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9000"/>
              <a:buFont typeface="Wingdings" panose="05000000000000000000" pitchFamily="2" charset="2"/>
              <a:buChar char="n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9000"/>
              <a:buFont typeface="Wingdings" panose="05000000000000000000" pitchFamily="2" charset="2"/>
              <a:buChar char="n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9000"/>
              <a:buFont typeface="Wingdings" panose="05000000000000000000" pitchFamily="2" charset="2"/>
              <a:buChar char="n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9000"/>
              <a:buFont typeface="Wingdings" panose="05000000000000000000" pitchFamily="2" charset="2"/>
              <a:buChar char="n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D5478"/>
                </a:solidFill>
                <a:latin typeface="Georgia" panose="02040502050405020303" pitchFamily="18" charset="0"/>
              </a:rPr>
              <a:t>Slide 4-</a:t>
            </a:r>
            <a:fld id="{E57FD916-3EB0-4A97-BE8C-78D9C8E1CAD0}" type="slidenum">
              <a:rPr lang="en-US" altLang="en-US" sz="1200">
                <a:solidFill>
                  <a:srgbClr val="1D5478"/>
                </a:solidFill>
                <a:latin typeface="Georgia" panose="020405020504050203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lang="en-US" altLang="en-US" sz="1200">
              <a:solidFill>
                <a:srgbClr val="1D5478"/>
              </a:solidFill>
              <a:latin typeface="Georgia" panose="02040502050405020303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57CF91-D060-4D24-B9B1-0D8133175E8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6550" y="990600"/>
            <a:ext cx="8461375" cy="4953000"/>
          </a:xfrm>
          <a:prstGeom prst="rect">
            <a:avLst/>
          </a:prstGeom>
          <a:noFill/>
          <a:ln w="3175" cap="sq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808080">
                <a:alpha val="42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250" name="Rectangle 2">
            <a:extLst>
              <a:ext uri="{FF2B5EF4-FFF2-40B4-BE49-F238E27FC236}">
                <a16:creationId xmlns:a16="http://schemas.microsoft.com/office/drawing/2014/main" id="{1C05613A-223B-407F-AF2D-17CCEDCCCA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500">
                <a:ea typeface="+mj-ea"/>
                <a:cs typeface="+mj-cs"/>
              </a:rPr>
              <a:t>Tools for Interactivity and Active Content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D6B15EE8-3E70-4F1B-A9FD-A5F7F620E9F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6676" y="2481943"/>
            <a:ext cx="7626096" cy="369502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1900">
                <a:ea typeface="+mn-ea"/>
                <a:cs typeface="+mn-cs"/>
              </a:rPr>
              <a:t>CGI (Common Gateway Interface)</a:t>
            </a:r>
          </a:p>
          <a:p>
            <a:pPr eaLnBrk="1" hangingPunct="1">
              <a:defRPr/>
            </a:pPr>
            <a:r>
              <a:rPr lang="en-US" sz="1900">
                <a:ea typeface="+mn-ea"/>
                <a:cs typeface="+mn-cs"/>
              </a:rPr>
              <a:t>ASP (Active Server Pages)/ASP.NET</a:t>
            </a:r>
          </a:p>
          <a:p>
            <a:pPr eaLnBrk="1" hangingPunct="1">
              <a:defRPr/>
            </a:pPr>
            <a:r>
              <a:rPr lang="en-US" sz="1900">
                <a:ea typeface="+mn-ea"/>
                <a:cs typeface="+mn-cs"/>
              </a:rPr>
              <a:t>Java, JSP, and JavaScript (Sun)</a:t>
            </a:r>
          </a:p>
          <a:p>
            <a:pPr eaLnBrk="1" hangingPunct="1">
              <a:defRPr/>
            </a:pPr>
            <a:r>
              <a:rPr lang="en-US" sz="1900">
                <a:ea typeface="+mn-ea"/>
                <a:cs typeface="+mn-cs"/>
              </a:rPr>
              <a:t>ActiveX and VBScript (Microsoft)</a:t>
            </a:r>
          </a:p>
          <a:p>
            <a:pPr lvl="1" eaLnBrk="1" hangingPunct="1">
              <a:defRPr/>
            </a:pPr>
            <a:r>
              <a:rPr lang="en-US" sz="1900"/>
              <a:t>ActiveX are technologies for content downloaded from a network, particularly from the World Wide Web.</a:t>
            </a:r>
            <a:endParaRPr lang="en-US" sz="1900">
              <a:ea typeface="+mn-ea"/>
              <a:cs typeface="+mn-cs"/>
            </a:endParaRPr>
          </a:p>
          <a:p>
            <a:pPr eaLnBrk="1" hangingPunct="1">
              <a:defRPr/>
            </a:pPr>
            <a:r>
              <a:rPr lang="en-US" sz="1900">
                <a:ea typeface="+mn-ea"/>
                <a:cs typeface="+mn-cs"/>
              </a:rPr>
              <a:t>ColdFusion (Adobe</a:t>
            </a:r>
            <a:r>
              <a:rPr lang="en-US" sz="1900">
                <a:latin typeface="Cambria" pitchFamily="18" charset="0"/>
              </a:rPr>
              <a:t>) </a:t>
            </a:r>
            <a:r>
              <a:rPr lang="en-US" sz="1900" b="0">
                <a:latin typeface="Cambria" pitchFamily="18" charset="0"/>
              </a:rPr>
              <a:t>rapid web application development platform</a:t>
            </a:r>
          </a:p>
          <a:p>
            <a:pPr eaLnBrk="1" hangingPunct="1">
              <a:defRPr/>
            </a:pPr>
            <a:r>
              <a:rPr lang="en-US" sz="1900">
                <a:ea typeface="+mn-ea"/>
                <a:cs typeface="+mn-cs"/>
              </a:rPr>
              <a:t>Web 2.0 design elements: </a:t>
            </a:r>
          </a:p>
          <a:p>
            <a:pPr lvl="1" eaLnBrk="1" hangingPunct="1">
              <a:defRPr/>
            </a:pPr>
            <a:r>
              <a:rPr lang="en-US" sz="1900">
                <a:ea typeface="ＭＳ Ｐゴシック" charset="0"/>
              </a:rPr>
              <a:t>Widgets (small pieces of programming code)</a:t>
            </a:r>
          </a:p>
          <a:p>
            <a:pPr lvl="1" eaLnBrk="1" hangingPunct="1">
              <a:defRPr/>
            </a:pPr>
            <a:r>
              <a:rPr lang="en-US" sz="1900">
                <a:ea typeface="ＭＳ Ｐゴシック" charset="0"/>
              </a:rPr>
              <a:t>mashups (functionality and data from one program used in another)</a:t>
            </a:r>
          </a:p>
          <a:p>
            <a:pPr eaLnBrk="1" hangingPunct="1">
              <a:defRPr/>
            </a:pPr>
            <a:endParaRPr lang="en-US" sz="1900">
              <a:ea typeface="+mn-ea"/>
              <a:cs typeface="+mn-cs"/>
            </a:endParaRPr>
          </a:p>
        </p:txBody>
      </p:sp>
      <p:sp>
        <p:nvSpPr>
          <p:cNvPr id="91141" name="Slide Number Placeholder 1">
            <a:extLst>
              <a:ext uri="{FF2B5EF4-FFF2-40B4-BE49-F238E27FC236}">
                <a16:creationId xmlns:a16="http://schemas.microsoft.com/office/drawing/2014/main" id="{15185D1E-F079-479D-A1AB-C2C2C20DB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05372" y="6356350"/>
            <a:ext cx="20574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spcBef>
                <a:spcPct val="20000"/>
              </a:spcBef>
              <a:buClr>
                <a:srgbClr val="EF6527"/>
              </a:buClr>
              <a:buSzPct val="80000"/>
              <a:buFont typeface="Wingdings" panose="05000000000000000000" pitchFamily="2" charset="2"/>
              <a:buChar char="n"/>
              <a:defRPr sz="36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9000"/>
              <a:buFont typeface="Wingdings" panose="05000000000000000000" pitchFamily="2" charset="2"/>
              <a:buChar char="v"/>
              <a:defRPr sz="28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9000"/>
              <a:buFont typeface="Wingdings" panose="05000000000000000000" pitchFamily="2" charset="2"/>
              <a:buChar char="n"/>
              <a:defRPr sz="24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9000"/>
              <a:buFont typeface="Wingdings" panose="05000000000000000000" pitchFamily="2" charset="2"/>
              <a:buChar char="v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9000"/>
              <a:buFont typeface="Wingdings" panose="05000000000000000000" pitchFamily="2" charset="2"/>
              <a:buChar char="n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9000"/>
              <a:buFont typeface="Wingdings" panose="05000000000000000000" pitchFamily="2" charset="2"/>
              <a:buChar char="n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9000"/>
              <a:buFont typeface="Wingdings" panose="05000000000000000000" pitchFamily="2" charset="2"/>
              <a:buChar char="n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9000"/>
              <a:buFont typeface="Wingdings" panose="05000000000000000000" pitchFamily="2" charset="2"/>
              <a:buChar char="n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9000"/>
              <a:buFont typeface="Wingdings" panose="05000000000000000000" pitchFamily="2" charset="2"/>
              <a:buChar char="n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lang="en-US" altLang="en-US" sz="1700">
                <a:solidFill>
                  <a:schemeClr val="tx1">
                    <a:lumMod val="50000"/>
                    <a:lumOff val="50000"/>
                  </a:schemeClr>
                </a:solidFill>
                <a:latin typeface="Georgia" panose="02040502050405020303" pitchFamily="18" charset="0"/>
              </a:rPr>
              <a:t>Slide 4-</a:t>
            </a:r>
            <a:fld id="{0D7B6F33-C2B7-4858-A971-715F36359353}" type="slidenum">
              <a:rPr lang="en-US" altLang="en-US" sz="1700">
                <a:solidFill>
                  <a:schemeClr val="tx1">
                    <a:lumMod val="50000"/>
                    <a:lumOff val="50000"/>
                  </a:schemeClr>
                </a:solidFill>
                <a:latin typeface="Georgia" panose="02040502050405020303" pitchFamily="18" charset="0"/>
              </a:rPr>
              <a:pPr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t>44</a:t>
            </a:fld>
            <a:endParaRPr lang="en-US" altLang="en-US" sz="1700">
              <a:solidFill>
                <a:schemeClr val="tx1">
                  <a:lumMod val="50000"/>
                  <a:lumOff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274" name="Rectangle 2">
            <a:extLst>
              <a:ext uri="{FF2B5EF4-FFF2-40B4-BE49-F238E27FC236}">
                <a16:creationId xmlns:a16="http://schemas.microsoft.com/office/drawing/2014/main" id="{8C68EFF1-2BF0-4E05-B1EE-1A34D5F764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500">
                <a:ea typeface="+mj-ea"/>
                <a:cs typeface="+mj-cs"/>
              </a:rPr>
              <a:t>Personalization Tools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59BE4240-A248-4001-BCBB-B0564045560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6676" y="2481943"/>
            <a:ext cx="7626096" cy="369502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1900">
                <a:ea typeface="+mn-ea"/>
                <a:cs typeface="+mn-cs"/>
              </a:rPr>
              <a:t>Personalization</a:t>
            </a:r>
          </a:p>
          <a:p>
            <a:pPr lvl="1" eaLnBrk="1" hangingPunct="1">
              <a:defRPr/>
            </a:pPr>
            <a:r>
              <a:rPr lang="en-US" sz="1900">
                <a:ea typeface="ＭＳ Ｐゴシック" charset="0"/>
              </a:rPr>
              <a:t>Ability to treat people based on personal qualities and prior history with site</a:t>
            </a:r>
          </a:p>
          <a:p>
            <a:pPr eaLnBrk="1" hangingPunct="1">
              <a:defRPr/>
            </a:pPr>
            <a:r>
              <a:rPr lang="en-US" sz="1900">
                <a:ea typeface="+mn-ea"/>
                <a:cs typeface="+mn-cs"/>
              </a:rPr>
              <a:t>Customization</a:t>
            </a:r>
          </a:p>
          <a:p>
            <a:pPr lvl="1" eaLnBrk="1" hangingPunct="1">
              <a:defRPr/>
            </a:pPr>
            <a:r>
              <a:rPr lang="en-US" sz="1900">
                <a:ea typeface="ＭＳ Ｐゴシック" charset="0"/>
              </a:rPr>
              <a:t>Ability to change the product to better fit the needs of the customer</a:t>
            </a:r>
          </a:p>
          <a:p>
            <a:pPr eaLnBrk="1" hangingPunct="1">
              <a:defRPr/>
            </a:pPr>
            <a:r>
              <a:rPr lang="en-US" sz="1900">
                <a:ea typeface="+mn-ea"/>
                <a:cs typeface="+mn-cs"/>
              </a:rPr>
              <a:t>Cookies </a:t>
            </a:r>
          </a:p>
          <a:p>
            <a:pPr lvl="1" eaLnBrk="1" hangingPunct="1">
              <a:defRPr/>
            </a:pPr>
            <a:r>
              <a:rPr lang="en-US" sz="1900">
                <a:ea typeface="ＭＳ Ｐゴシック" charset="0"/>
              </a:rPr>
              <a:t>Primary method to achieve personalization</a:t>
            </a:r>
          </a:p>
          <a:p>
            <a:pPr lvl="2" eaLnBrk="1" hangingPunct="1">
              <a:defRPr/>
            </a:pPr>
            <a:r>
              <a:rPr lang="en-US" sz="1900"/>
              <a:t>Amazon.com customizes the content of the homepage based on products you have viewed in the past</a:t>
            </a:r>
            <a:endParaRPr lang="en-US" sz="1900">
              <a:ea typeface="ＭＳ Ｐゴシック" charset="0"/>
            </a:endParaRPr>
          </a:p>
        </p:txBody>
      </p:sp>
      <p:sp>
        <p:nvSpPr>
          <p:cNvPr id="93189" name="Slide Number Placeholder 1">
            <a:extLst>
              <a:ext uri="{FF2B5EF4-FFF2-40B4-BE49-F238E27FC236}">
                <a16:creationId xmlns:a16="http://schemas.microsoft.com/office/drawing/2014/main" id="{3BA4062E-9FA2-4D94-ABB3-41CAC030D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05372" y="6356350"/>
            <a:ext cx="20574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spcBef>
                <a:spcPct val="20000"/>
              </a:spcBef>
              <a:buClr>
                <a:srgbClr val="EF6527"/>
              </a:buClr>
              <a:buSzPct val="80000"/>
              <a:buFont typeface="Wingdings" panose="05000000000000000000" pitchFamily="2" charset="2"/>
              <a:buChar char="n"/>
              <a:defRPr sz="36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9000"/>
              <a:buFont typeface="Wingdings" panose="05000000000000000000" pitchFamily="2" charset="2"/>
              <a:buChar char="v"/>
              <a:defRPr sz="28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9000"/>
              <a:buFont typeface="Wingdings" panose="05000000000000000000" pitchFamily="2" charset="2"/>
              <a:buChar char="n"/>
              <a:defRPr sz="24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9000"/>
              <a:buFont typeface="Wingdings" panose="05000000000000000000" pitchFamily="2" charset="2"/>
              <a:buChar char="v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9000"/>
              <a:buFont typeface="Wingdings" panose="05000000000000000000" pitchFamily="2" charset="2"/>
              <a:buChar char="n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9000"/>
              <a:buFont typeface="Wingdings" panose="05000000000000000000" pitchFamily="2" charset="2"/>
              <a:buChar char="n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9000"/>
              <a:buFont typeface="Wingdings" panose="05000000000000000000" pitchFamily="2" charset="2"/>
              <a:buChar char="n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9000"/>
              <a:buFont typeface="Wingdings" panose="05000000000000000000" pitchFamily="2" charset="2"/>
              <a:buChar char="n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9000"/>
              <a:buFont typeface="Wingdings" panose="05000000000000000000" pitchFamily="2" charset="2"/>
              <a:buChar char="n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lang="en-US" altLang="en-US" sz="1700">
                <a:solidFill>
                  <a:schemeClr val="tx1">
                    <a:lumMod val="50000"/>
                    <a:lumOff val="50000"/>
                  </a:schemeClr>
                </a:solidFill>
                <a:latin typeface="Georgia" panose="02040502050405020303" pitchFamily="18" charset="0"/>
              </a:rPr>
              <a:t>Slide 4-</a:t>
            </a:r>
            <a:fld id="{3765A2FC-DAF6-4851-93D8-6D6612EFE561}" type="slidenum">
              <a:rPr lang="en-US" altLang="en-US" sz="1700">
                <a:solidFill>
                  <a:schemeClr val="tx1">
                    <a:lumMod val="50000"/>
                    <a:lumOff val="50000"/>
                  </a:schemeClr>
                </a:solidFill>
                <a:latin typeface="Georgia" panose="02040502050405020303" pitchFamily="18" charset="0"/>
              </a:rPr>
              <a:pPr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t>45</a:t>
            </a:fld>
            <a:endParaRPr lang="en-US" altLang="en-US" sz="1700">
              <a:solidFill>
                <a:schemeClr val="tx1">
                  <a:lumMod val="50000"/>
                  <a:lumOff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9" name="Rectangle 19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1" name="Rectangle 20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3" name="Rectangle 20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298" name="Rectangle 2">
            <a:extLst>
              <a:ext uri="{FF2B5EF4-FFF2-40B4-BE49-F238E27FC236}">
                <a16:creationId xmlns:a16="http://schemas.microsoft.com/office/drawing/2014/main" id="{5F325B11-9123-427C-A2E2-3AEEDDD4E5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500">
                <a:ea typeface="+mj-ea"/>
                <a:cs typeface="+mj-cs"/>
              </a:rPr>
              <a:t>The Information Policy Set</a:t>
            </a: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8002" name="Rectangle 3">
            <a:extLst>
              <a:ext uri="{FF2B5EF4-FFF2-40B4-BE49-F238E27FC236}">
                <a16:creationId xmlns:a16="http://schemas.microsoft.com/office/drawing/2014/main" id="{464880A9-669F-4B02-8AA6-44925256F6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6676" y="2481943"/>
            <a:ext cx="7626096" cy="3695020"/>
          </a:xfrm>
        </p:spPr>
        <p:txBody>
          <a:bodyPr>
            <a:normAutofit/>
          </a:bodyPr>
          <a:lstStyle/>
          <a:p>
            <a:pPr eaLnBrk="1" hangingPunct="1">
              <a:buClr>
                <a:srgbClr val="EF6527"/>
              </a:buClr>
              <a:defRPr/>
            </a:pPr>
            <a:r>
              <a:rPr lang="en-US" altLang="en-US" sz="1900"/>
              <a:t>Privacy policy</a:t>
            </a:r>
          </a:p>
          <a:p>
            <a:pPr lvl="1" eaLnBrk="1" hangingPunct="1">
              <a:spcBef>
                <a:spcPts val="1200"/>
              </a:spcBef>
              <a:spcAft>
                <a:spcPts val="2400"/>
              </a:spcAft>
              <a:defRPr/>
            </a:pPr>
            <a:r>
              <a:rPr lang="en-US" altLang="en-US" sz="1900"/>
              <a:t>Set of public statements declaring how site will treat customers</a:t>
            </a:r>
            <a:r>
              <a:rPr lang="ja-JP" altLang="en-US" sz="1900"/>
              <a:t>’</a:t>
            </a:r>
            <a:r>
              <a:rPr lang="en-US" altLang="ja-JP" sz="1900"/>
              <a:t>personal information that is gathered by site</a:t>
            </a:r>
          </a:p>
          <a:p>
            <a:pPr eaLnBrk="1" hangingPunct="1">
              <a:buClr>
                <a:srgbClr val="EF6527"/>
              </a:buClr>
              <a:defRPr/>
            </a:pPr>
            <a:r>
              <a:rPr lang="en-US" altLang="en-US" sz="1900"/>
              <a:t>Accessibility rules</a:t>
            </a:r>
          </a:p>
          <a:p>
            <a:pPr lvl="1" eaLnBrk="1" hangingPunct="1">
              <a:defRPr/>
            </a:pPr>
            <a:r>
              <a:rPr lang="en-US" altLang="en-US" sz="1900"/>
              <a:t>Set of design objectives that ensure disabled users can affectively access site</a:t>
            </a:r>
          </a:p>
        </p:txBody>
      </p:sp>
      <p:sp>
        <p:nvSpPr>
          <p:cNvPr id="95237" name="Slide Number Placeholder 1">
            <a:extLst>
              <a:ext uri="{FF2B5EF4-FFF2-40B4-BE49-F238E27FC236}">
                <a16:creationId xmlns:a16="http://schemas.microsoft.com/office/drawing/2014/main" id="{6B7ED499-0549-4F48-A9A8-6D908D96D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05372" y="6356350"/>
            <a:ext cx="20574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spcBef>
                <a:spcPct val="20000"/>
              </a:spcBef>
              <a:buClr>
                <a:srgbClr val="EF6527"/>
              </a:buClr>
              <a:buSzPct val="80000"/>
              <a:buFont typeface="Wingdings" panose="05000000000000000000" pitchFamily="2" charset="2"/>
              <a:buChar char="n"/>
              <a:defRPr sz="36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9000"/>
              <a:buFont typeface="Wingdings" panose="05000000000000000000" pitchFamily="2" charset="2"/>
              <a:buChar char="v"/>
              <a:defRPr sz="28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9000"/>
              <a:buFont typeface="Wingdings" panose="05000000000000000000" pitchFamily="2" charset="2"/>
              <a:buChar char="n"/>
              <a:defRPr sz="24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9000"/>
              <a:buFont typeface="Wingdings" panose="05000000000000000000" pitchFamily="2" charset="2"/>
              <a:buChar char="v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9000"/>
              <a:buFont typeface="Wingdings" panose="05000000000000000000" pitchFamily="2" charset="2"/>
              <a:buChar char="n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9000"/>
              <a:buFont typeface="Wingdings" panose="05000000000000000000" pitchFamily="2" charset="2"/>
              <a:buChar char="n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9000"/>
              <a:buFont typeface="Wingdings" panose="05000000000000000000" pitchFamily="2" charset="2"/>
              <a:buChar char="n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9000"/>
              <a:buFont typeface="Wingdings" panose="05000000000000000000" pitchFamily="2" charset="2"/>
              <a:buChar char="n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9000"/>
              <a:buFont typeface="Wingdings" panose="05000000000000000000" pitchFamily="2" charset="2"/>
              <a:buChar char="n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lang="en-US" altLang="en-US" sz="1700">
                <a:solidFill>
                  <a:schemeClr val="tx1">
                    <a:lumMod val="50000"/>
                    <a:lumOff val="50000"/>
                  </a:schemeClr>
                </a:solidFill>
                <a:latin typeface="Georgia" panose="02040502050405020303" pitchFamily="18" charset="0"/>
              </a:rPr>
              <a:t>Slide 4-</a:t>
            </a:r>
            <a:fld id="{964F59AD-6C4E-4C7D-B455-AFFFDDF44F22}" type="slidenum">
              <a:rPr lang="en-US" altLang="en-US" sz="1700">
                <a:solidFill>
                  <a:schemeClr val="tx1">
                    <a:lumMod val="50000"/>
                    <a:lumOff val="50000"/>
                  </a:schemeClr>
                </a:solidFill>
                <a:latin typeface="Georgia" panose="02040502050405020303" pitchFamily="18" charset="0"/>
              </a:rPr>
              <a:pPr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t>46</a:t>
            </a:fld>
            <a:endParaRPr lang="en-US" altLang="en-US" sz="1700">
              <a:solidFill>
                <a:schemeClr val="tx1">
                  <a:lumMod val="50000"/>
                  <a:lumOff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8" name="Rectangle 13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0" name="Rectangle 13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2" name="Rectangle 14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322" name="Title 1">
            <a:extLst>
              <a:ext uri="{FF2B5EF4-FFF2-40B4-BE49-F238E27FC236}">
                <a16:creationId xmlns:a16="http://schemas.microsoft.com/office/drawing/2014/main" id="{6C5AC396-B479-4245-B167-F1C9F83A4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500">
                <a:ea typeface="+mj-ea"/>
                <a:cs typeface="+mj-cs"/>
              </a:rPr>
              <a:t>Developing a Mobile Web Site and Building Mobile Applications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8D186F7-9907-43D7-AE28-9EA58B5C2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76" y="2481943"/>
            <a:ext cx="7626096" cy="369502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1900" dirty="0">
                <a:ea typeface="+mn-ea"/>
                <a:cs typeface="+mn-cs"/>
              </a:rPr>
              <a:t>Three types of m-commerce software</a:t>
            </a:r>
          </a:p>
          <a:p>
            <a:pPr lvl="1" eaLnBrk="1" hangingPunct="1">
              <a:defRPr/>
            </a:pPr>
            <a:r>
              <a:rPr lang="en-US" sz="1900" dirty="0">
                <a:ea typeface="ＭＳ Ｐゴシック" charset="0"/>
              </a:rPr>
              <a:t>Mobile Web site</a:t>
            </a:r>
          </a:p>
          <a:p>
            <a:pPr lvl="2" eaLnBrk="1" hangingPunct="1">
              <a:defRPr/>
            </a:pPr>
            <a:r>
              <a:rPr lang="en-US" sz="1900" dirty="0"/>
              <a:t>Browser-based Internet services accessed from handheld </a:t>
            </a:r>
            <a:r>
              <a:rPr lang="en-US" sz="1900" b="1" dirty="0"/>
              <a:t>mobile</a:t>
            </a:r>
            <a:r>
              <a:rPr lang="en-US" sz="1900" dirty="0"/>
              <a:t> devices</a:t>
            </a:r>
          </a:p>
          <a:p>
            <a:pPr lvl="1" eaLnBrk="1" hangingPunct="1">
              <a:defRPr/>
            </a:pPr>
            <a:r>
              <a:rPr lang="en-US" sz="1900" dirty="0">
                <a:ea typeface="ＭＳ Ｐゴシック" charset="0"/>
              </a:rPr>
              <a:t>Mobile Web app built for a mobile web browser of a smart device (phone, tablet)</a:t>
            </a:r>
          </a:p>
          <a:p>
            <a:pPr lvl="1" eaLnBrk="1" hangingPunct="1">
              <a:defRPr/>
            </a:pPr>
            <a:r>
              <a:rPr lang="en-US" sz="1900" dirty="0">
                <a:ea typeface="ＭＳ Ｐゴシック" charset="0"/>
              </a:rPr>
              <a:t>Native app designed specifically for mobile device</a:t>
            </a:r>
          </a:p>
          <a:p>
            <a:pPr eaLnBrk="1" hangingPunct="1">
              <a:defRPr/>
            </a:pPr>
            <a:r>
              <a:rPr lang="en-US" sz="1900" dirty="0">
                <a:ea typeface="+mn-ea"/>
                <a:cs typeface="+mn-cs"/>
              </a:rPr>
              <a:t>Planning and building mobile presence</a:t>
            </a:r>
          </a:p>
          <a:p>
            <a:pPr lvl="1" eaLnBrk="1" hangingPunct="1">
              <a:defRPr/>
            </a:pPr>
            <a:r>
              <a:rPr lang="en-US" sz="1900" dirty="0">
                <a:ea typeface="ＭＳ Ｐゴシック" charset="0"/>
              </a:rPr>
              <a:t>Use systems analysis/design to identify unique and specific business objectives</a:t>
            </a:r>
          </a:p>
        </p:txBody>
      </p:sp>
      <p:sp>
        <p:nvSpPr>
          <p:cNvPr id="99333" name="Slide Number Placeholder 1">
            <a:extLst>
              <a:ext uri="{FF2B5EF4-FFF2-40B4-BE49-F238E27FC236}">
                <a16:creationId xmlns:a16="http://schemas.microsoft.com/office/drawing/2014/main" id="{9BA3F0D4-43AF-434B-B1B5-D0795F7F7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05372" y="6356350"/>
            <a:ext cx="20574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spcBef>
                <a:spcPct val="20000"/>
              </a:spcBef>
              <a:buClr>
                <a:srgbClr val="EF6527"/>
              </a:buClr>
              <a:buSzPct val="80000"/>
              <a:buFont typeface="Wingdings" panose="05000000000000000000" pitchFamily="2" charset="2"/>
              <a:buChar char="n"/>
              <a:defRPr sz="36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9000"/>
              <a:buFont typeface="Wingdings" panose="05000000000000000000" pitchFamily="2" charset="2"/>
              <a:buChar char="v"/>
              <a:defRPr sz="28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9000"/>
              <a:buFont typeface="Wingdings" panose="05000000000000000000" pitchFamily="2" charset="2"/>
              <a:buChar char="n"/>
              <a:defRPr sz="24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9000"/>
              <a:buFont typeface="Wingdings" panose="05000000000000000000" pitchFamily="2" charset="2"/>
              <a:buChar char="v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9000"/>
              <a:buFont typeface="Wingdings" panose="05000000000000000000" pitchFamily="2" charset="2"/>
              <a:buChar char="n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9000"/>
              <a:buFont typeface="Wingdings" panose="05000000000000000000" pitchFamily="2" charset="2"/>
              <a:buChar char="n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9000"/>
              <a:buFont typeface="Wingdings" panose="05000000000000000000" pitchFamily="2" charset="2"/>
              <a:buChar char="n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9000"/>
              <a:buFont typeface="Wingdings" panose="05000000000000000000" pitchFamily="2" charset="2"/>
              <a:buChar char="n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9000"/>
              <a:buFont typeface="Wingdings" panose="05000000000000000000" pitchFamily="2" charset="2"/>
              <a:buChar char="n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lang="en-US" altLang="en-US" sz="1700">
                <a:solidFill>
                  <a:schemeClr val="tx1">
                    <a:lumMod val="50000"/>
                    <a:lumOff val="50000"/>
                  </a:schemeClr>
                </a:solidFill>
                <a:latin typeface="Georgia" panose="02040502050405020303" pitchFamily="18" charset="0"/>
              </a:rPr>
              <a:t>Slide 4-</a:t>
            </a:r>
            <a:fld id="{B145509A-EB89-4327-AC5D-B279A8778ADB}" type="slidenum">
              <a:rPr lang="en-US" altLang="en-US" sz="1700">
                <a:solidFill>
                  <a:schemeClr val="tx1">
                    <a:lumMod val="50000"/>
                    <a:lumOff val="50000"/>
                  </a:schemeClr>
                </a:solidFill>
                <a:latin typeface="Georgia" panose="02040502050405020303" pitchFamily="18" charset="0"/>
              </a:rPr>
              <a:pPr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t>47</a:t>
            </a:fld>
            <a:endParaRPr lang="en-US" altLang="en-US" sz="1700">
              <a:solidFill>
                <a:schemeClr val="tx1">
                  <a:lumMod val="50000"/>
                  <a:lumOff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6" name="Slide Number Placeholder 1">
            <a:extLst>
              <a:ext uri="{FF2B5EF4-FFF2-40B4-BE49-F238E27FC236}">
                <a16:creationId xmlns:a16="http://schemas.microsoft.com/office/drawing/2014/main" id="{3B00E6AE-2942-4177-96B7-08F9E38B9EF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EF6527"/>
              </a:buClr>
              <a:buSzPct val="80000"/>
              <a:buFont typeface="Wingdings" panose="05000000000000000000" pitchFamily="2" charset="2"/>
              <a:buChar char="n"/>
              <a:defRPr sz="36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9000"/>
              <a:buFont typeface="Wingdings" panose="05000000000000000000" pitchFamily="2" charset="2"/>
              <a:buChar char="v"/>
              <a:defRPr sz="28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9000"/>
              <a:buFont typeface="Wingdings" panose="05000000000000000000" pitchFamily="2" charset="2"/>
              <a:buChar char="n"/>
              <a:defRPr sz="24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9000"/>
              <a:buFont typeface="Wingdings" panose="05000000000000000000" pitchFamily="2" charset="2"/>
              <a:buChar char="v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9000"/>
              <a:buFont typeface="Wingdings" panose="05000000000000000000" pitchFamily="2" charset="2"/>
              <a:buChar char="n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9000"/>
              <a:buFont typeface="Wingdings" panose="05000000000000000000" pitchFamily="2" charset="2"/>
              <a:buChar char="n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9000"/>
              <a:buFont typeface="Wingdings" panose="05000000000000000000" pitchFamily="2" charset="2"/>
              <a:buChar char="n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9000"/>
              <a:buFont typeface="Wingdings" panose="05000000000000000000" pitchFamily="2" charset="2"/>
              <a:buChar char="n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9000"/>
              <a:buFont typeface="Wingdings" panose="05000000000000000000" pitchFamily="2" charset="2"/>
              <a:buChar char="n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1D5478"/>
                </a:solidFill>
                <a:latin typeface="Georgia" panose="02040502050405020303" pitchFamily="18" charset="0"/>
              </a:rPr>
              <a:t>Slide 4-</a:t>
            </a:r>
            <a:fld id="{CD83615F-A68B-48B5-9C3E-CCD75AAA9C94}" type="slidenum">
              <a:rPr lang="en-US" altLang="en-US" sz="1200">
                <a:solidFill>
                  <a:srgbClr val="1D5478"/>
                </a:solidFill>
                <a:latin typeface="Georgia" panose="020405020504050203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48</a:t>
            </a:fld>
            <a:endParaRPr lang="en-US" altLang="en-US" sz="1200">
              <a:solidFill>
                <a:srgbClr val="1D5478"/>
              </a:solidFill>
              <a:latin typeface="Georgia" panose="02040502050405020303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A8B5BE-AA29-4155-8949-74D232D3647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9550" y="1143000"/>
            <a:ext cx="8705850" cy="4160838"/>
          </a:xfrm>
          <a:prstGeom prst="rect">
            <a:avLst/>
          </a:prstGeom>
          <a:noFill/>
          <a:ln w="3175" cap="sq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808080">
                <a:alpha val="42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8" name="Rectangle 13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0" name="Rectangle 13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2" name="Rectangle 14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370" name="Title 1">
            <a:extLst>
              <a:ext uri="{FF2B5EF4-FFF2-40B4-BE49-F238E27FC236}">
                <a16:creationId xmlns:a16="http://schemas.microsoft.com/office/drawing/2014/main" id="{2F315063-9B3D-4430-BC04-757E85F59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500">
                <a:ea typeface="+mj-ea"/>
                <a:cs typeface="+mj-cs"/>
              </a:rPr>
              <a:t>Developing a Mobile Web Presence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52819-F44C-4999-8B41-01B330A8C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76" y="2481943"/>
            <a:ext cx="7626096" cy="369502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1900" dirty="0">
                <a:ea typeface="+mn-ea"/>
                <a:cs typeface="+mn-cs"/>
              </a:rPr>
              <a:t>Design considerations</a:t>
            </a:r>
          </a:p>
          <a:p>
            <a:pPr lvl="1" eaLnBrk="1" hangingPunct="1">
              <a:defRPr/>
            </a:pPr>
            <a:r>
              <a:rPr lang="en-US" sz="1900" dirty="0">
                <a:ea typeface="ＭＳ Ｐゴシック" charset="0"/>
              </a:rPr>
              <a:t>Platform constraints: Smartphone/tablet</a:t>
            </a:r>
          </a:p>
          <a:p>
            <a:pPr eaLnBrk="1" hangingPunct="1">
              <a:defRPr/>
            </a:pPr>
            <a:r>
              <a:rPr lang="en-US" sz="1900" dirty="0">
                <a:ea typeface="+mn-ea"/>
                <a:cs typeface="+mn-cs"/>
              </a:rPr>
              <a:t>Performance and cost</a:t>
            </a:r>
          </a:p>
          <a:p>
            <a:pPr lvl="1" eaLnBrk="1" hangingPunct="1">
              <a:defRPr/>
            </a:pPr>
            <a:r>
              <a:rPr lang="en-US" sz="1900" dirty="0">
                <a:ea typeface="ＭＳ Ｐゴシック" charset="0"/>
              </a:rPr>
              <a:t>Mobile Web site: </a:t>
            </a:r>
          </a:p>
          <a:p>
            <a:pPr lvl="2" eaLnBrk="1" hangingPunct="1">
              <a:defRPr/>
            </a:pPr>
            <a:r>
              <a:rPr lang="en-US" sz="1900" dirty="0">
                <a:ea typeface="ＭＳ Ｐゴシック" charset="0"/>
              </a:rPr>
              <a:t>Least expensive</a:t>
            </a:r>
          </a:p>
          <a:p>
            <a:pPr lvl="1" eaLnBrk="1" hangingPunct="1">
              <a:defRPr/>
            </a:pPr>
            <a:r>
              <a:rPr lang="en-US" sz="1900" dirty="0">
                <a:ea typeface="ＭＳ Ｐゴシック" charset="0"/>
              </a:rPr>
              <a:t>Mobile app: </a:t>
            </a:r>
          </a:p>
          <a:p>
            <a:pPr lvl="2" eaLnBrk="1" hangingPunct="1">
              <a:defRPr/>
            </a:pPr>
            <a:r>
              <a:rPr lang="en-US" sz="1900" dirty="0">
                <a:ea typeface="ＭＳ Ｐゴシック" charset="0"/>
              </a:rPr>
              <a:t>Can utilize browser API</a:t>
            </a:r>
          </a:p>
          <a:p>
            <a:pPr lvl="1" eaLnBrk="1" hangingPunct="1">
              <a:defRPr/>
            </a:pPr>
            <a:r>
              <a:rPr lang="en-US" sz="1900" dirty="0">
                <a:ea typeface="ＭＳ Ｐゴシック" charset="0"/>
              </a:rPr>
              <a:t>Native app: </a:t>
            </a:r>
          </a:p>
          <a:p>
            <a:pPr lvl="2" eaLnBrk="1" hangingPunct="1">
              <a:defRPr/>
            </a:pPr>
            <a:r>
              <a:rPr lang="en-US" sz="1900" dirty="0">
                <a:ea typeface="ＭＳ Ｐゴシック" charset="0"/>
              </a:rPr>
              <a:t>Most expensive; requires more programming</a:t>
            </a:r>
          </a:p>
        </p:txBody>
      </p:sp>
      <p:sp>
        <p:nvSpPr>
          <p:cNvPr id="102405" name="Slide Number Placeholder 1">
            <a:extLst>
              <a:ext uri="{FF2B5EF4-FFF2-40B4-BE49-F238E27FC236}">
                <a16:creationId xmlns:a16="http://schemas.microsoft.com/office/drawing/2014/main" id="{0027D8D1-F9D1-4AF0-92EB-4BDC6F2DA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05372" y="6356350"/>
            <a:ext cx="20574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spcBef>
                <a:spcPct val="20000"/>
              </a:spcBef>
              <a:buClr>
                <a:srgbClr val="EF6527"/>
              </a:buClr>
              <a:buSzPct val="80000"/>
              <a:buFont typeface="Wingdings" panose="05000000000000000000" pitchFamily="2" charset="2"/>
              <a:buChar char="n"/>
              <a:defRPr sz="36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9000"/>
              <a:buFont typeface="Wingdings" panose="05000000000000000000" pitchFamily="2" charset="2"/>
              <a:buChar char="v"/>
              <a:defRPr sz="28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9000"/>
              <a:buFont typeface="Wingdings" panose="05000000000000000000" pitchFamily="2" charset="2"/>
              <a:buChar char="n"/>
              <a:defRPr sz="24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9000"/>
              <a:buFont typeface="Wingdings" panose="05000000000000000000" pitchFamily="2" charset="2"/>
              <a:buChar char="v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9000"/>
              <a:buFont typeface="Wingdings" panose="05000000000000000000" pitchFamily="2" charset="2"/>
              <a:buChar char="n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9000"/>
              <a:buFont typeface="Wingdings" panose="05000000000000000000" pitchFamily="2" charset="2"/>
              <a:buChar char="n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9000"/>
              <a:buFont typeface="Wingdings" panose="05000000000000000000" pitchFamily="2" charset="2"/>
              <a:buChar char="n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9000"/>
              <a:buFont typeface="Wingdings" panose="05000000000000000000" pitchFamily="2" charset="2"/>
              <a:buChar char="n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9000"/>
              <a:buFont typeface="Wingdings" panose="05000000000000000000" pitchFamily="2" charset="2"/>
              <a:buChar char="n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lang="en-US" altLang="en-US" sz="1700">
                <a:solidFill>
                  <a:schemeClr val="tx1">
                    <a:lumMod val="50000"/>
                    <a:lumOff val="50000"/>
                  </a:schemeClr>
                </a:solidFill>
                <a:latin typeface="Georgia" panose="02040502050405020303" pitchFamily="18" charset="0"/>
              </a:rPr>
              <a:t>Slide 4-</a:t>
            </a:r>
            <a:fld id="{EA17EFF3-0B95-4B52-883C-A9B21CFCF732}" type="slidenum">
              <a:rPr lang="en-US" altLang="en-US" sz="1700">
                <a:solidFill>
                  <a:schemeClr val="tx1">
                    <a:lumMod val="50000"/>
                    <a:lumOff val="50000"/>
                  </a:schemeClr>
                </a:solidFill>
                <a:latin typeface="Georgia" panose="02040502050405020303" pitchFamily="18" charset="0"/>
              </a:rPr>
              <a:pPr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t>49</a:t>
            </a:fld>
            <a:endParaRPr lang="en-US" altLang="en-US" sz="1700">
              <a:solidFill>
                <a:schemeClr val="tx1">
                  <a:lumMod val="50000"/>
                  <a:lumOff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0055F5-9943-4DC0-B001-4B3AEA27D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500">
                <a:ea typeface="+mj-ea"/>
                <a:cs typeface="+mj-cs"/>
              </a:rPr>
              <a:t>Imagine Your E-commerce Presence (cont.)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0C135-50F4-4B83-9ED0-0A51925F0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76" y="2481943"/>
            <a:ext cx="7626096" cy="369502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1900">
                <a:ea typeface="+mn-ea"/>
                <a:cs typeface="+mn-cs"/>
              </a:rPr>
              <a:t>Characterize the marketplace</a:t>
            </a:r>
          </a:p>
          <a:p>
            <a:pPr lvl="1" eaLnBrk="1" hangingPunct="1">
              <a:defRPr/>
            </a:pPr>
            <a:r>
              <a:rPr lang="en-US" sz="1900">
                <a:ea typeface="ＭＳ Ｐゴシック" charset="0"/>
              </a:rPr>
              <a:t>Demographics</a:t>
            </a:r>
          </a:p>
          <a:p>
            <a:pPr lvl="1" eaLnBrk="1" hangingPunct="1">
              <a:defRPr/>
            </a:pPr>
            <a:r>
              <a:rPr lang="en-US" sz="1900">
                <a:ea typeface="ＭＳ Ｐゴシック" charset="0"/>
              </a:rPr>
              <a:t>Size, growth, changes</a:t>
            </a:r>
          </a:p>
          <a:p>
            <a:pPr lvl="1" eaLnBrk="1" hangingPunct="1">
              <a:defRPr/>
            </a:pPr>
            <a:r>
              <a:rPr lang="en-US" sz="1900">
                <a:ea typeface="ＭＳ Ｐゴシック" charset="0"/>
              </a:rPr>
              <a:t>Structure</a:t>
            </a:r>
          </a:p>
          <a:p>
            <a:pPr lvl="2" eaLnBrk="1" hangingPunct="1">
              <a:defRPr/>
            </a:pPr>
            <a:r>
              <a:rPr lang="en-US" sz="1900">
                <a:ea typeface="ＭＳ Ｐゴシック" charset="0"/>
              </a:rPr>
              <a:t>Competitors</a:t>
            </a:r>
          </a:p>
          <a:p>
            <a:pPr lvl="2" eaLnBrk="1" hangingPunct="1">
              <a:defRPr/>
            </a:pPr>
            <a:r>
              <a:rPr lang="en-US" sz="1900">
                <a:ea typeface="ＭＳ Ｐゴシック" charset="0"/>
              </a:rPr>
              <a:t>Suppliers</a:t>
            </a:r>
          </a:p>
          <a:p>
            <a:pPr lvl="2" eaLnBrk="1" hangingPunct="1">
              <a:defRPr/>
            </a:pPr>
            <a:r>
              <a:rPr lang="en-US" sz="1900">
                <a:ea typeface="ＭＳ Ｐゴシック" charset="0"/>
              </a:rPr>
              <a:t>Substitute products</a:t>
            </a:r>
          </a:p>
          <a:p>
            <a:pPr eaLnBrk="1" hangingPunct="1">
              <a:defRPr/>
            </a:pPr>
            <a:r>
              <a:rPr lang="en-US" sz="1900">
                <a:ea typeface="+mn-ea"/>
                <a:cs typeface="+mn-cs"/>
              </a:rPr>
              <a:t>Where is the content coming from?</a:t>
            </a:r>
          </a:p>
          <a:p>
            <a:pPr lvl="1" eaLnBrk="1" hangingPunct="1">
              <a:defRPr/>
            </a:pPr>
            <a:r>
              <a:rPr lang="en-US" sz="1900">
                <a:ea typeface="ＭＳ Ｐゴシック" charset="0"/>
              </a:rPr>
              <a:t>Static or dynamic web pages?</a:t>
            </a:r>
          </a:p>
          <a:p>
            <a:pPr lvl="2" eaLnBrk="1" hangingPunct="1">
              <a:defRPr/>
            </a:pPr>
            <a:endParaRPr lang="en-US" sz="1900">
              <a:ea typeface="ＭＳ Ｐゴシック" charset="0"/>
            </a:endParaRPr>
          </a:p>
          <a:p>
            <a:pPr lvl="1" eaLnBrk="1" hangingPunct="1">
              <a:defRPr/>
            </a:pPr>
            <a:endParaRPr lang="en-US" sz="1900">
              <a:ea typeface="ＭＳ Ｐゴシック" charset="0"/>
            </a:endParaRPr>
          </a:p>
          <a:p>
            <a:pPr lvl="1" eaLnBrk="1" hangingPunct="1">
              <a:defRPr/>
            </a:pPr>
            <a:endParaRPr lang="en-US" sz="1900">
              <a:ea typeface="ＭＳ Ｐゴシック" charset="0"/>
            </a:endParaRPr>
          </a:p>
        </p:txBody>
      </p:sp>
      <p:sp>
        <p:nvSpPr>
          <p:cNvPr id="21509" name="Slide Number Placeholder 4">
            <a:extLst>
              <a:ext uri="{FF2B5EF4-FFF2-40B4-BE49-F238E27FC236}">
                <a16:creationId xmlns:a16="http://schemas.microsoft.com/office/drawing/2014/main" id="{4A1DCE62-6399-4098-9156-47EB60D48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05372" y="6356350"/>
            <a:ext cx="20574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spcBef>
                <a:spcPct val="20000"/>
              </a:spcBef>
              <a:buClr>
                <a:srgbClr val="EF6527"/>
              </a:buClr>
              <a:buSzPct val="80000"/>
              <a:buFont typeface="Wingdings" panose="05000000000000000000" pitchFamily="2" charset="2"/>
              <a:buChar char="n"/>
              <a:defRPr sz="36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9000"/>
              <a:buFont typeface="Wingdings" panose="05000000000000000000" pitchFamily="2" charset="2"/>
              <a:buChar char="v"/>
              <a:defRPr sz="28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9000"/>
              <a:buFont typeface="Wingdings" panose="05000000000000000000" pitchFamily="2" charset="2"/>
              <a:buChar char="n"/>
              <a:defRPr sz="24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9000"/>
              <a:buFont typeface="Wingdings" panose="05000000000000000000" pitchFamily="2" charset="2"/>
              <a:buChar char="v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9000"/>
              <a:buFont typeface="Wingdings" panose="05000000000000000000" pitchFamily="2" charset="2"/>
              <a:buChar char="n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9000"/>
              <a:buFont typeface="Wingdings" panose="05000000000000000000" pitchFamily="2" charset="2"/>
              <a:buChar char="n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9000"/>
              <a:buFont typeface="Wingdings" panose="05000000000000000000" pitchFamily="2" charset="2"/>
              <a:buChar char="n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9000"/>
              <a:buFont typeface="Wingdings" panose="05000000000000000000" pitchFamily="2" charset="2"/>
              <a:buChar char="n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9000"/>
              <a:buFont typeface="Wingdings" panose="05000000000000000000" pitchFamily="2" charset="2"/>
              <a:buChar char="n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lang="en-US" altLang="en-US" sz="1700">
                <a:solidFill>
                  <a:schemeClr val="tx1">
                    <a:lumMod val="50000"/>
                    <a:lumOff val="50000"/>
                  </a:schemeClr>
                </a:solidFill>
                <a:latin typeface="Georgia" panose="02040502050405020303" pitchFamily="18" charset="0"/>
              </a:rPr>
              <a:t>Slide 4-</a:t>
            </a:r>
            <a:fld id="{C47B4C34-4670-4333-ADDE-AE2A3F81A20E}" type="slidenum">
              <a:rPr lang="en-US" altLang="en-US" sz="1700">
                <a:solidFill>
                  <a:schemeClr val="tx1">
                    <a:lumMod val="50000"/>
                    <a:lumOff val="50000"/>
                  </a:schemeClr>
                </a:solidFill>
                <a:latin typeface="Georgia" panose="02040502050405020303" pitchFamily="18" charset="0"/>
              </a:rPr>
              <a:pPr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t>5</a:t>
            </a:fld>
            <a:endParaRPr lang="en-US" altLang="en-US" sz="1700">
              <a:solidFill>
                <a:schemeClr val="tx1">
                  <a:lumMod val="50000"/>
                  <a:lumOff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9" name="Rectangle 138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7B8608-D43E-4D8A-B719-EA471EA17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500">
                <a:ea typeface="+mj-ea"/>
                <a:cs typeface="+mj-cs"/>
              </a:rPr>
              <a:t>Imagine Your E-commerce Presence (cont.)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3250" name="Content Placeholder 2">
            <a:extLst>
              <a:ext uri="{FF2B5EF4-FFF2-40B4-BE49-F238E27FC236}">
                <a16:creationId xmlns:a16="http://schemas.microsoft.com/office/drawing/2014/main" id="{984540F7-A3B3-4F14-AEEA-AC6F11F80A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76" y="2481943"/>
            <a:ext cx="7626096" cy="3695020"/>
          </a:xfrm>
        </p:spPr>
        <p:txBody>
          <a:bodyPr>
            <a:normAutofit/>
          </a:bodyPr>
          <a:lstStyle/>
          <a:p>
            <a:pPr eaLnBrk="1" hangingPunct="1">
              <a:buClr>
                <a:srgbClr val="EF6527"/>
              </a:buClr>
              <a:defRPr/>
            </a:pPr>
            <a:r>
              <a:rPr lang="en-US" altLang="en-US" sz="1900" dirty="0"/>
              <a:t>Know yourself—SWOT analysis</a:t>
            </a:r>
          </a:p>
          <a:p>
            <a:pPr eaLnBrk="1" hangingPunct="1">
              <a:buClr>
                <a:srgbClr val="EF6527"/>
              </a:buClr>
              <a:defRPr/>
            </a:pPr>
            <a:r>
              <a:rPr lang="en-US" altLang="en-US" sz="1900" dirty="0"/>
              <a:t>Develop an e-commerce presence map</a:t>
            </a:r>
          </a:p>
          <a:p>
            <a:pPr eaLnBrk="1" hangingPunct="1">
              <a:buClr>
                <a:srgbClr val="EF6527"/>
              </a:buClr>
              <a:defRPr/>
            </a:pPr>
            <a:r>
              <a:rPr lang="en-US" altLang="en-US" sz="1900" dirty="0"/>
              <a:t>Develop a timeline: Milestones</a:t>
            </a:r>
          </a:p>
          <a:p>
            <a:pPr eaLnBrk="1" hangingPunct="1">
              <a:buClr>
                <a:srgbClr val="EF6527"/>
              </a:buClr>
              <a:defRPr/>
            </a:pPr>
            <a:r>
              <a:rPr lang="en-US" altLang="en-US" sz="1900" dirty="0"/>
              <a:t>How much will this cost?</a:t>
            </a:r>
          </a:p>
          <a:p>
            <a:pPr lvl="1" eaLnBrk="1" hangingPunct="1">
              <a:defRPr/>
            </a:pPr>
            <a:r>
              <a:rPr lang="en-US" altLang="en-US" sz="1900" dirty="0"/>
              <a:t>Simple Web sites: up to Birr 25000</a:t>
            </a:r>
          </a:p>
          <a:p>
            <a:pPr lvl="1" eaLnBrk="1" hangingPunct="1">
              <a:defRPr/>
            </a:pPr>
            <a:r>
              <a:rPr lang="en-US" altLang="en-US" sz="1900" dirty="0"/>
              <a:t>Small Web start-up: Birr 50,000 to $100,000</a:t>
            </a:r>
          </a:p>
          <a:p>
            <a:pPr lvl="1" eaLnBrk="1" hangingPunct="1">
              <a:defRPr/>
            </a:pPr>
            <a:r>
              <a:rPr lang="en-US" altLang="en-US" sz="1900" dirty="0"/>
              <a:t>Large corporate site: Birr 100,000+</a:t>
            </a:r>
          </a:p>
          <a:p>
            <a:pPr eaLnBrk="1" hangingPunct="1">
              <a:buClr>
                <a:srgbClr val="EF6527"/>
              </a:buClr>
              <a:defRPr/>
            </a:pPr>
            <a:endParaRPr lang="en-US" altLang="en-US" sz="1900" dirty="0"/>
          </a:p>
          <a:p>
            <a:pPr lvl="1" eaLnBrk="1" hangingPunct="1">
              <a:defRPr/>
            </a:pPr>
            <a:endParaRPr lang="en-US" altLang="en-US" sz="1900" dirty="0"/>
          </a:p>
          <a:p>
            <a:pPr lvl="1" eaLnBrk="1" hangingPunct="1">
              <a:defRPr/>
            </a:pPr>
            <a:endParaRPr lang="en-US" altLang="en-US" sz="1900" dirty="0"/>
          </a:p>
        </p:txBody>
      </p:sp>
      <p:sp>
        <p:nvSpPr>
          <p:cNvPr id="22533" name="Slide Number Placeholder 4">
            <a:extLst>
              <a:ext uri="{FF2B5EF4-FFF2-40B4-BE49-F238E27FC236}">
                <a16:creationId xmlns:a16="http://schemas.microsoft.com/office/drawing/2014/main" id="{001A7C35-247E-4EF1-A825-3BB126326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05372" y="6356350"/>
            <a:ext cx="20574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spcBef>
                <a:spcPct val="20000"/>
              </a:spcBef>
              <a:buClr>
                <a:srgbClr val="EF6527"/>
              </a:buClr>
              <a:buSzPct val="80000"/>
              <a:buFont typeface="Wingdings" panose="05000000000000000000" pitchFamily="2" charset="2"/>
              <a:buChar char="n"/>
              <a:defRPr sz="36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9000"/>
              <a:buFont typeface="Wingdings" panose="05000000000000000000" pitchFamily="2" charset="2"/>
              <a:buChar char="v"/>
              <a:defRPr sz="28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9000"/>
              <a:buFont typeface="Wingdings" panose="05000000000000000000" pitchFamily="2" charset="2"/>
              <a:buChar char="n"/>
              <a:defRPr sz="24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9000"/>
              <a:buFont typeface="Wingdings" panose="05000000000000000000" pitchFamily="2" charset="2"/>
              <a:buChar char="v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9000"/>
              <a:buFont typeface="Wingdings" panose="05000000000000000000" pitchFamily="2" charset="2"/>
              <a:buChar char="n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9000"/>
              <a:buFont typeface="Wingdings" panose="05000000000000000000" pitchFamily="2" charset="2"/>
              <a:buChar char="n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9000"/>
              <a:buFont typeface="Wingdings" panose="05000000000000000000" pitchFamily="2" charset="2"/>
              <a:buChar char="n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9000"/>
              <a:buFont typeface="Wingdings" panose="05000000000000000000" pitchFamily="2" charset="2"/>
              <a:buChar char="n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9000"/>
              <a:buFont typeface="Wingdings" panose="05000000000000000000" pitchFamily="2" charset="2"/>
              <a:buChar char="n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lang="en-US" altLang="en-US" sz="1700">
                <a:solidFill>
                  <a:schemeClr val="tx1">
                    <a:lumMod val="50000"/>
                    <a:lumOff val="50000"/>
                  </a:schemeClr>
                </a:solidFill>
                <a:latin typeface="Georgia" panose="02040502050405020303" pitchFamily="18" charset="0"/>
              </a:rPr>
              <a:t>Slide 4-</a:t>
            </a:r>
            <a:fld id="{AA63397C-5741-47F0-97A4-6962849066F5}" type="slidenum">
              <a:rPr lang="en-US" altLang="en-US" sz="1700">
                <a:solidFill>
                  <a:schemeClr val="tx1">
                    <a:lumMod val="50000"/>
                    <a:lumOff val="50000"/>
                  </a:schemeClr>
                </a:solidFill>
                <a:latin typeface="Georgia" panose="02040502050405020303" pitchFamily="18" charset="0"/>
              </a:rPr>
              <a:pPr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t>6</a:t>
            </a:fld>
            <a:endParaRPr lang="en-US" altLang="en-US" sz="1700">
              <a:solidFill>
                <a:schemeClr val="tx1">
                  <a:lumMod val="50000"/>
                  <a:lumOff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2801916-CD49-4B03-8FA5-353DE7693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485" y="1122363"/>
            <a:ext cx="301752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defRPr/>
            </a:pPr>
            <a:r>
              <a:rPr lang="en-US" sz="4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SWOT Analysis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1653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4546920"/>
            <a:ext cx="30175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23554" name="Picture 7">
            <a:extLst>
              <a:ext uri="{FF2B5EF4-FFF2-40B4-BE49-F238E27FC236}">
                <a16:creationId xmlns:a16="http://schemas.microsoft.com/office/drawing/2014/main" id="{62C17763-6EEE-47DB-9468-1FF3FD3BA9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48456" y="1440669"/>
            <a:ext cx="5134772" cy="3825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8" name="Slide Number Placeholder 1">
            <a:extLst>
              <a:ext uri="{FF2B5EF4-FFF2-40B4-BE49-F238E27FC236}">
                <a16:creationId xmlns:a16="http://schemas.microsoft.com/office/drawing/2014/main" id="{A02D7491-58B9-4BF5-AEB2-79EBD7DCD5F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7444739" y="6356350"/>
            <a:ext cx="1340774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>
              <a:spcBef>
                <a:spcPct val="20000"/>
              </a:spcBef>
              <a:buClr>
                <a:srgbClr val="EF6527"/>
              </a:buClr>
              <a:buSzPct val="80000"/>
              <a:buFont typeface="Wingdings" panose="05000000000000000000" pitchFamily="2" charset="2"/>
              <a:buChar char="n"/>
              <a:defRPr sz="36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9000"/>
              <a:buFont typeface="Wingdings" panose="05000000000000000000" pitchFamily="2" charset="2"/>
              <a:buChar char="v"/>
              <a:defRPr sz="28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9000"/>
              <a:buFont typeface="Wingdings" panose="05000000000000000000" pitchFamily="2" charset="2"/>
              <a:buChar char="n"/>
              <a:defRPr sz="24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9000"/>
              <a:buFont typeface="Wingdings" panose="05000000000000000000" pitchFamily="2" charset="2"/>
              <a:buChar char="v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9000"/>
              <a:buFont typeface="Wingdings" panose="05000000000000000000" pitchFamily="2" charset="2"/>
              <a:buChar char="n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9000"/>
              <a:buFont typeface="Wingdings" panose="05000000000000000000" pitchFamily="2" charset="2"/>
              <a:buChar char="n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9000"/>
              <a:buFont typeface="Wingdings" panose="05000000000000000000" pitchFamily="2" charset="2"/>
              <a:buChar char="n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9000"/>
              <a:buFont typeface="Wingdings" panose="05000000000000000000" pitchFamily="2" charset="2"/>
              <a:buChar char="n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9000"/>
              <a:buFont typeface="Wingdings" panose="05000000000000000000" pitchFamily="2" charset="2"/>
              <a:buChar char="n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lang="en-US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Slide 4-</a:t>
            </a:r>
            <a:fld id="{13C269F9-8638-4B80-BB8B-53B25721CB0E}" type="slidenum">
              <a:rPr lang="en-US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pPr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t>7</a:t>
            </a:fld>
            <a:endParaRPr lang="en-US" altLang="en-US" sz="100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B764EF-4304-4655-84E8-B4E64FC25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485" y="1122363"/>
            <a:ext cx="301752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defRPr/>
            </a:pPr>
            <a:r>
              <a:rPr lang="en-US" sz="4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E-commerce Presence Map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1653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4546920"/>
            <a:ext cx="30175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582" name="Slide Number Placeholder 2">
            <a:extLst>
              <a:ext uri="{FF2B5EF4-FFF2-40B4-BE49-F238E27FC236}">
                <a16:creationId xmlns:a16="http://schemas.microsoft.com/office/drawing/2014/main" id="{768CC8F9-97B3-4B19-B3EC-01D0DFEFF33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7444739" y="6356350"/>
            <a:ext cx="1340774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>
              <a:spcBef>
                <a:spcPct val="20000"/>
              </a:spcBef>
              <a:buClr>
                <a:srgbClr val="EF6527"/>
              </a:buClr>
              <a:buSzPct val="80000"/>
              <a:buFont typeface="Wingdings" panose="05000000000000000000" pitchFamily="2" charset="2"/>
              <a:buChar char="n"/>
              <a:defRPr sz="36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9000"/>
              <a:buFont typeface="Wingdings" panose="05000000000000000000" pitchFamily="2" charset="2"/>
              <a:buChar char="v"/>
              <a:defRPr sz="28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9000"/>
              <a:buFont typeface="Wingdings" panose="05000000000000000000" pitchFamily="2" charset="2"/>
              <a:buChar char="n"/>
              <a:defRPr sz="24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9000"/>
              <a:buFont typeface="Wingdings" panose="05000000000000000000" pitchFamily="2" charset="2"/>
              <a:buChar char="v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79000"/>
              <a:buFont typeface="Wingdings" panose="05000000000000000000" pitchFamily="2" charset="2"/>
              <a:buChar char="n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9000"/>
              <a:buFont typeface="Wingdings" panose="05000000000000000000" pitchFamily="2" charset="2"/>
              <a:buChar char="n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9000"/>
              <a:buFont typeface="Wingdings" panose="05000000000000000000" pitchFamily="2" charset="2"/>
              <a:buChar char="n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9000"/>
              <a:buFont typeface="Wingdings" panose="05000000000000000000" pitchFamily="2" charset="2"/>
              <a:buChar char="n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9000"/>
              <a:buFont typeface="Wingdings" panose="05000000000000000000" pitchFamily="2" charset="2"/>
              <a:buChar char="n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lang="en-US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Slide 4-</a:t>
            </a:r>
            <a:fld id="{CC7C3A82-F9D1-4D4B-A020-9D9F10890E85}" type="slidenum">
              <a:rPr lang="en-US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pPr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</a:pPr>
              <a:t>8</a:t>
            </a:fld>
            <a:endParaRPr lang="en-US" altLang="en-US" sz="100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98E940-378F-4310-AB3E-5ED8CD1EC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1524000"/>
            <a:ext cx="5705475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3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"/>
            <a:ext cx="9144001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6C7B2B-ECF8-499B-846D-CD6C88473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84" y="248038"/>
            <a:ext cx="529779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Components of a website budget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C45BFB-8E2C-456A-9079-47E80E9449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95" b="1416"/>
          <a:stretch/>
        </p:blipFill>
        <p:spPr>
          <a:xfrm>
            <a:off x="487449" y="1966293"/>
            <a:ext cx="8169100" cy="445216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14768B-E800-4CB2-B9B6-F70876EBCE4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8778239" y="6455664"/>
            <a:ext cx="33604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en-US" sz="600">
                <a:solidFill>
                  <a:schemeClr val="tx1">
                    <a:lumMod val="50000"/>
                    <a:lumOff val="50000"/>
                  </a:schemeClr>
                </a:solidFill>
              </a:rPr>
              <a:t>Slide 4-</a:t>
            </a:r>
            <a:fld id="{1535CC51-6F4A-4397-BE01-80975BA00D22}" type="slidenum">
              <a:rPr lang="en-US" altLang="en-US" sz="6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9</a:t>
            </a:fld>
            <a:endParaRPr lang="en-US" altLang="en-US" sz="6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550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6077</TotalTime>
  <Words>1816</Words>
  <Application>Microsoft Office PowerPoint</Application>
  <PresentationFormat>On-screen Show (4:3)</PresentationFormat>
  <Paragraphs>354</Paragraphs>
  <Slides>49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8" baseType="lpstr">
      <vt:lpstr>Arial</vt:lpstr>
      <vt:lpstr>Calibri</vt:lpstr>
      <vt:lpstr>Calibri Light</vt:lpstr>
      <vt:lpstr>Cambria</vt:lpstr>
      <vt:lpstr>Georgia</vt:lpstr>
      <vt:lpstr>Tahoma</vt:lpstr>
      <vt:lpstr>Times New Roman</vt:lpstr>
      <vt:lpstr>Wingdings</vt:lpstr>
      <vt:lpstr>Office Theme</vt:lpstr>
      <vt:lpstr>Building an E-commerce Presence: Web Sites, Mobile Sites, and Apps </vt:lpstr>
      <vt:lpstr>Imagine Your E-commerce Presence</vt:lpstr>
      <vt:lpstr>Imagine Your E-commerce Presence (cont.)</vt:lpstr>
      <vt:lpstr>Imagine Your E-commerce Presence (cont.)</vt:lpstr>
      <vt:lpstr>Imagine Your E-commerce Presence (cont.)</vt:lpstr>
      <vt:lpstr>Imagine Your E-commerce Presence (cont.)</vt:lpstr>
      <vt:lpstr>SWOT Analysis</vt:lpstr>
      <vt:lpstr>E-commerce Presence Map</vt:lpstr>
      <vt:lpstr>Components of a website budget</vt:lpstr>
      <vt:lpstr>Building an E-commerce Site:  A Systematic Approach</vt:lpstr>
      <vt:lpstr>Pieces of the Site-Building Puzzle</vt:lpstr>
      <vt:lpstr>The Systems Development Life Cycle</vt:lpstr>
      <vt:lpstr>Web Site Systems Development Life Cycle</vt:lpstr>
      <vt:lpstr>System Analysis/Planning</vt:lpstr>
      <vt:lpstr>PowerPoint Presentation</vt:lpstr>
      <vt:lpstr>Systems Design:  Hardware and Software Platforms</vt:lpstr>
      <vt:lpstr>Logical Design for a Simple Web Site</vt:lpstr>
      <vt:lpstr>Physical Design for a Simple Web Site</vt:lpstr>
      <vt:lpstr>Build/Host Your Own vs. Outsourcing</vt:lpstr>
      <vt:lpstr>Choices in Building and Hosting</vt:lpstr>
      <vt:lpstr>Spectrum of Web Tools for e-commerce Site</vt:lpstr>
      <vt:lpstr>Hosting</vt:lpstr>
      <vt:lpstr>Testing, Implementation, and Maintenance</vt:lpstr>
      <vt:lpstr>Factors in Web Site Optimization</vt:lpstr>
      <vt:lpstr>Simple vs. Multi-tiered Web Site Architecture</vt:lpstr>
      <vt:lpstr>Two-Tier E-commerce Architecture</vt:lpstr>
      <vt:lpstr>Multi-Tier E-commerce Architecture</vt:lpstr>
      <vt:lpstr>Web Server Software</vt:lpstr>
      <vt:lpstr>PowerPoint Presentation</vt:lpstr>
      <vt:lpstr>Site Management Tools</vt:lpstr>
      <vt:lpstr>Dynamic Page Generation Tools</vt:lpstr>
      <vt:lpstr>Application Servers</vt:lpstr>
      <vt:lpstr>E-commerce Merchant Server Software</vt:lpstr>
      <vt:lpstr>Merchant Server Software Packages</vt:lpstr>
      <vt:lpstr>Web Services and Open-Source Options</vt:lpstr>
      <vt:lpstr>The Hardware Platform</vt:lpstr>
      <vt:lpstr>Right-Sizing Your Hardware Platform:  The Demand Side</vt:lpstr>
      <vt:lpstr>Right-Sizing Your Hardware Platform: The Supply Side</vt:lpstr>
      <vt:lpstr>PowerPoint Presentation</vt:lpstr>
      <vt:lpstr>PowerPoint Presentation</vt:lpstr>
      <vt:lpstr>Other E-commerce Site Tools</vt:lpstr>
      <vt:lpstr>PowerPoint Presentation</vt:lpstr>
      <vt:lpstr>PowerPoint Presentation</vt:lpstr>
      <vt:lpstr>Tools for Interactivity and Active Content</vt:lpstr>
      <vt:lpstr>Personalization Tools</vt:lpstr>
      <vt:lpstr>The Information Policy Set</vt:lpstr>
      <vt:lpstr>Developing a Mobile Web Site and Building Mobile Applications</vt:lpstr>
      <vt:lpstr>PowerPoint Presentation</vt:lpstr>
      <vt:lpstr>Developing a Mobile Web Presence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E-commerce: Business. Technology. Society.</dc:title>
  <dc:creator>ED SERVICES</dc:creator>
  <cp:lastModifiedBy>Ermias  Abebe Kassa</cp:lastModifiedBy>
  <cp:revision>107</cp:revision>
  <dcterms:created xsi:type="dcterms:W3CDTF">2010-11-10T21:36:45Z</dcterms:created>
  <dcterms:modified xsi:type="dcterms:W3CDTF">2022-04-25T19:19:28Z</dcterms:modified>
</cp:coreProperties>
</file>