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Libre Franklin Medium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VJ1RLBNbMtdRYJ4kjZcmzgSuB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schemas.openxmlformats.org/officeDocument/2006/relationships/font" Target="fonts/LibreFranklinMedium-regular.fnt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35" Type="http://schemas.openxmlformats.org/officeDocument/2006/relationships/font" Target="fonts/LibreFranklinMedium-italic.fntdata"/><Relationship Id="rId12" Type="http://schemas.openxmlformats.org/officeDocument/2006/relationships/slide" Target="slides/slide8.xml"/><Relationship Id="rId34" Type="http://schemas.openxmlformats.org/officeDocument/2006/relationships/font" Target="fonts/LibreFranklinMedium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LibreFranklin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63a97de4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d63a97d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a1208396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a120839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-sharpcorner.com/article/get-connectionstring-for-sql-server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onnectionstrings.com/sql-server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US"/>
              <a:t>Database Access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3a97de43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get connection string from SQL Server</a:t>
            </a:r>
            <a:endParaRPr/>
          </a:p>
        </p:txBody>
      </p:sp>
      <p:sp>
        <p:nvSpPr>
          <p:cNvPr id="139" name="Google Shape;139;g2d63a97de4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https://www.c-sharpcorner.com/article/get-connectionstring-for-sql-server/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Command Class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255494" y="1825625"/>
            <a:ext cx="11098306" cy="512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Command class provides methods for storing and executing SQL statements and Stored Procedures. The following are the various commands that are executed by the Command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ExecuteReader(): </a:t>
            </a:r>
            <a:r>
              <a:rPr lang="en-US"/>
              <a:t>Returns data to the client as rows. It is equivalent to select statement in sql. It returns  datareader objects, that can be used to fill a datatable or be printed on to a form.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ExecuteNonQuery() </a:t>
            </a:r>
            <a:r>
              <a:rPr lang="en-US"/>
              <a:t>- Executes a command that changes the data in the database, such as an update, delete, or insert statement.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ExecuteScalar(): </a:t>
            </a:r>
            <a:r>
              <a:rPr lang="en-US"/>
              <a:t>This method only returns a single value. This kind of query returns a count of rows or a calculated value.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DataReader/DataAdapter/Dataset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DataReader Class: </a:t>
            </a:r>
            <a:r>
              <a:rPr lang="en-US"/>
              <a:t>The DataReader is used to retrieve data. It is used in conjunction with the Command class to execute an SQL Select statement and then access the returned rows.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DataSet Class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DataSet is the heart of ADO.NET. The DataSet is essentially a collection of DataTable objects. In turn each object contains a collection of DataColumn and DataRow objects. The DataSet also contains a Relations collection that can be used to define relations among Data Table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DataAdapter Class  </a:t>
            </a:r>
            <a:r>
              <a:rPr lang="en-US"/>
              <a:t>is used to connect DataSets to databases. The DataAdapter is most useful when using data-bound controls in Windows Forms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rPr lang="en-US"/>
              <a:t>CRUD Operations</a:t>
            </a:r>
            <a:br>
              <a:rPr lang="en-US"/>
            </a:br>
            <a:r>
              <a:rPr lang="en-US"/>
              <a:t>(Create, Read, Update,  Delete)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</a:pPr>
            <a:r>
              <a:t/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41" y="0"/>
            <a:ext cx="11685494" cy="702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Steps when creating a database</a:t>
            </a:r>
            <a:endParaRPr/>
          </a:p>
        </p:txBody>
      </p:sp>
      <p:sp>
        <p:nvSpPr>
          <p:cNvPr id="170" name="Google Shape;17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Establishing a connection between your project and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Write the sql command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sql command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 the result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Establishing a connection(with SQL Server)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new project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Bring up the Server Explorer[View &gt; ServerExplorer]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Click on Data Connections and choose Add Connections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in the Data Source dialogue box choose the SQLServer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Provide the Server Name and the Database name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Connection String</a:t>
            </a:r>
            <a:endParaRPr/>
          </a:p>
        </p:txBody>
      </p: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a header file System.Data.SqlClient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System.Data.SqlClient;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 a connection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SqlConnection con = new SqlConnection(connection string);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Connection String</a:t>
            </a:r>
            <a:endParaRPr/>
          </a:p>
        </p:txBody>
      </p:sp>
      <p:sp>
        <p:nvSpPr>
          <p:cNvPr id="188" name="Google Shape;18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string is the string that establishes the connection to the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find different connection string formats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https://www.connectionstrings.com/sql-server/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Components of a connection string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Server/Datasoruce: Servername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Database/Initial Catalog:Database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Userid: refers to the username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Password: refers to the password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Inserting data in the database</a:t>
            </a:r>
            <a:endParaRPr/>
          </a:p>
        </p:txBody>
      </p:sp>
      <p:sp>
        <p:nvSpPr>
          <p:cNvPr id="194" name="Google Shape;194;p18"/>
          <p:cNvSpPr txBox="1"/>
          <p:nvPr>
            <p:ph idx="1" type="body"/>
          </p:nvPr>
        </p:nvSpPr>
        <p:spPr>
          <a:xfrm>
            <a:off x="838200" y="1825625"/>
            <a:ext cx="10515600" cy="4871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con.Open();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MessageBox.Show("Opened connection");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da.InsertCommand = new SqlCommand("insert into Info Values (@id, @name, @age ) ", con);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da.InsertCommand.Parameters.Add("@id", SqlDbType.Int).Value = int.Parse(id_txtBox.Text);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da.InsertCommand.Parameters.Add("@name", SqlDbType.VarChar).Value = name_txtbox.Text;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da.InsertCommand.Parameters.Add("@age", SqlDbType.Int).Value = textBox1.Text;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da.InsertCommand.ExecuteNonQuery();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con.Close();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           MessageBox.Show("Date inserted successfully");</a:t>
            </a:r>
            <a:endParaRPr/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recap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DBMS(Database Management System)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ADO.NET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CRUD operations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Reading data from the database </a:t>
            </a:r>
            <a:endParaRPr/>
          </a:p>
        </p:txBody>
      </p:sp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Establishing a connection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Opening a connection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sql command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Display the data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MessageBox, Label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DataGridView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Binding datagridview with datatable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Close connection();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Data table </a:t>
            </a:r>
            <a:endParaRPr/>
          </a:p>
        </p:txBody>
      </p:sp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DataTable class in C# ADO.NET is a database table representation and provides a collection of columns and rows to store data in a grid form.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Updating data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con.Open();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SqlCommand cmd = new SqlCommand("update Info set name = '" +name_txtbox.Text +"' ,age = '"+textBox1.Text +" ' where id='"+id_txtBox.Text+"'  ", con);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cmd.ExecuteNonQuery();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con.Close();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Delete  records from Database</a:t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271463" y="1825624"/>
            <a:ext cx="11082337" cy="4860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/>
              <a:t> </a:t>
            </a:r>
            <a:r>
              <a:rPr b="1" lang="en-US" sz="1400"/>
              <a:t>private void delete_btn_Click(object sender, EventArgs 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{             DialogResult d =  MessageBox.Show("Do you want to delete?", "Confirmation", MessageBoxButtons.YesNo,MessageBoxIcon.Warning);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if (d == DialogResult.Yes)   {         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con.Open(); </a:t>
            </a:r>
            <a:endParaRPr b="1"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SqlCommand cmd = new SqlCommand("Delete from  Info where id ='" + this.id_txtBox.Text + "'", con);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cmd.ExecuteNonQuery();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MessageBox.Show("deleted successfully");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con.Close(); </a:t>
            </a:r>
            <a:endParaRPr b="1" sz="1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else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b="1" lang="en-US" sz="1400"/>
              <a:t>                MessageBox.Show("dialoge box doesn't work");    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a1208396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Troubleshooting</a:t>
            </a:r>
            <a:endParaRPr/>
          </a:p>
        </p:txBody>
      </p:sp>
      <p:sp>
        <p:nvSpPr>
          <p:cNvPr id="224" name="Google Shape;224;g31a1208396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SqlClient not recognized.</a:t>
            </a:r>
            <a:endParaRPr sz="2500"/>
          </a:p>
          <a:p>
            <a:pPr indent="-2286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 .NET Core, you need to add a reference to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System.Data.SqlClient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via NuGet: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Select Tools | NuGet Package Manager | Manage NuGet Packages for Solution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Click "Browse"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Type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System.Data.SqlClient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and hit return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Select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System.Data.SqlClient by Microsoft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On the panel on the right, check your project.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Click Install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Click OK to the next box that comes up.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Database recap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Database store information in records, fields and tables.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You can think of a database as a filling cabinet, organized so that you can retrieve and use the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Databases can also be defined as a collection of records stored in a computer in a systematic way, so that the computer system can consult it to answer questions(query).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1751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 sz="3800"/>
              <a:t>Database Management  Systems(DBMS)</a:t>
            </a:r>
            <a:endParaRPr sz="38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5" y="1116117"/>
            <a:ext cx="11031000" cy="57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Database Management Systems(DBMS) are computer programs that are used to manage and query a database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Database management systems facilitate storage, retrieval, manipulation and reporting of large amounts of data.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DBMS include MySQL, SQL Server, Oracle, and Microsoft Access.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Many of these DBMSs store data in tabular format and are considered relational databases. 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In a relational database, the rows in the table are referred to as records and the columns are the fields of the table. 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A field is a single piece of information, such as StudentID or FirstName. 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A record is a complete set of fields. </a:t>
            </a:r>
            <a:endParaRPr sz="2390"/>
          </a:p>
          <a:p>
            <a:pPr indent="-2159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•"/>
            </a:pPr>
            <a:r>
              <a:rPr lang="en-US" sz="2390"/>
              <a:t>When you have the student identification number, student last name, student first name, phone number, and so on about an individual student, this represents a student record.       </a:t>
            </a:r>
            <a:endParaRPr sz="23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Cont.</a:t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25168"/>
            <a:ext cx="10515600" cy="5352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ADO.NET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ADO.NET is a data access technology for accessing data and in databases in .NET framework.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ADO stands for ActiveX Data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allows us to connect to underlying data or databases. It has classes and methods to retrieve and manipulate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following are a few of the .NET applications that use ADO.NET to connect to a database, execute commands and retrieve data from the database.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ASP.NET Web Applications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Console Applications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Windows Applications.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ADO Class Library</a:t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730" y="1358152"/>
            <a:ext cx="10650070" cy="5594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Important Classes in ADO.NET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Connection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Command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DataReader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DataAdapter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Dataset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</a:pPr>
            <a:r>
              <a:rPr lang="en-US"/>
              <a:t>Connection Class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1" y="1344706"/>
            <a:ext cx="10896600" cy="591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2222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/>
              <a:t>ADO.NET connection is an object that provides database connectivity and the entry point to a database. When the connection of an object is instantiated, the constructor takes a connection string that contains the information about the database server, server type, database name, connection type, and database user credentials.</a:t>
            </a:r>
            <a:endParaRPr sz="27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ADO.NET provides connection to multiple providers. Each provider has a functionality to connect with different database. Here is a list of data providers in ADO.NET and their purpose.</a:t>
            </a:r>
            <a:endParaRPr sz="2600"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Provider for SQL Server (System.Data.SqlClient).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Provider for MS ACCESS (System.Data.OleDb).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Provider for MYSQL (System.Data.Odbc).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Provider for ORACLE (System.Data.OracleClient).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2023-01-18T07:25:42Z</dcterms:created>
  <dc:creator>Toshiba</dc:creator>
</cp:coreProperties>
</file>