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65" r:id="rId4"/>
    <p:sldId id="266" r:id="rId5"/>
    <p:sldId id="267" r:id="rId6"/>
    <p:sldId id="268" r:id="rId7"/>
    <p:sldId id="256" r:id="rId8"/>
    <p:sldId id="263" r:id="rId9"/>
    <p:sldId id="261" r:id="rId10"/>
    <p:sldId id="260" r:id="rId11"/>
    <p:sldId id="262" r:id="rId12"/>
    <p:sldId id="258" r:id="rId13"/>
    <p:sldId id="257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4D2-95BF-4E7B-A1E9-40227B7816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6705-BDF5-459C-951D-369DCDA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4D2-95BF-4E7B-A1E9-40227B7816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6705-BDF5-459C-951D-369DCDA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6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4D2-95BF-4E7B-A1E9-40227B7816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6705-BDF5-459C-951D-369DCDA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0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4D2-95BF-4E7B-A1E9-40227B7816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6705-BDF5-459C-951D-369DCDA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4D2-95BF-4E7B-A1E9-40227B7816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6705-BDF5-459C-951D-369DCDA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4D2-95BF-4E7B-A1E9-40227B7816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6705-BDF5-459C-951D-369DCDA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4D2-95BF-4E7B-A1E9-40227B7816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6705-BDF5-459C-951D-369DCDA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5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4D2-95BF-4E7B-A1E9-40227B7816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6705-BDF5-459C-951D-369DCDA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4D2-95BF-4E7B-A1E9-40227B7816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6705-BDF5-459C-951D-369DCDA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8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4D2-95BF-4E7B-A1E9-40227B7816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6705-BDF5-459C-951D-369DCDA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9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4D2-95BF-4E7B-A1E9-40227B7816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6705-BDF5-459C-951D-369DCDA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9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3B4D2-95BF-4E7B-A1E9-40227B7816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E6705-BDF5-459C-951D-369DCDA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4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Notes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5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in C# Sharp to count the total number of words in a string.</a:t>
            </a:r>
          </a:p>
          <a:p>
            <a:pPr lvl="1"/>
            <a:r>
              <a:rPr lang="en-US" dirty="0" smtClean="0"/>
              <a:t>Test Data :</a:t>
            </a:r>
          </a:p>
          <a:p>
            <a:pPr lvl="1">
              <a:buNone/>
            </a:pPr>
            <a:r>
              <a:rPr lang="en-US" dirty="0" smtClean="0"/>
              <a:t>	Input the string : This is the second exercise</a:t>
            </a:r>
          </a:p>
          <a:p>
            <a:pPr lvl="1"/>
            <a:r>
              <a:rPr lang="en-US" i="1" dirty="0" smtClean="0"/>
              <a:t>Expected Output</a:t>
            </a:r>
            <a:r>
              <a:rPr lang="en-US" dirty="0" smtClean="0"/>
              <a:t> :</a:t>
            </a:r>
          </a:p>
          <a:p>
            <a:pPr lvl="1">
              <a:buNone/>
            </a:pPr>
            <a:r>
              <a:rPr lang="en-US" dirty="0" smtClean="0"/>
              <a:t>	Total number of words in the string is :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2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Capitalizing Words </a:t>
            </a:r>
          </a:p>
          <a:p>
            <a:pPr lvl="1"/>
            <a:r>
              <a:rPr lang="en-US" dirty="0" smtClean="0"/>
              <a:t>Write a program that accept arbitrary string input from the user and converts the first letter of every word to uppercase. </a:t>
            </a:r>
          </a:p>
          <a:p>
            <a:pPr lvl="1"/>
            <a:r>
              <a:rPr lang="en-US" dirty="0" smtClean="0"/>
              <a:t>Test Data :</a:t>
            </a:r>
            <a:br>
              <a:rPr lang="en-US" dirty="0" smtClean="0"/>
            </a:br>
            <a:r>
              <a:rPr lang="en-US" dirty="0" smtClean="0"/>
              <a:t>Input the string : hello my friends!</a:t>
            </a:r>
          </a:p>
          <a:p>
            <a:pPr lvl="1"/>
            <a:r>
              <a:rPr lang="en-US" i="1" dirty="0" smtClean="0"/>
              <a:t>Expected Output</a:t>
            </a:r>
            <a:r>
              <a:rPr lang="en-US" dirty="0" smtClean="0"/>
              <a:t> :</a:t>
            </a:r>
          </a:p>
          <a:p>
            <a:pPr marL="365760" lvl="1" indent="0">
              <a:buNone/>
            </a:pPr>
            <a:r>
              <a:rPr lang="en-US" dirty="0" smtClean="0"/>
              <a:t>    Input with first letter uppercase: </a:t>
            </a:r>
            <a:r>
              <a:rPr lang="en-US" b="1" dirty="0" smtClean="0"/>
              <a:t>H</a:t>
            </a:r>
            <a:r>
              <a:rPr lang="en-US" dirty="0" smtClean="0"/>
              <a:t>ello </a:t>
            </a:r>
            <a:r>
              <a:rPr lang="en-US" b="1" dirty="0" smtClean="0"/>
              <a:t>M</a:t>
            </a:r>
            <a:r>
              <a:rPr lang="en-US" dirty="0" smtClean="0"/>
              <a:t>y </a:t>
            </a:r>
            <a:r>
              <a:rPr lang="en-US" b="1" dirty="0" smtClean="0"/>
              <a:t>F</a:t>
            </a:r>
            <a:r>
              <a:rPr lang="en-US" dirty="0" smtClean="0"/>
              <a:t>riends!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0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in C# Sharp to find maximum and minimum element in an array.</a:t>
            </a:r>
          </a:p>
          <a:p>
            <a:pPr lvl="1"/>
            <a:r>
              <a:rPr lang="en-US" dirty="0" smtClean="0"/>
              <a:t>Test Data :</a:t>
            </a:r>
            <a:br>
              <a:rPr lang="en-US" dirty="0" smtClean="0"/>
            </a:br>
            <a:r>
              <a:rPr lang="en-US" dirty="0" smtClean="0"/>
              <a:t>Input elements in the array :</a:t>
            </a:r>
            <a:br>
              <a:rPr lang="en-US" dirty="0" smtClean="0"/>
            </a:br>
            <a:r>
              <a:rPr lang="en-US" dirty="0" smtClean="0"/>
              <a:t>12 56 8 97 14 10</a:t>
            </a:r>
          </a:p>
          <a:p>
            <a:pPr lvl="1"/>
            <a:r>
              <a:rPr lang="en-US" i="1" dirty="0" smtClean="0"/>
              <a:t>Expected Output</a:t>
            </a:r>
            <a:r>
              <a:rPr lang="en-US" dirty="0" smtClean="0"/>
              <a:t> :</a:t>
            </a:r>
            <a:br>
              <a:rPr lang="en-US" dirty="0" smtClean="0"/>
            </a:br>
            <a:r>
              <a:rPr lang="en-US" dirty="0" smtClean="0"/>
              <a:t>Maximum element is : 97</a:t>
            </a:r>
            <a:br>
              <a:rPr lang="en-US" dirty="0" smtClean="0"/>
            </a:br>
            <a:r>
              <a:rPr lang="en-US" dirty="0" smtClean="0"/>
              <a:t>Minimum element is : 8</a:t>
            </a:r>
          </a:p>
          <a:p>
            <a:r>
              <a:rPr lang="en-US" dirty="0" smtClean="0"/>
              <a:t>Write a program to find the number of even and odd integers in a given array of integers.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F78B-35B3-4BE9-803A-A6011521BCBE}" type="datetime1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2900C8-5A79-4BFC-8072-8505CB86B99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</a:t>
            </a:r>
            <a:r>
              <a:rPr lang="en-US" dirty="0" smtClean="0"/>
              <a:t>method in </a:t>
            </a:r>
            <a:r>
              <a:rPr lang="en-US" dirty="0"/>
              <a:t>C# </a:t>
            </a:r>
            <a:r>
              <a:rPr lang="en-US" dirty="0" smtClean="0"/>
              <a:t>to </a:t>
            </a:r>
            <a:r>
              <a:rPr lang="en-US" dirty="0"/>
              <a:t>count the frequency of </a:t>
            </a:r>
            <a:r>
              <a:rPr lang="en-US" dirty="0" smtClean="0"/>
              <a:t>a given </a:t>
            </a:r>
            <a:r>
              <a:rPr lang="en-US" dirty="0"/>
              <a:t>element of an array. </a:t>
            </a:r>
            <a:endParaRPr lang="en-US" dirty="0" smtClean="0"/>
          </a:p>
          <a:p>
            <a:pPr lvl="1"/>
            <a:r>
              <a:rPr lang="en-US" dirty="0"/>
              <a:t>Test Data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Input elements </a:t>
            </a:r>
            <a:r>
              <a:rPr lang="en-US" dirty="0"/>
              <a:t>in the array :</a:t>
            </a:r>
            <a:br>
              <a:rPr lang="en-US" dirty="0"/>
            </a:br>
            <a:r>
              <a:rPr lang="en-US" dirty="0" smtClean="0"/>
              <a:t>22 26 14 22 14 22</a:t>
            </a:r>
          </a:p>
          <a:p>
            <a:pPr lvl="1"/>
            <a:r>
              <a:rPr lang="en-US" i="1" dirty="0" smtClean="0"/>
              <a:t>Expected Output</a:t>
            </a:r>
            <a:r>
              <a:rPr lang="en-US" dirty="0" smtClean="0"/>
              <a:t> :</a:t>
            </a:r>
            <a:br>
              <a:rPr lang="en-US" dirty="0" smtClean="0"/>
            </a:br>
            <a:r>
              <a:rPr lang="en-US" dirty="0" smtClean="0"/>
              <a:t>Enter the number: 22</a:t>
            </a:r>
          </a:p>
          <a:p>
            <a:pPr lvl="1"/>
            <a:r>
              <a:rPr lang="en-US" dirty="0" smtClean="0"/>
              <a:t>Occurrence of 22 is 3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	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find second largest element in an given array of integers </a:t>
            </a:r>
          </a:p>
          <a:p>
            <a:pPr marL="365760" lvl="1" indent="0">
              <a:buNone/>
            </a:pPr>
            <a:r>
              <a:rPr lang="en-US" b="1" dirty="0" smtClean="0"/>
              <a:t>Sample Output: </a:t>
            </a:r>
          </a:p>
          <a:p>
            <a:pPr marL="365760" lvl="1" indent="0">
              <a:buNone/>
            </a:pPr>
            <a:r>
              <a:rPr lang="en-US" dirty="0" err="1" smtClean="0"/>
              <a:t>secondLargestElement</a:t>
            </a:r>
            <a:r>
              <a:rPr lang="en-US" dirty="0" smtClean="0"/>
              <a:t>([12,3,5,10 ]) </a:t>
            </a:r>
            <a:r>
              <a:rPr lang="en-US" dirty="0" smtClean="0">
                <a:sym typeface="Wingdings" pitchFamily="2" charset="2"/>
              </a:rPr>
              <a:t> 10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strings with the various constructors provided by C#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467264"/>
            <a:ext cx="10474037" cy="38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855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verbatim string the @ symbol enables you to display or work with the string as it is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/>
              <a:t>string file = @"C:\</a:t>
            </a:r>
            <a:r>
              <a:rPr lang="en-US" dirty="0" err="1"/>
              <a:t>MyFolder</a:t>
            </a:r>
            <a:r>
              <a:rPr lang="en-US" dirty="0"/>
              <a:t>\</a:t>
            </a:r>
            <a:r>
              <a:rPr lang="en-US" dirty="0" err="1"/>
              <a:t>MySubFolder</a:t>
            </a:r>
            <a:r>
              <a:rPr lang="en-US" dirty="0"/>
              <a:t>\</a:t>
            </a:r>
            <a:r>
              <a:rPr lang="en-US" dirty="0" err="1"/>
              <a:t>MyFile.txt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/>
              <a:t>Console.WriteLine</a:t>
            </a:r>
            <a:r>
              <a:rPr lang="en-US" dirty="0"/>
              <a:t>(file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toupper</a:t>
            </a:r>
            <a:r>
              <a:rPr lang="en-US" dirty="0"/>
              <a:t> and to lower</a:t>
            </a:r>
          </a:p>
          <a:p>
            <a:pPr marL="0" indent="0">
              <a:buNone/>
            </a:pPr>
            <a:r>
              <a:rPr lang="en-US" dirty="0" smtClean="0"/>
              <a:t>	   string </a:t>
            </a:r>
            <a:r>
              <a:rPr lang="en-US" dirty="0"/>
              <a:t>greeting = "hello";</a:t>
            </a:r>
          </a:p>
          <a:p>
            <a:pPr marL="0" indent="0">
              <a:buNone/>
            </a:pPr>
            <a:r>
              <a:rPr lang="en-US" dirty="0" smtClean="0"/>
              <a:t>	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greeting.ToUpper</a:t>
            </a:r>
            <a:r>
              <a:rPr lang="en-US" dirty="0" smtClean="0"/>
              <a:t>());//HELLO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greeting.ToLower</a:t>
            </a:r>
            <a:r>
              <a:rPr lang="en-US" dirty="0" smtClean="0"/>
              <a:t>());//hello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7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Substring(</a:t>
            </a:r>
            <a:r>
              <a:rPr lang="en-US" dirty="0" err="1" smtClean="0"/>
              <a:t>int</a:t>
            </a:r>
            <a:r>
              <a:rPr lang="en-US" dirty="0" smtClean="0"/>
              <a:t>) and Substring(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length_of_substring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string </a:t>
            </a:r>
            <a:r>
              <a:rPr lang="en-US" dirty="0" err="1"/>
              <a:t>sub_demo</a:t>
            </a:r>
            <a:r>
              <a:rPr lang="en-US" dirty="0"/>
              <a:t> = "Substring text";</a:t>
            </a:r>
          </a:p>
          <a:p>
            <a:pPr marL="0" indent="0">
              <a:buNone/>
            </a:pPr>
            <a:r>
              <a:rPr lang="en-US" dirty="0" smtClean="0"/>
              <a:t>	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sub_demo.Substring</a:t>
            </a:r>
            <a:r>
              <a:rPr lang="en-US" dirty="0"/>
              <a:t>(5</a:t>
            </a:r>
            <a:r>
              <a:rPr lang="en-US" dirty="0" smtClean="0"/>
              <a:t>));//ring text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sub_demo.Substring</a:t>
            </a:r>
            <a:r>
              <a:rPr lang="en-US" dirty="0" smtClean="0"/>
              <a:t>(0,9);//Substring</a:t>
            </a:r>
          </a:p>
          <a:p>
            <a:r>
              <a:rPr lang="en-US" dirty="0" smtClean="0"/>
              <a:t>comparing </a:t>
            </a:r>
            <a:r>
              <a:rPr lang="en-US" dirty="0"/>
              <a:t>strings(-1,0,11)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 err="1"/>
              <a:t>s1</a:t>
            </a:r>
            <a:r>
              <a:rPr lang="en-US" dirty="0"/>
              <a:t> = "Hello world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 err="1"/>
              <a:t>s2</a:t>
            </a:r>
            <a:r>
              <a:rPr lang="en-US" dirty="0"/>
              <a:t> = "Hello";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String.Compare</a:t>
            </a:r>
            <a:r>
              <a:rPr lang="en-US" dirty="0" smtClean="0"/>
              <a:t>(</a:t>
            </a:r>
            <a:r>
              <a:rPr lang="en-US" dirty="0" err="1" smtClean="0"/>
              <a:t>s1</a:t>
            </a:r>
            <a:r>
              <a:rPr lang="en-US" dirty="0"/>
              <a:t>, </a:t>
            </a:r>
            <a:r>
              <a:rPr lang="en-US" dirty="0" err="1" smtClean="0"/>
              <a:t>s2</a:t>
            </a:r>
            <a:r>
              <a:rPr lang="en-US" dirty="0" smtClean="0"/>
              <a:t>));//1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2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Concatenate String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Console.WriteLine</a:t>
            </a:r>
            <a:r>
              <a:rPr lang="en-US" dirty="0"/>
              <a:t>("Concatenated String"+</a:t>
            </a:r>
            <a:r>
              <a:rPr lang="en-US" dirty="0" err="1"/>
              <a:t>String.Concat</a:t>
            </a:r>
            <a:r>
              <a:rPr lang="en-US" dirty="0"/>
              <a:t>(</a:t>
            </a:r>
            <a:r>
              <a:rPr lang="en-US" dirty="0" err="1"/>
              <a:t>s1</a:t>
            </a:r>
            <a:r>
              <a:rPr lang="en-US" dirty="0"/>
              <a:t>, </a:t>
            </a:r>
            <a:r>
              <a:rPr lang="en-US" dirty="0" err="1"/>
              <a:t>s2</a:t>
            </a:r>
            <a:r>
              <a:rPr lang="en-US" dirty="0" smtClean="0"/>
              <a:t>));//hello world hello</a:t>
            </a:r>
          </a:p>
          <a:p>
            <a:r>
              <a:rPr lang="en-US" dirty="0"/>
              <a:t> </a:t>
            </a:r>
            <a:r>
              <a:rPr lang="en-US" dirty="0" smtClean="0"/>
              <a:t>Replace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name1</a:t>
            </a:r>
            <a:r>
              <a:rPr lang="en-US" dirty="0"/>
              <a:t> = "</a:t>
            </a:r>
            <a:r>
              <a:rPr lang="en-US" dirty="0" err="1"/>
              <a:t>Abebe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name2</a:t>
            </a:r>
            <a:r>
              <a:rPr lang="en-US" dirty="0"/>
              <a:t> = "</a:t>
            </a:r>
            <a:r>
              <a:rPr lang="en-US" dirty="0" err="1"/>
              <a:t>Kebede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 err="1" smtClean="0"/>
              <a:t>name1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name1.Replace</a:t>
            </a:r>
            <a:r>
              <a:rPr lang="en-US" dirty="0"/>
              <a:t>(</a:t>
            </a:r>
            <a:r>
              <a:rPr lang="en-US" dirty="0" err="1"/>
              <a:t>name1</a:t>
            </a:r>
            <a:r>
              <a:rPr lang="en-US" dirty="0"/>
              <a:t>, </a:t>
            </a:r>
            <a:r>
              <a:rPr lang="en-US" dirty="0" err="1"/>
              <a:t>name2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name1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name2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4532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tring </a:t>
            </a:r>
            <a:r>
              <a:rPr lang="en-US" dirty="0"/>
              <a:t>split method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 err="1"/>
              <a:t>mystr2</a:t>
            </a:r>
            <a:r>
              <a:rPr lang="en-US" dirty="0"/>
              <a:t> = "This is a new string";</a:t>
            </a:r>
          </a:p>
          <a:p>
            <a:pPr marL="0" indent="0">
              <a:buNone/>
            </a:pPr>
            <a:r>
              <a:rPr lang="en-US" dirty="0" smtClean="0"/>
              <a:t>	string</a:t>
            </a:r>
            <a:r>
              <a:rPr lang="en-US" dirty="0"/>
              <a:t>[] words = </a:t>
            </a:r>
            <a:r>
              <a:rPr lang="en-US" dirty="0" err="1"/>
              <a:t>mystr2.Split</a:t>
            </a:r>
            <a:r>
              <a:rPr lang="en-US" dirty="0"/>
              <a:t>('s');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/>
              <a:t>foreach</a:t>
            </a:r>
            <a:r>
              <a:rPr lang="en-US" dirty="0"/>
              <a:t> (string w in words)</a:t>
            </a:r>
          </a:p>
          <a:p>
            <a:pPr marL="0" indent="0">
              <a:buNone/>
            </a:pPr>
            <a:r>
              <a:rPr lang="en-US" dirty="0" smtClean="0"/>
              <a:t>  {   </a:t>
            </a:r>
            <a:r>
              <a:rPr lang="en-US" dirty="0" err="1"/>
              <a:t>Console.WriteLine</a:t>
            </a:r>
            <a:r>
              <a:rPr lang="en-US" dirty="0"/>
              <a:t>(w</a:t>
            </a:r>
            <a:r>
              <a:rPr lang="en-US" dirty="0" smtClean="0"/>
              <a:t>);         }</a:t>
            </a:r>
          </a:p>
          <a:p>
            <a:r>
              <a:rPr lang="en-US" dirty="0" smtClean="0"/>
              <a:t>Trim </a:t>
            </a:r>
            <a:r>
              <a:rPr lang="en-US" dirty="0"/>
              <a:t>method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string </a:t>
            </a:r>
            <a:r>
              <a:rPr lang="en-US" dirty="0" err="1"/>
              <a:t>mystr3</a:t>
            </a:r>
            <a:r>
              <a:rPr lang="en-US" dirty="0"/>
              <a:t> = "      this is a spaced string  ";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("Before trim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mystr3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Console.WriteLine</a:t>
            </a:r>
            <a:r>
              <a:rPr lang="en-US" dirty="0"/>
              <a:t>("After trim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mystr3.Trim</a:t>
            </a:r>
            <a:r>
              <a:rPr lang="en-US" dirty="0"/>
              <a:t>());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7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Arrays and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3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String 3 string objects with the string constructors as shown in the example.</a:t>
            </a:r>
          </a:p>
          <a:p>
            <a:r>
              <a:rPr lang="en-US" dirty="0" smtClean="0"/>
              <a:t>Display elements of a string onto the console screen using </a:t>
            </a:r>
            <a:r>
              <a:rPr lang="en-US" dirty="0" err="1" smtClean="0"/>
              <a:t>foreach</a:t>
            </a:r>
            <a:r>
              <a:rPr lang="en-US" dirty="0" smtClean="0"/>
              <a:t> loop.</a:t>
            </a:r>
          </a:p>
          <a:p>
            <a:r>
              <a:rPr lang="en-US" dirty="0" smtClean="0"/>
              <a:t>Write a program in C# Sharp to print individual characters of the string in reverse order. </a:t>
            </a:r>
          </a:p>
          <a:p>
            <a:pPr lvl="1"/>
            <a:r>
              <a:rPr lang="en-US" dirty="0" smtClean="0"/>
              <a:t>Test Data :</a:t>
            </a:r>
            <a:br>
              <a:rPr lang="en-US" dirty="0" smtClean="0"/>
            </a:br>
            <a:r>
              <a:rPr lang="en-US" dirty="0" smtClean="0"/>
              <a:t>Input the string : P R O G R A M</a:t>
            </a:r>
          </a:p>
          <a:p>
            <a:pPr lvl="1"/>
            <a:r>
              <a:rPr lang="en-US" i="1" dirty="0" smtClean="0"/>
              <a:t>Expected Output</a:t>
            </a:r>
            <a:r>
              <a:rPr lang="en-US" dirty="0" smtClean="0"/>
              <a:t> :</a:t>
            </a:r>
          </a:p>
          <a:p>
            <a:pPr marL="365760" lvl="1" indent="0">
              <a:buNone/>
            </a:pPr>
            <a:r>
              <a:rPr lang="en-US" dirty="0" smtClean="0"/>
              <a:t>    The characters of the string in reverse are : M A R G O R 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966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Skyline Writing: Write a program that takes a string as an input and displays it in a skyline writing manner. Meaning that every other letter in the word is capitalized.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 input string is Hello World</a:t>
            </a:r>
          </a:p>
          <a:p>
            <a:pPr lvl="1"/>
            <a:r>
              <a:rPr lang="en-US" dirty="0" smtClean="0"/>
              <a:t>Output string is </a:t>
            </a:r>
            <a:r>
              <a:rPr lang="en-US" dirty="0" err="1" smtClean="0"/>
              <a:t>HeLlO</a:t>
            </a:r>
            <a:r>
              <a:rPr lang="en-US" dirty="0" smtClean="0"/>
              <a:t> </a:t>
            </a:r>
            <a:r>
              <a:rPr lang="en-US" dirty="0" err="1" smtClean="0"/>
              <a:t>WoRlD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0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316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Lab Notes</vt:lpstr>
      <vt:lpstr>Creating Strings</vt:lpstr>
      <vt:lpstr>String methods</vt:lpstr>
      <vt:lpstr>Cont</vt:lpstr>
      <vt:lpstr>Cont.</vt:lpstr>
      <vt:lpstr>Cont.</vt:lpstr>
      <vt:lpstr>Lab Exercise</vt:lpstr>
      <vt:lpstr>Exercise: Strings</vt:lpstr>
      <vt:lpstr>PowerPoint Presentation</vt:lpstr>
      <vt:lpstr>PowerPoint Presentation</vt:lpstr>
      <vt:lpstr>PowerPoint Presentation</vt:lpstr>
      <vt:lpstr>Exercise: Arrays </vt:lpstr>
      <vt:lpstr>Cont.</vt:lpstr>
      <vt:lpstr>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Exercise</dc:title>
  <dc:creator>Toshiba</dc:creator>
  <cp:lastModifiedBy>Toshiba</cp:lastModifiedBy>
  <cp:revision>17</cp:revision>
  <dcterms:created xsi:type="dcterms:W3CDTF">2022-12-06T05:31:17Z</dcterms:created>
  <dcterms:modified xsi:type="dcterms:W3CDTF">2022-12-06T09:59:57Z</dcterms:modified>
</cp:coreProperties>
</file>