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88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92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3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06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45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8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2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1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6E20-23B5-4A95-9272-26904DA502D6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EFB5C-FB52-4B14-851B-907F3C959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4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session –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types,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97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Data types, Min and Max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sbyte</a:t>
            </a:r>
            <a:r>
              <a:rPr lang="en-US" dirty="0"/>
              <a:t>"+</a:t>
            </a:r>
            <a:r>
              <a:rPr lang="en-US" dirty="0" err="1"/>
              <a:t>sbyte.MinValue</a:t>
            </a:r>
            <a:r>
              <a:rPr lang="en-US" dirty="0"/>
              <a:t>);</a:t>
            </a:r>
          </a:p>
          <a:p>
            <a:r>
              <a:rPr lang="en-US" dirty="0" smtClean="0"/>
              <a:t> </a:t>
            </a:r>
            <a:r>
              <a:rPr lang="en-US" dirty="0" err="1"/>
              <a:t>Console.WriteLine</a:t>
            </a:r>
            <a:r>
              <a:rPr lang="en-US" dirty="0"/>
              <a:t>("Max value of </a:t>
            </a:r>
            <a:r>
              <a:rPr lang="en-US" dirty="0" err="1"/>
              <a:t>sbyte</a:t>
            </a:r>
            <a:r>
              <a:rPr lang="en-US" dirty="0"/>
              <a:t>" + </a:t>
            </a:r>
            <a:r>
              <a:rPr lang="en-US" dirty="0" err="1"/>
              <a:t>sbyte.MaxValue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short" + </a:t>
            </a:r>
            <a:r>
              <a:rPr lang="en-US" dirty="0" err="1"/>
              <a:t>short.MinValue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("Max value of short" + </a:t>
            </a:r>
            <a:r>
              <a:rPr lang="en-US" dirty="0" err="1"/>
              <a:t>short.MaxValue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ushort</a:t>
            </a:r>
            <a:r>
              <a:rPr lang="en-US" dirty="0"/>
              <a:t>" + </a:t>
            </a:r>
            <a:r>
              <a:rPr lang="en-US" dirty="0" err="1"/>
              <a:t>ushort.MinValue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("Max value of </a:t>
            </a:r>
            <a:r>
              <a:rPr lang="en-US" dirty="0" err="1"/>
              <a:t>ushort</a:t>
            </a:r>
            <a:r>
              <a:rPr lang="en-US" dirty="0"/>
              <a:t>" + </a:t>
            </a:r>
            <a:r>
              <a:rPr lang="en-US" dirty="0" err="1"/>
              <a:t>sbyte.MaxValue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int</a:t>
            </a:r>
            <a:r>
              <a:rPr lang="en-US" dirty="0"/>
              <a:t>" + </a:t>
            </a:r>
            <a:r>
              <a:rPr lang="en-US" dirty="0" err="1"/>
              <a:t>int.MinValue</a:t>
            </a:r>
            <a:r>
              <a:rPr lang="en-US" dirty="0"/>
              <a:t>);</a:t>
            </a:r>
          </a:p>
          <a:p>
            <a:r>
              <a:rPr lang="en-US" dirty="0"/>
              <a:t>  </a:t>
            </a:r>
            <a:r>
              <a:rPr lang="en-US" dirty="0" err="1" smtClean="0"/>
              <a:t>Console.WriteLine</a:t>
            </a:r>
            <a:r>
              <a:rPr lang="en-US" dirty="0"/>
              <a:t>("Max value of </a:t>
            </a:r>
            <a:r>
              <a:rPr lang="en-US" dirty="0" err="1"/>
              <a:t>int</a:t>
            </a:r>
            <a:r>
              <a:rPr lang="en-US" dirty="0"/>
              <a:t>" + </a:t>
            </a:r>
            <a:r>
              <a:rPr lang="en-US" dirty="0" err="1"/>
              <a:t>int.MaxValue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30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Data types, Min and Max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uint</a:t>
            </a:r>
            <a:r>
              <a:rPr lang="en-US" dirty="0"/>
              <a:t>" + </a:t>
            </a:r>
            <a:r>
              <a:rPr lang="en-US" dirty="0" err="1"/>
              <a:t>uint.MinValue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("Max value of </a:t>
            </a:r>
            <a:r>
              <a:rPr lang="en-US" dirty="0" err="1"/>
              <a:t>uint</a:t>
            </a:r>
            <a:r>
              <a:rPr lang="en-US" dirty="0"/>
              <a:t>" + </a:t>
            </a:r>
            <a:r>
              <a:rPr lang="en-US" dirty="0" err="1"/>
              <a:t>uint.MaxValue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long" + </a:t>
            </a:r>
            <a:r>
              <a:rPr lang="en-US" dirty="0" err="1"/>
              <a:t>long.MinValue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("Max value of long" + </a:t>
            </a:r>
            <a:r>
              <a:rPr lang="en-US" dirty="0" err="1"/>
              <a:t>long.MaxValue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ulong</a:t>
            </a:r>
            <a:r>
              <a:rPr lang="en-US" dirty="0"/>
              <a:t>" + </a:t>
            </a:r>
            <a:r>
              <a:rPr lang="en-US" dirty="0" err="1"/>
              <a:t>ulong.MinValue</a:t>
            </a:r>
            <a:r>
              <a:rPr lang="en-US" dirty="0"/>
              <a:t>);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err="1" smtClean="0"/>
              <a:t>Console.WriteLine</a:t>
            </a:r>
            <a:r>
              <a:rPr lang="en-US" dirty="0"/>
              <a:t>("Min value of </a:t>
            </a:r>
            <a:r>
              <a:rPr lang="en-US" dirty="0" err="1"/>
              <a:t>ulong</a:t>
            </a:r>
            <a:r>
              <a:rPr lang="en-US" dirty="0"/>
              <a:t>" + </a:t>
            </a:r>
            <a:r>
              <a:rPr lang="en-US" dirty="0" err="1"/>
              <a:t>ulong.MaxValue</a:t>
            </a:r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016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the execution of the above codes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5467"/>
            <a:ext cx="10467108" cy="5422533"/>
          </a:xfrm>
        </p:spPr>
      </p:pic>
    </p:spTree>
    <p:extLst>
      <p:ext uri="{BB962C8B-B14F-4D97-AF65-F5344CB8AC3E}">
        <p14:creationId xmlns:p14="http://schemas.microsoft.com/office/powerpoint/2010/main" val="109273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built in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age = 30;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double </a:t>
            </a:r>
            <a:r>
              <a:rPr lang="en-US" dirty="0" err="1"/>
              <a:t>gpa</a:t>
            </a:r>
            <a:r>
              <a:rPr lang="en-US" dirty="0"/>
              <a:t> = 3.7;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float height = </a:t>
            </a:r>
            <a:r>
              <a:rPr lang="en-US" dirty="0" err="1"/>
              <a:t>1.95f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decimal </a:t>
            </a:r>
            <a:r>
              <a:rPr lang="en-US" dirty="0"/>
              <a:t>balance = </a:t>
            </a:r>
            <a:r>
              <a:rPr lang="en-US" dirty="0" err="1"/>
              <a:t>12500000000000m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1535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Which of the following lines of code results in an error? And how should it be fixed? </a:t>
            </a:r>
          </a:p>
          <a:p>
            <a:pPr marL="0" indent="0">
              <a:buNone/>
            </a:pPr>
            <a:r>
              <a:rPr lang="en-US" dirty="0" smtClean="0"/>
              <a:t>float </a:t>
            </a:r>
            <a:r>
              <a:rPr lang="en-US" dirty="0" err="1"/>
              <a:t>floatPI</a:t>
            </a:r>
            <a:r>
              <a:rPr lang="en-US" dirty="0"/>
              <a:t> = 3.142589663144789965522336654789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double </a:t>
            </a:r>
            <a:r>
              <a:rPr lang="en-US" dirty="0" err="1"/>
              <a:t>doublePI</a:t>
            </a:r>
            <a:r>
              <a:rPr lang="en-US" dirty="0"/>
              <a:t> = 3.142589663144789965522336654789;</a:t>
            </a:r>
          </a:p>
          <a:p>
            <a:pPr marL="0" indent="0">
              <a:buNone/>
            </a:pPr>
            <a:r>
              <a:rPr lang="en-US" dirty="0" smtClean="0"/>
              <a:t>decimal </a:t>
            </a:r>
            <a:r>
              <a:rPr lang="en-US" dirty="0" err="1"/>
              <a:t>decimalPI</a:t>
            </a:r>
            <a:r>
              <a:rPr lang="en-US" dirty="0"/>
              <a:t> = 3.142589663144789965522336654789;</a:t>
            </a:r>
          </a:p>
        </p:txBody>
      </p:sp>
    </p:spTree>
    <p:extLst>
      <p:ext uri="{BB962C8B-B14F-4D97-AF65-F5344CB8AC3E}">
        <p14:creationId xmlns:p14="http://schemas.microsoft.com/office/powerpoint/2010/main" val="4102118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 C# Sharp program that takes the radius of a sphere as input and calculate and display the </a:t>
            </a:r>
            <a:r>
              <a:rPr lang="en-US" dirty="0" smtClean="0"/>
              <a:t>volume </a:t>
            </a:r>
            <a:r>
              <a:rPr lang="en-US" dirty="0"/>
              <a:t>of the sphere</a:t>
            </a:r>
            <a:r>
              <a:rPr lang="en-US" dirty="0" smtClean="0"/>
              <a:t>.</a:t>
            </a:r>
          </a:p>
          <a:p>
            <a:r>
              <a:rPr lang="en-US" dirty="0"/>
              <a:t>Write a C# Sharp program to accept two integers and check whether they are equal or not</a:t>
            </a:r>
            <a:r>
              <a:rPr lang="en-US" dirty="0" smtClean="0"/>
              <a:t>.</a:t>
            </a:r>
          </a:p>
          <a:p>
            <a:r>
              <a:rPr lang="en-US" dirty="0"/>
              <a:t>Write a C# Sharp program to read the age of a candidate and determine whether it is eligible for casting his/her own </a:t>
            </a:r>
            <a:r>
              <a:rPr lang="en-US" dirty="0" smtClean="0"/>
              <a:t>vote.</a:t>
            </a:r>
          </a:p>
          <a:p>
            <a:r>
              <a:rPr lang="en-US" dirty="0"/>
              <a:t>Write a C# Sharp program that takes a character as input and check the input (lowercase) is a vowel, a digit, </a:t>
            </a:r>
            <a:r>
              <a:rPr lang="en-US" dirty="0" smtClean="0"/>
              <a:t>a space or a special character.</a:t>
            </a:r>
          </a:p>
          <a:p>
            <a:r>
              <a:rPr lang="en-US" dirty="0"/>
              <a:t>Write a C# Sharp program that takes two numbers as input and returns true or false when both numbers are even or odd.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64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Write a C# Sharp program to accept the height of a person in centimeter and categorize the person according to their height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1.5m</a:t>
            </a:r>
            <a:endParaRPr lang="en-US" dirty="0" smtClean="0"/>
          </a:p>
          <a:p>
            <a:pPr lvl="1"/>
            <a:r>
              <a:rPr lang="en-US" dirty="0" err="1" smtClean="0"/>
              <a:t>1.5m</a:t>
            </a:r>
            <a:r>
              <a:rPr lang="en-US" dirty="0" smtClean="0"/>
              <a:t> – </a:t>
            </a:r>
            <a:r>
              <a:rPr lang="en-US" dirty="0" err="1" smtClean="0"/>
              <a:t>1.65m</a:t>
            </a:r>
            <a:r>
              <a:rPr lang="en-US" dirty="0" smtClean="0"/>
              <a:t> average</a:t>
            </a:r>
          </a:p>
          <a:p>
            <a:pPr lvl="1"/>
            <a:r>
              <a:rPr lang="en-US" dirty="0" err="1" smtClean="0"/>
              <a:t>1.66m</a:t>
            </a:r>
            <a:r>
              <a:rPr lang="en-US" dirty="0" smtClean="0"/>
              <a:t> – </a:t>
            </a:r>
            <a:r>
              <a:rPr lang="en-US" dirty="0" err="1" smtClean="0"/>
              <a:t>1.95m</a:t>
            </a:r>
            <a:r>
              <a:rPr lang="en-US" dirty="0" smtClean="0"/>
              <a:t> tall</a:t>
            </a:r>
          </a:p>
          <a:p>
            <a:pPr lvl="1"/>
            <a:r>
              <a:rPr lang="en-US" dirty="0" smtClean="0"/>
              <a:t>&gt;</a:t>
            </a:r>
            <a:r>
              <a:rPr lang="en-US" dirty="0" err="1" smtClean="0"/>
              <a:t>1.95m</a:t>
            </a:r>
            <a:r>
              <a:rPr lang="en-US" dirty="0" smtClean="0"/>
              <a:t> – very tall</a:t>
            </a:r>
          </a:p>
          <a:p>
            <a:r>
              <a:rPr lang="en-US" dirty="0"/>
              <a:t>Write a C# Sharp program to find the largest of three </a:t>
            </a:r>
            <a:r>
              <a:rPr lang="en-US" dirty="0" smtClean="0"/>
              <a:t>numbers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7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: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to print the following patterns</a:t>
            </a:r>
          </a:p>
          <a:p>
            <a:pPr marL="0" indent="0">
              <a:buNone/>
            </a:pPr>
            <a:r>
              <a:rPr lang="en-US" dirty="0" smtClean="0"/>
              <a:t>(1,1 )(1,2 )(1,3 )(2,1 )(2,2 )(2,3 )(3,1 )(3,2 )(3,3 )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234</a:t>
            </a:r>
          </a:p>
          <a:p>
            <a:pPr marL="0" indent="0">
              <a:buNone/>
            </a:pPr>
            <a:r>
              <a:rPr lang="en-US" dirty="0" smtClean="0"/>
              <a:t>345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10162"/>
              </p:ext>
            </p:extLst>
          </p:nvPr>
        </p:nvGraphicFramePr>
        <p:xfrm>
          <a:off x="838200" y="3420738"/>
          <a:ext cx="817419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2473">
                  <a:extLst>
                    <a:ext uri="{9D8B030D-6E8A-4147-A177-3AD203B41FA5}">
                      <a16:colId xmlns:a16="http://schemas.microsoft.com/office/drawing/2014/main" val="2210667722"/>
                    </a:ext>
                  </a:extLst>
                </a:gridCol>
                <a:gridCol w="272473">
                  <a:extLst>
                    <a:ext uri="{9D8B030D-6E8A-4147-A177-3AD203B41FA5}">
                      <a16:colId xmlns:a16="http://schemas.microsoft.com/office/drawing/2014/main" val="2464211752"/>
                    </a:ext>
                  </a:extLst>
                </a:gridCol>
                <a:gridCol w="272473">
                  <a:extLst>
                    <a:ext uri="{9D8B030D-6E8A-4147-A177-3AD203B41FA5}">
                      <a16:colId xmlns:a16="http://schemas.microsoft.com/office/drawing/2014/main" val="108289035"/>
                    </a:ext>
                  </a:extLst>
                </a:gridCol>
              </a:tblGrid>
              <a:tr h="14630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16362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89666"/>
              </p:ext>
            </p:extLst>
          </p:nvPr>
        </p:nvGraphicFramePr>
        <p:xfrm>
          <a:off x="1650434" y="3420738"/>
          <a:ext cx="1577675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7675">
                  <a:extLst>
                    <a:ext uri="{9D8B030D-6E8A-4147-A177-3AD203B41FA5}">
                      <a16:colId xmlns:a16="http://schemas.microsoft.com/office/drawing/2014/main" val="1480611059"/>
                    </a:ext>
                  </a:extLst>
                </a:gridCol>
              </a:tblGrid>
              <a:tr h="1064027">
                <a:tc>
                  <a:txBody>
                    <a:bodyPr/>
                    <a:lstStyle/>
                    <a:p>
                      <a:r>
                        <a:rPr lang="en-US" dirty="0" smtClean="0"/>
                        <a:t>   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  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  *****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193285"/>
                  </a:ext>
                </a:extLst>
              </a:tr>
              <a:tr h="2660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0719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555834"/>
              </p:ext>
            </p:extLst>
          </p:nvPr>
        </p:nvGraphicFramePr>
        <p:xfrm>
          <a:off x="3598740" y="3420738"/>
          <a:ext cx="775853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5853">
                  <a:extLst>
                    <a:ext uri="{9D8B030D-6E8A-4147-A177-3AD203B41FA5}">
                      <a16:colId xmlns:a16="http://schemas.microsoft.com/office/drawing/2014/main" val="2384223855"/>
                    </a:ext>
                  </a:extLst>
                </a:gridCol>
              </a:tblGrid>
              <a:tr h="1224509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</a:p>
                    <a:p>
                      <a:r>
                        <a:rPr lang="en-US" dirty="0" smtClean="0"/>
                        <a:t>**</a:t>
                      </a:r>
                    </a:p>
                    <a:p>
                      <a:r>
                        <a:rPr lang="en-US" dirty="0" smtClean="0"/>
                        <a:t>***</a:t>
                      </a:r>
                    </a:p>
                    <a:p>
                      <a:r>
                        <a:rPr lang="en-US" dirty="0" smtClean="0"/>
                        <a:t>****</a:t>
                      </a:r>
                    </a:p>
                    <a:p>
                      <a:r>
                        <a:rPr lang="en-US" dirty="0" smtClean="0"/>
                        <a:t>*****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4255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574227"/>
              </p:ext>
            </p:extLst>
          </p:nvPr>
        </p:nvGraphicFramePr>
        <p:xfrm>
          <a:off x="2786506" y="3420738"/>
          <a:ext cx="768924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24">
                  <a:extLst>
                    <a:ext uri="{9D8B030D-6E8A-4147-A177-3AD203B41FA5}">
                      <a16:colId xmlns:a16="http://schemas.microsoft.com/office/drawing/2014/main" val="2310012682"/>
                    </a:ext>
                  </a:extLst>
                </a:gridCol>
              </a:tblGrid>
              <a:tr h="945082">
                <a:tc>
                  <a:txBody>
                    <a:bodyPr/>
                    <a:lstStyle/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</a:p>
                    <a:p>
                      <a:r>
                        <a:rPr lang="en-US" dirty="0" smtClean="0"/>
                        <a:t>*****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890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7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427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Lab session – II</vt:lpstr>
      <vt:lpstr>Integral Data types, Min and Max Value</vt:lpstr>
      <vt:lpstr>Integral Data types, Min and Max Value</vt:lpstr>
      <vt:lpstr>Results of the execution of the above codes</vt:lpstr>
      <vt:lpstr>Declaration of built in data types</vt:lpstr>
      <vt:lpstr>Exercise: debugging</vt:lpstr>
      <vt:lpstr>Exercise</vt:lpstr>
      <vt:lpstr>PowerPoint Presentation</vt:lpstr>
      <vt:lpstr>Exercise :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session – II</dc:title>
  <dc:creator>Toshiba</dc:creator>
  <cp:lastModifiedBy>Toshiba</cp:lastModifiedBy>
  <cp:revision>13</cp:revision>
  <dcterms:created xsi:type="dcterms:W3CDTF">2022-11-22T07:43:04Z</dcterms:created>
  <dcterms:modified xsi:type="dcterms:W3CDTF">2022-11-22T09:50:09Z</dcterms:modified>
</cp:coreProperties>
</file>