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0"/>
  </p:notesMasterIdLst>
  <p:sldIdLst>
    <p:sldId id="258" r:id="rId2"/>
    <p:sldId id="339" r:id="rId3"/>
    <p:sldId id="261" r:id="rId4"/>
    <p:sldId id="262" r:id="rId5"/>
    <p:sldId id="271" r:id="rId6"/>
    <p:sldId id="349" r:id="rId7"/>
    <p:sldId id="350" r:id="rId8"/>
    <p:sldId id="351" r:id="rId9"/>
    <p:sldId id="352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30" r:id="rId18"/>
    <p:sldId id="357" r:id="rId19"/>
    <p:sldId id="274" r:id="rId20"/>
    <p:sldId id="267" r:id="rId21"/>
    <p:sldId id="268" r:id="rId22"/>
    <p:sldId id="269" r:id="rId23"/>
    <p:sldId id="279" r:id="rId24"/>
    <p:sldId id="280" r:id="rId25"/>
    <p:sldId id="295" r:id="rId26"/>
    <p:sldId id="277" r:id="rId27"/>
    <p:sldId id="296" r:id="rId28"/>
    <p:sldId id="275" r:id="rId29"/>
    <p:sldId id="353" r:id="rId30"/>
    <p:sldId id="297" r:id="rId31"/>
    <p:sldId id="298" r:id="rId32"/>
    <p:sldId id="299" r:id="rId33"/>
    <p:sldId id="300" r:id="rId34"/>
    <p:sldId id="301" r:id="rId35"/>
    <p:sldId id="303" r:id="rId36"/>
    <p:sldId id="304" r:id="rId37"/>
    <p:sldId id="305" r:id="rId38"/>
    <p:sldId id="306" r:id="rId39"/>
    <p:sldId id="354" r:id="rId40"/>
    <p:sldId id="289" r:id="rId41"/>
    <p:sldId id="290" r:id="rId42"/>
    <p:sldId id="291" r:id="rId43"/>
    <p:sldId id="292" r:id="rId44"/>
    <p:sldId id="282" r:id="rId45"/>
    <p:sldId id="287" r:id="rId46"/>
    <p:sldId id="288" r:id="rId47"/>
    <p:sldId id="35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36" r:id="rId57"/>
    <p:sldId id="340" r:id="rId58"/>
    <p:sldId id="341" r:id="rId59"/>
    <p:sldId id="315" r:id="rId60"/>
    <p:sldId id="331" r:id="rId61"/>
    <p:sldId id="317" r:id="rId62"/>
    <p:sldId id="316" r:id="rId63"/>
    <p:sldId id="332" r:id="rId64"/>
    <p:sldId id="335" r:id="rId65"/>
    <p:sldId id="333" r:id="rId66"/>
    <p:sldId id="334" r:id="rId67"/>
    <p:sldId id="286" r:id="rId68"/>
    <p:sldId id="346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51" autoAdjust="0"/>
  </p:normalViewPr>
  <p:slideViewPr>
    <p:cSldViewPr snapToGrid="0">
      <p:cViewPr varScale="1">
        <p:scale>
          <a:sx n="61" d="100"/>
          <a:sy n="6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31963-DADA-4A71-A76A-6010F9449B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F6577E-02D4-4607-B890-58E7034A1F73}">
      <dgm:prSet/>
      <dgm:spPr/>
      <dgm:t>
        <a:bodyPr/>
        <a:lstStyle/>
        <a:p>
          <a:pPr rtl="0"/>
          <a:r>
            <a:rPr lang="en-US" smtClean="0"/>
            <a:t>html</a:t>
          </a:r>
          <a:endParaRPr lang="en-US"/>
        </a:p>
      </dgm:t>
    </dgm:pt>
    <dgm:pt modelId="{11FAF55A-9555-44E2-8729-E27A15CF4CFC}" type="parTrans" cxnId="{385F5DEA-0640-49DC-9251-20E01C18001E}">
      <dgm:prSet/>
      <dgm:spPr/>
      <dgm:t>
        <a:bodyPr/>
        <a:lstStyle/>
        <a:p>
          <a:endParaRPr lang="en-US"/>
        </a:p>
      </dgm:t>
    </dgm:pt>
    <dgm:pt modelId="{BEABB638-5750-460D-89C8-6F9676D057DA}" type="sibTrans" cxnId="{385F5DEA-0640-49DC-9251-20E01C18001E}">
      <dgm:prSet/>
      <dgm:spPr/>
      <dgm:t>
        <a:bodyPr/>
        <a:lstStyle/>
        <a:p>
          <a:endParaRPr lang="en-US"/>
        </a:p>
      </dgm:t>
    </dgm:pt>
    <dgm:pt modelId="{00E3C0CD-707C-4AC7-93BE-37A557B70608}">
      <dgm:prSet/>
      <dgm:spPr/>
      <dgm:t>
        <a:bodyPr/>
        <a:lstStyle/>
        <a:p>
          <a:pPr rtl="0"/>
          <a:r>
            <a:rPr lang="en-US" smtClean="0"/>
            <a:t>head</a:t>
          </a:r>
          <a:endParaRPr lang="en-US"/>
        </a:p>
      </dgm:t>
    </dgm:pt>
    <dgm:pt modelId="{2A911E55-75BB-487D-8ABD-694431118EAA}" type="parTrans" cxnId="{A54500EC-B423-4139-A973-454EE0EAF7B7}">
      <dgm:prSet/>
      <dgm:spPr/>
      <dgm:t>
        <a:bodyPr/>
        <a:lstStyle/>
        <a:p>
          <a:endParaRPr lang="en-US"/>
        </a:p>
      </dgm:t>
    </dgm:pt>
    <dgm:pt modelId="{036EFBE3-6CDE-4BF8-A302-BAB4D61189C1}" type="sibTrans" cxnId="{A54500EC-B423-4139-A973-454EE0EAF7B7}">
      <dgm:prSet/>
      <dgm:spPr/>
      <dgm:t>
        <a:bodyPr/>
        <a:lstStyle/>
        <a:p>
          <a:endParaRPr lang="en-US"/>
        </a:p>
      </dgm:t>
    </dgm:pt>
    <dgm:pt modelId="{FB86F49E-3AE5-4EBD-AD86-6C1E7BCBF6DC}">
      <dgm:prSet/>
      <dgm:spPr/>
      <dgm:t>
        <a:bodyPr/>
        <a:lstStyle/>
        <a:p>
          <a:pPr rtl="0"/>
          <a:r>
            <a:rPr lang="en-US" smtClean="0"/>
            <a:t>title</a:t>
          </a:r>
          <a:endParaRPr lang="en-US"/>
        </a:p>
      </dgm:t>
    </dgm:pt>
    <dgm:pt modelId="{7E06CD30-175E-4614-AF7B-3F9C23EE6E60}" type="parTrans" cxnId="{6312D0D1-BC99-4B48-9521-BB6D238F0FB1}">
      <dgm:prSet/>
      <dgm:spPr/>
      <dgm:t>
        <a:bodyPr/>
        <a:lstStyle/>
        <a:p>
          <a:endParaRPr lang="en-US"/>
        </a:p>
      </dgm:t>
    </dgm:pt>
    <dgm:pt modelId="{2CEE5384-11CD-405A-9C42-78AFD44BDD88}" type="sibTrans" cxnId="{6312D0D1-BC99-4B48-9521-BB6D238F0FB1}">
      <dgm:prSet/>
      <dgm:spPr/>
      <dgm:t>
        <a:bodyPr/>
        <a:lstStyle/>
        <a:p>
          <a:endParaRPr lang="en-US"/>
        </a:p>
      </dgm:t>
    </dgm:pt>
    <dgm:pt modelId="{07B60F0A-9B72-4AFD-9AA8-F077E6441D45}">
      <dgm:prSet/>
      <dgm:spPr/>
      <dgm:t>
        <a:bodyPr/>
        <a:lstStyle/>
        <a:p>
          <a:pPr rtl="0"/>
          <a:r>
            <a:rPr lang="en-US" smtClean="0"/>
            <a:t>body</a:t>
          </a:r>
          <a:endParaRPr lang="en-US"/>
        </a:p>
      </dgm:t>
    </dgm:pt>
    <dgm:pt modelId="{85636D24-FC63-4E4A-8154-D7EF49445D07}" type="parTrans" cxnId="{7B2DAC33-9F21-494A-A04C-9937E8D819C4}">
      <dgm:prSet/>
      <dgm:spPr/>
      <dgm:t>
        <a:bodyPr/>
        <a:lstStyle/>
        <a:p>
          <a:endParaRPr lang="en-US"/>
        </a:p>
      </dgm:t>
    </dgm:pt>
    <dgm:pt modelId="{C9062294-11DE-46A8-9FCE-1112AECF28C5}" type="sibTrans" cxnId="{7B2DAC33-9F21-494A-A04C-9937E8D819C4}">
      <dgm:prSet/>
      <dgm:spPr/>
      <dgm:t>
        <a:bodyPr/>
        <a:lstStyle/>
        <a:p>
          <a:endParaRPr lang="en-US"/>
        </a:p>
      </dgm:t>
    </dgm:pt>
    <dgm:pt modelId="{44AACD40-345F-4E10-A523-A133C7ED9B97}">
      <dgm:prSet/>
      <dgm:spPr/>
      <dgm:t>
        <a:bodyPr/>
        <a:lstStyle/>
        <a:p>
          <a:pPr rtl="0"/>
          <a:r>
            <a:rPr lang="en-US" smtClean="0"/>
            <a:t>h1</a:t>
          </a:r>
          <a:endParaRPr lang="en-US"/>
        </a:p>
      </dgm:t>
    </dgm:pt>
    <dgm:pt modelId="{026BDDD2-1666-41B0-AD53-148431E79C88}" type="parTrans" cxnId="{11B96ACB-9382-4FEF-9BFE-DEAE7EAF090F}">
      <dgm:prSet/>
      <dgm:spPr/>
      <dgm:t>
        <a:bodyPr/>
        <a:lstStyle/>
        <a:p>
          <a:endParaRPr lang="en-US"/>
        </a:p>
      </dgm:t>
    </dgm:pt>
    <dgm:pt modelId="{FAA53218-A5F3-45BD-9C54-0071E03FF554}" type="sibTrans" cxnId="{11B96ACB-9382-4FEF-9BFE-DEAE7EAF090F}">
      <dgm:prSet/>
      <dgm:spPr/>
      <dgm:t>
        <a:bodyPr/>
        <a:lstStyle/>
        <a:p>
          <a:endParaRPr lang="en-US"/>
        </a:p>
      </dgm:t>
    </dgm:pt>
    <dgm:pt modelId="{E7FC54A9-55F6-4E53-8753-BECA3246170E}">
      <dgm:prSet/>
      <dgm:spPr/>
      <dgm:t>
        <a:bodyPr/>
        <a:lstStyle/>
        <a:p>
          <a:pPr rtl="0"/>
          <a:r>
            <a:rPr lang="en-US" smtClean="0"/>
            <a:t>p</a:t>
          </a:r>
          <a:endParaRPr lang="en-US"/>
        </a:p>
      </dgm:t>
    </dgm:pt>
    <dgm:pt modelId="{65FE92B9-72C8-43A1-BBF5-BD5246160FF1}" type="parTrans" cxnId="{256BDC19-498D-4A4E-9962-5842EA781D0C}">
      <dgm:prSet/>
      <dgm:spPr/>
      <dgm:t>
        <a:bodyPr/>
        <a:lstStyle/>
        <a:p>
          <a:endParaRPr lang="en-US"/>
        </a:p>
      </dgm:t>
    </dgm:pt>
    <dgm:pt modelId="{41CA5FE6-162C-4E3D-90D1-500394B3530C}" type="sibTrans" cxnId="{256BDC19-498D-4A4E-9962-5842EA781D0C}">
      <dgm:prSet/>
      <dgm:spPr/>
      <dgm:t>
        <a:bodyPr/>
        <a:lstStyle/>
        <a:p>
          <a:endParaRPr lang="en-US"/>
        </a:p>
      </dgm:t>
    </dgm:pt>
    <dgm:pt modelId="{1F7725FA-ADA2-460C-8A00-C1422B00958D}">
      <dgm:prSet/>
      <dgm:spPr/>
      <dgm:t>
        <a:bodyPr/>
        <a:lstStyle/>
        <a:p>
          <a:pPr rtl="0"/>
          <a:r>
            <a:rPr lang="en-US" smtClean="0"/>
            <a:t>script</a:t>
          </a:r>
          <a:endParaRPr lang="en-US"/>
        </a:p>
      </dgm:t>
    </dgm:pt>
    <dgm:pt modelId="{C581FB6A-651B-46BC-8B6C-5E666B919ED9}" type="parTrans" cxnId="{128CC1DF-DAFF-49F4-916E-9E1454312C14}">
      <dgm:prSet/>
      <dgm:spPr/>
      <dgm:t>
        <a:bodyPr/>
        <a:lstStyle/>
        <a:p>
          <a:endParaRPr lang="en-US"/>
        </a:p>
      </dgm:t>
    </dgm:pt>
    <dgm:pt modelId="{87F5F177-2E1D-4E7B-8D57-9AFE23B196F8}" type="sibTrans" cxnId="{128CC1DF-DAFF-49F4-916E-9E1454312C14}">
      <dgm:prSet/>
      <dgm:spPr/>
      <dgm:t>
        <a:bodyPr/>
        <a:lstStyle/>
        <a:p>
          <a:endParaRPr lang="en-US"/>
        </a:p>
      </dgm:t>
    </dgm:pt>
    <dgm:pt modelId="{AD655BDB-925C-40FE-9215-9868EB3D1151}" type="pres">
      <dgm:prSet presAssocID="{52A31963-DADA-4A71-A76A-6010F9449B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43974C-BAA1-4FD0-8144-72659E3F253C}" type="pres">
      <dgm:prSet presAssocID="{47F6577E-02D4-4607-B890-58E7034A1F73}" presName="hierRoot1" presStyleCnt="0">
        <dgm:presLayoutVars>
          <dgm:hierBranch val="init"/>
        </dgm:presLayoutVars>
      </dgm:prSet>
      <dgm:spPr/>
    </dgm:pt>
    <dgm:pt modelId="{595B3564-A09D-4251-AFE9-6718DFB34FEE}" type="pres">
      <dgm:prSet presAssocID="{47F6577E-02D4-4607-B890-58E7034A1F73}" presName="rootComposite1" presStyleCnt="0"/>
      <dgm:spPr/>
    </dgm:pt>
    <dgm:pt modelId="{CDF35A8B-0F3B-452D-A1EB-9823BE2964B4}" type="pres">
      <dgm:prSet presAssocID="{47F6577E-02D4-4607-B890-58E7034A1F7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93D45D-E706-46F2-8E88-13CFC1A2072F}" type="pres">
      <dgm:prSet presAssocID="{47F6577E-02D4-4607-B890-58E7034A1F7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DB1CFB8-3A0A-4DEB-B8D6-FDE73CBCA4B8}" type="pres">
      <dgm:prSet presAssocID="{47F6577E-02D4-4607-B890-58E7034A1F73}" presName="hierChild2" presStyleCnt="0"/>
      <dgm:spPr/>
    </dgm:pt>
    <dgm:pt modelId="{869CA04B-FACC-4278-A8DC-186805654313}" type="pres">
      <dgm:prSet presAssocID="{2A911E55-75BB-487D-8ABD-694431118E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093D89A0-579B-40D2-9686-43072A89E1F3}" type="pres">
      <dgm:prSet presAssocID="{00E3C0CD-707C-4AC7-93BE-37A557B70608}" presName="hierRoot2" presStyleCnt="0">
        <dgm:presLayoutVars>
          <dgm:hierBranch val="init"/>
        </dgm:presLayoutVars>
      </dgm:prSet>
      <dgm:spPr/>
    </dgm:pt>
    <dgm:pt modelId="{67321D6A-D1B6-40CA-9785-7D4F261DB5CD}" type="pres">
      <dgm:prSet presAssocID="{00E3C0CD-707C-4AC7-93BE-37A557B70608}" presName="rootComposite" presStyleCnt="0"/>
      <dgm:spPr/>
    </dgm:pt>
    <dgm:pt modelId="{499A8DAC-9CF5-4AA9-AE16-D18187DAB08B}" type="pres">
      <dgm:prSet presAssocID="{00E3C0CD-707C-4AC7-93BE-37A557B7060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DBBE11-C1C1-42EB-B140-1C584A69D752}" type="pres">
      <dgm:prSet presAssocID="{00E3C0CD-707C-4AC7-93BE-37A557B70608}" presName="rootConnector" presStyleLbl="node2" presStyleIdx="0" presStyleCnt="2"/>
      <dgm:spPr/>
      <dgm:t>
        <a:bodyPr/>
        <a:lstStyle/>
        <a:p>
          <a:endParaRPr lang="en-US"/>
        </a:p>
      </dgm:t>
    </dgm:pt>
    <dgm:pt modelId="{2528C5D0-E81B-4335-89F7-3B4C567F6681}" type="pres">
      <dgm:prSet presAssocID="{00E3C0CD-707C-4AC7-93BE-37A557B70608}" presName="hierChild4" presStyleCnt="0"/>
      <dgm:spPr/>
    </dgm:pt>
    <dgm:pt modelId="{BFB8BE69-B931-4D9F-8164-00D311660003}" type="pres">
      <dgm:prSet presAssocID="{7E06CD30-175E-4614-AF7B-3F9C23EE6E60}" presName="Name37" presStyleLbl="parChTrans1D3" presStyleIdx="0" presStyleCnt="4"/>
      <dgm:spPr/>
      <dgm:t>
        <a:bodyPr/>
        <a:lstStyle/>
        <a:p>
          <a:endParaRPr lang="en-US"/>
        </a:p>
      </dgm:t>
    </dgm:pt>
    <dgm:pt modelId="{E91037DA-1557-4A88-8A50-C598EE60B275}" type="pres">
      <dgm:prSet presAssocID="{FB86F49E-3AE5-4EBD-AD86-6C1E7BCBF6DC}" presName="hierRoot2" presStyleCnt="0">
        <dgm:presLayoutVars>
          <dgm:hierBranch val="init"/>
        </dgm:presLayoutVars>
      </dgm:prSet>
      <dgm:spPr/>
    </dgm:pt>
    <dgm:pt modelId="{C073C3E1-CD80-406C-A6F2-3C76E9828019}" type="pres">
      <dgm:prSet presAssocID="{FB86F49E-3AE5-4EBD-AD86-6C1E7BCBF6DC}" presName="rootComposite" presStyleCnt="0"/>
      <dgm:spPr/>
    </dgm:pt>
    <dgm:pt modelId="{45182A12-D52A-4020-9EE1-B55D2763D993}" type="pres">
      <dgm:prSet presAssocID="{FB86F49E-3AE5-4EBD-AD86-6C1E7BCBF6DC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480C5-B03B-4766-A404-5B14A763AA3D}" type="pres">
      <dgm:prSet presAssocID="{FB86F49E-3AE5-4EBD-AD86-6C1E7BCBF6DC}" presName="rootConnector" presStyleLbl="node3" presStyleIdx="0" presStyleCnt="4"/>
      <dgm:spPr/>
      <dgm:t>
        <a:bodyPr/>
        <a:lstStyle/>
        <a:p>
          <a:endParaRPr lang="en-US"/>
        </a:p>
      </dgm:t>
    </dgm:pt>
    <dgm:pt modelId="{E9FA0FB0-2436-4C2A-9485-1EBEE10D4C16}" type="pres">
      <dgm:prSet presAssocID="{FB86F49E-3AE5-4EBD-AD86-6C1E7BCBF6DC}" presName="hierChild4" presStyleCnt="0"/>
      <dgm:spPr/>
    </dgm:pt>
    <dgm:pt modelId="{ED6F082D-FA50-4B46-A50C-C30B4AC8CA67}" type="pres">
      <dgm:prSet presAssocID="{FB86F49E-3AE5-4EBD-AD86-6C1E7BCBF6DC}" presName="hierChild5" presStyleCnt="0"/>
      <dgm:spPr/>
    </dgm:pt>
    <dgm:pt modelId="{96FCCF22-24D4-433F-A346-9A4F53C9F6CC}" type="pres">
      <dgm:prSet presAssocID="{00E3C0CD-707C-4AC7-93BE-37A557B70608}" presName="hierChild5" presStyleCnt="0"/>
      <dgm:spPr/>
    </dgm:pt>
    <dgm:pt modelId="{B9BE84EA-612E-41AE-BA1F-5E1323E1ECFE}" type="pres">
      <dgm:prSet presAssocID="{85636D24-FC63-4E4A-8154-D7EF49445D07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9E5C6DE-17B3-4D29-8527-14234D36327E}" type="pres">
      <dgm:prSet presAssocID="{07B60F0A-9B72-4AFD-9AA8-F077E6441D45}" presName="hierRoot2" presStyleCnt="0">
        <dgm:presLayoutVars>
          <dgm:hierBranch val="init"/>
        </dgm:presLayoutVars>
      </dgm:prSet>
      <dgm:spPr/>
    </dgm:pt>
    <dgm:pt modelId="{3F8F8056-D776-4C22-8252-699E119C3AB2}" type="pres">
      <dgm:prSet presAssocID="{07B60F0A-9B72-4AFD-9AA8-F077E6441D45}" presName="rootComposite" presStyleCnt="0"/>
      <dgm:spPr/>
    </dgm:pt>
    <dgm:pt modelId="{264DDD38-5082-405B-A0CA-ADAB22AA08B1}" type="pres">
      <dgm:prSet presAssocID="{07B60F0A-9B72-4AFD-9AA8-F077E6441D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06D635-1CF7-4BF4-A851-A03DC86E4305}" type="pres">
      <dgm:prSet presAssocID="{07B60F0A-9B72-4AFD-9AA8-F077E6441D45}" presName="rootConnector" presStyleLbl="node2" presStyleIdx="1" presStyleCnt="2"/>
      <dgm:spPr/>
      <dgm:t>
        <a:bodyPr/>
        <a:lstStyle/>
        <a:p>
          <a:endParaRPr lang="en-US"/>
        </a:p>
      </dgm:t>
    </dgm:pt>
    <dgm:pt modelId="{DB278891-6CD4-485D-AF63-651DDD7CA010}" type="pres">
      <dgm:prSet presAssocID="{07B60F0A-9B72-4AFD-9AA8-F077E6441D45}" presName="hierChild4" presStyleCnt="0"/>
      <dgm:spPr/>
    </dgm:pt>
    <dgm:pt modelId="{956F9D30-9DC6-4F99-BF2C-AEFE20B8CF95}" type="pres">
      <dgm:prSet presAssocID="{026BDDD2-1666-41B0-AD53-148431E79C88}" presName="Name37" presStyleLbl="parChTrans1D3" presStyleIdx="1" presStyleCnt="4"/>
      <dgm:spPr/>
      <dgm:t>
        <a:bodyPr/>
        <a:lstStyle/>
        <a:p>
          <a:endParaRPr lang="en-US"/>
        </a:p>
      </dgm:t>
    </dgm:pt>
    <dgm:pt modelId="{AE7884B3-AAC2-4AC3-AC86-C071F3FAF0FC}" type="pres">
      <dgm:prSet presAssocID="{44AACD40-345F-4E10-A523-A133C7ED9B97}" presName="hierRoot2" presStyleCnt="0">
        <dgm:presLayoutVars>
          <dgm:hierBranch val="init"/>
        </dgm:presLayoutVars>
      </dgm:prSet>
      <dgm:spPr/>
    </dgm:pt>
    <dgm:pt modelId="{9E030F29-608B-4C4D-9DA8-FADADAEBDD5D}" type="pres">
      <dgm:prSet presAssocID="{44AACD40-345F-4E10-A523-A133C7ED9B97}" presName="rootComposite" presStyleCnt="0"/>
      <dgm:spPr/>
    </dgm:pt>
    <dgm:pt modelId="{D49766FC-36E4-4248-A854-A08EFF86017E}" type="pres">
      <dgm:prSet presAssocID="{44AACD40-345F-4E10-A523-A133C7ED9B9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B76FDF-07B4-4D49-BEBF-497861D3DCAE}" type="pres">
      <dgm:prSet presAssocID="{44AACD40-345F-4E10-A523-A133C7ED9B97}" presName="rootConnector" presStyleLbl="node3" presStyleIdx="1" presStyleCnt="4"/>
      <dgm:spPr/>
      <dgm:t>
        <a:bodyPr/>
        <a:lstStyle/>
        <a:p>
          <a:endParaRPr lang="en-US"/>
        </a:p>
      </dgm:t>
    </dgm:pt>
    <dgm:pt modelId="{F2EB9A2A-5A56-4D6C-993A-386605BEE805}" type="pres">
      <dgm:prSet presAssocID="{44AACD40-345F-4E10-A523-A133C7ED9B97}" presName="hierChild4" presStyleCnt="0"/>
      <dgm:spPr/>
    </dgm:pt>
    <dgm:pt modelId="{5CCFEF94-BBC8-4E15-B43C-1FC94F57A2C7}" type="pres">
      <dgm:prSet presAssocID="{44AACD40-345F-4E10-A523-A133C7ED9B97}" presName="hierChild5" presStyleCnt="0"/>
      <dgm:spPr/>
    </dgm:pt>
    <dgm:pt modelId="{F58A6EDE-DDF9-4232-B57A-5CC0D6B1FA42}" type="pres">
      <dgm:prSet presAssocID="{65FE92B9-72C8-43A1-BBF5-BD5246160FF1}" presName="Name37" presStyleLbl="parChTrans1D3" presStyleIdx="2" presStyleCnt="4"/>
      <dgm:spPr/>
      <dgm:t>
        <a:bodyPr/>
        <a:lstStyle/>
        <a:p>
          <a:endParaRPr lang="en-US"/>
        </a:p>
      </dgm:t>
    </dgm:pt>
    <dgm:pt modelId="{B641C3AC-AFC2-453C-8C30-236D2B293A9D}" type="pres">
      <dgm:prSet presAssocID="{E7FC54A9-55F6-4E53-8753-BECA3246170E}" presName="hierRoot2" presStyleCnt="0">
        <dgm:presLayoutVars>
          <dgm:hierBranch val="init"/>
        </dgm:presLayoutVars>
      </dgm:prSet>
      <dgm:spPr/>
    </dgm:pt>
    <dgm:pt modelId="{3EBB00F9-9221-47BE-BC31-151A590C2D77}" type="pres">
      <dgm:prSet presAssocID="{E7FC54A9-55F6-4E53-8753-BECA3246170E}" presName="rootComposite" presStyleCnt="0"/>
      <dgm:spPr/>
    </dgm:pt>
    <dgm:pt modelId="{34298372-3B18-4559-A53D-4BF8C5203C1B}" type="pres">
      <dgm:prSet presAssocID="{E7FC54A9-55F6-4E53-8753-BECA3246170E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2594C6-29E5-4B20-BD94-5937D78696DF}" type="pres">
      <dgm:prSet presAssocID="{E7FC54A9-55F6-4E53-8753-BECA3246170E}" presName="rootConnector" presStyleLbl="node3" presStyleIdx="2" presStyleCnt="4"/>
      <dgm:spPr/>
      <dgm:t>
        <a:bodyPr/>
        <a:lstStyle/>
        <a:p>
          <a:endParaRPr lang="en-US"/>
        </a:p>
      </dgm:t>
    </dgm:pt>
    <dgm:pt modelId="{2CA94946-740C-4EA3-BF81-FA726B6BD40A}" type="pres">
      <dgm:prSet presAssocID="{E7FC54A9-55F6-4E53-8753-BECA3246170E}" presName="hierChild4" presStyleCnt="0"/>
      <dgm:spPr/>
    </dgm:pt>
    <dgm:pt modelId="{BE56E2C2-A86C-4792-BEC7-AA909A0DC5B4}" type="pres">
      <dgm:prSet presAssocID="{E7FC54A9-55F6-4E53-8753-BECA3246170E}" presName="hierChild5" presStyleCnt="0"/>
      <dgm:spPr/>
    </dgm:pt>
    <dgm:pt modelId="{2B8811DF-0800-4D0D-A7FF-48706F8D63AF}" type="pres">
      <dgm:prSet presAssocID="{C581FB6A-651B-46BC-8B6C-5E666B919ED9}" presName="Name37" presStyleLbl="parChTrans1D3" presStyleIdx="3" presStyleCnt="4"/>
      <dgm:spPr/>
      <dgm:t>
        <a:bodyPr/>
        <a:lstStyle/>
        <a:p>
          <a:endParaRPr lang="en-US"/>
        </a:p>
      </dgm:t>
    </dgm:pt>
    <dgm:pt modelId="{7B2C5966-1989-4404-80EC-061D25560FE2}" type="pres">
      <dgm:prSet presAssocID="{1F7725FA-ADA2-460C-8A00-C1422B00958D}" presName="hierRoot2" presStyleCnt="0">
        <dgm:presLayoutVars>
          <dgm:hierBranch val="init"/>
        </dgm:presLayoutVars>
      </dgm:prSet>
      <dgm:spPr/>
    </dgm:pt>
    <dgm:pt modelId="{A4B31A64-E58C-4D8A-8070-DAE492EB0955}" type="pres">
      <dgm:prSet presAssocID="{1F7725FA-ADA2-460C-8A00-C1422B00958D}" presName="rootComposite" presStyleCnt="0"/>
      <dgm:spPr/>
    </dgm:pt>
    <dgm:pt modelId="{B6E3BC48-6869-4E95-9035-53DFC3CC9610}" type="pres">
      <dgm:prSet presAssocID="{1F7725FA-ADA2-460C-8A00-C1422B00958D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CB4301-6DD6-4601-BADA-591F1DD40E26}" type="pres">
      <dgm:prSet presAssocID="{1F7725FA-ADA2-460C-8A00-C1422B00958D}" presName="rootConnector" presStyleLbl="node3" presStyleIdx="3" presStyleCnt="4"/>
      <dgm:spPr/>
      <dgm:t>
        <a:bodyPr/>
        <a:lstStyle/>
        <a:p>
          <a:endParaRPr lang="en-US"/>
        </a:p>
      </dgm:t>
    </dgm:pt>
    <dgm:pt modelId="{54FFBDCD-1981-4518-9D8A-17D52DFAA116}" type="pres">
      <dgm:prSet presAssocID="{1F7725FA-ADA2-460C-8A00-C1422B00958D}" presName="hierChild4" presStyleCnt="0"/>
      <dgm:spPr/>
    </dgm:pt>
    <dgm:pt modelId="{C35044EF-1A64-4E69-BD9D-8E339B89CE95}" type="pres">
      <dgm:prSet presAssocID="{1F7725FA-ADA2-460C-8A00-C1422B00958D}" presName="hierChild5" presStyleCnt="0"/>
      <dgm:spPr/>
    </dgm:pt>
    <dgm:pt modelId="{48CEEC6C-9D70-44C6-B4AF-656339776F8D}" type="pres">
      <dgm:prSet presAssocID="{07B60F0A-9B72-4AFD-9AA8-F077E6441D45}" presName="hierChild5" presStyleCnt="0"/>
      <dgm:spPr/>
    </dgm:pt>
    <dgm:pt modelId="{F4DB7B7F-5B4B-4A32-B9F3-FEB3B735AA5C}" type="pres">
      <dgm:prSet presAssocID="{47F6577E-02D4-4607-B890-58E7034A1F73}" presName="hierChild3" presStyleCnt="0"/>
      <dgm:spPr/>
    </dgm:pt>
  </dgm:ptLst>
  <dgm:cxnLst>
    <dgm:cxn modelId="{6312D0D1-BC99-4B48-9521-BB6D238F0FB1}" srcId="{00E3C0CD-707C-4AC7-93BE-37A557B70608}" destId="{FB86F49E-3AE5-4EBD-AD86-6C1E7BCBF6DC}" srcOrd="0" destOrd="0" parTransId="{7E06CD30-175E-4614-AF7B-3F9C23EE6E60}" sibTransId="{2CEE5384-11CD-405A-9C42-78AFD44BDD88}"/>
    <dgm:cxn modelId="{3876B83D-54C2-47B1-9A9E-7B5614535C1A}" type="presOf" srcId="{47F6577E-02D4-4607-B890-58E7034A1F73}" destId="{2293D45D-E706-46F2-8E88-13CFC1A2072F}" srcOrd="1" destOrd="0" presId="urn:microsoft.com/office/officeart/2005/8/layout/orgChart1"/>
    <dgm:cxn modelId="{BE07B03E-DEA7-4060-8D99-0FB13FDBCEAC}" type="presOf" srcId="{00E3C0CD-707C-4AC7-93BE-37A557B70608}" destId="{78DBBE11-C1C1-42EB-B140-1C584A69D752}" srcOrd="1" destOrd="0" presId="urn:microsoft.com/office/officeart/2005/8/layout/orgChart1"/>
    <dgm:cxn modelId="{1A955703-8049-4967-914C-D9164C87B08B}" type="presOf" srcId="{44AACD40-345F-4E10-A523-A133C7ED9B97}" destId="{49B76FDF-07B4-4D49-BEBF-497861D3DCAE}" srcOrd="1" destOrd="0" presId="urn:microsoft.com/office/officeart/2005/8/layout/orgChart1"/>
    <dgm:cxn modelId="{128CC1DF-DAFF-49F4-916E-9E1454312C14}" srcId="{07B60F0A-9B72-4AFD-9AA8-F077E6441D45}" destId="{1F7725FA-ADA2-460C-8A00-C1422B00958D}" srcOrd="2" destOrd="0" parTransId="{C581FB6A-651B-46BC-8B6C-5E666B919ED9}" sibTransId="{87F5F177-2E1D-4E7B-8D57-9AFE23B196F8}"/>
    <dgm:cxn modelId="{C24C522E-33A7-462D-AAD8-E6A577A21646}" type="presOf" srcId="{7E06CD30-175E-4614-AF7B-3F9C23EE6E60}" destId="{BFB8BE69-B931-4D9F-8164-00D311660003}" srcOrd="0" destOrd="0" presId="urn:microsoft.com/office/officeart/2005/8/layout/orgChart1"/>
    <dgm:cxn modelId="{71116BAD-FEFC-4DD9-930E-D4950A9611B2}" type="presOf" srcId="{FB86F49E-3AE5-4EBD-AD86-6C1E7BCBF6DC}" destId="{45182A12-D52A-4020-9EE1-B55D2763D993}" srcOrd="0" destOrd="0" presId="urn:microsoft.com/office/officeart/2005/8/layout/orgChart1"/>
    <dgm:cxn modelId="{7A14CF19-F4E0-44B7-B774-9FB16D5C6D85}" type="presOf" srcId="{2A911E55-75BB-487D-8ABD-694431118EAA}" destId="{869CA04B-FACC-4278-A8DC-186805654313}" srcOrd="0" destOrd="0" presId="urn:microsoft.com/office/officeart/2005/8/layout/orgChart1"/>
    <dgm:cxn modelId="{11B96ACB-9382-4FEF-9BFE-DEAE7EAF090F}" srcId="{07B60F0A-9B72-4AFD-9AA8-F077E6441D45}" destId="{44AACD40-345F-4E10-A523-A133C7ED9B97}" srcOrd="0" destOrd="0" parTransId="{026BDDD2-1666-41B0-AD53-148431E79C88}" sibTransId="{FAA53218-A5F3-45BD-9C54-0071E03FF554}"/>
    <dgm:cxn modelId="{D8E97FA1-FE67-4361-B4D6-36C4BE3889B2}" type="presOf" srcId="{1F7725FA-ADA2-460C-8A00-C1422B00958D}" destId="{C6CB4301-6DD6-4601-BADA-591F1DD40E26}" srcOrd="1" destOrd="0" presId="urn:microsoft.com/office/officeart/2005/8/layout/orgChart1"/>
    <dgm:cxn modelId="{4F3E82BD-326C-441B-A30E-DEB67364FF78}" type="presOf" srcId="{65FE92B9-72C8-43A1-BBF5-BD5246160FF1}" destId="{F58A6EDE-DDF9-4232-B57A-5CC0D6B1FA42}" srcOrd="0" destOrd="0" presId="urn:microsoft.com/office/officeart/2005/8/layout/orgChart1"/>
    <dgm:cxn modelId="{7B2DAC33-9F21-494A-A04C-9937E8D819C4}" srcId="{47F6577E-02D4-4607-B890-58E7034A1F73}" destId="{07B60F0A-9B72-4AFD-9AA8-F077E6441D45}" srcOrd="1" destOrd="0" parTransId="{85636D24-FC63-4E4A-8154-D7EF49445D07}" sibTransId="{C9062294-11DE-46A8-9FCE-1112AECF28C5}"/>
    <dgm:cxn modelId="{69289A99-D8AA-442C-BB4B-0DD89EEFAF74}" type="presOf" srcId="{E7FC54A9-55F6-4E53-8753-BECA3246170E}" destId="{34298372-3B18-4559-A53D-4BF8C5203C1B}" srcOrd="0" destOrd="0" presId="urn:microsoft.com/office/officeart/2005/8/layout/orgChart1"/>
    <dgm:cxn modelId="{1E41C29A-C5B5-40F2-923A-06719F0B80FD}" type="presOf" srcId="{85636D24-FC63-4E4A-8154-D7EF49445D07}" destId="{B9BE84EA-612E-41AE-BA1F-5E1323E1ECFE}" srcOrd="0" destOrd="0" presId="urn:microsoft.com/office/officeart/2005/8/layout/orgChart1"/>
    <dgm:cxn modelId="{95FD76D9-05A1-4145-BEB0-FC86C20054CE}" type="presOf" srcId="{026BDDD2-1666-41B0-AD53-148431E79C88}" destId="{956F9D30-9DC6-4F99-BF2C-AEFE20B8CF95}" srcOrd="0" destOrd="0" presId="urn:microsoft.com/office/officeart/2005/8/layout/orgChart1"/>
    <dgm:cxn modelId="{A54500EC-B423-4139-A973-454EE0EAF7B7}" srcId="{47F6577E-02D4-4607-B890-58E7034A1F73}" destId="{00E3C0CD-707C-4AC7-93BE-37A557B70608}" srcOrd="0" destOrd="0" parTransId="{2A911E55-75BB-487D-8ABD-694431118EAA}" sibTransId="{036EFBE3-6CDE-4BF8-A302-BAB4D61189C1}"/>
    <dgm:cxn modelId="{3D395A35-6AAF-4A30-AFCB-DF2C5DE1F128}" type="presOf" srcId="{47F6577E-02D4-4607-B890-58E7034A1F73}" destId="{CDF35A8B-0F3B-452D-A1EB-9823BE2964B4}" srcOrd="0" destOrd="0" presId="urn:microsoft.com/office/officeart/2005/8/layout/orgChart1"/>
    <dgm:cxn modelId="{31469064-DDA7-4D89-B1D3-BAE242F99085}" type="presOf" srcId="{1F7725FA-ADA2-460C-8A00-C1422B00958D}" destId="{B6E3BC48-6869-4E95-9035-53DFC3CC9610}" srcOrd="0" destOrd="0" presId="urn:microsoft.com/office/officeart/2005/8/layout/orgChart1"/>
    <dgm:cxn modelId="{02383843-F114-4BCE-A6DC-14F27E992A73}" type="presOf" srcId="{C581FB6A-651B-46BC-8B6C-5E666B919ED9}" destId="{2B8811DF-0800-4D0D-A7FF-48706F8D63AF}" srcOrd="0" destOrd="0" presId="urn:microsoft.com/office/officeart/2005/8/layout/orgChart1"/>
    <dgm:cxn modelId="{E33EF009-30E6-47E6-AEB6-E25909A7F00D}" type="presOf" srcId="{52A31963-DADA-4A71-A76A-6010F9449B99}" destId="{AD655BDB-925C-40FE-9215-9868EB3D1151}" srcOrd="0" destOrd="0" presId="urn:microsoft.com/office/officeart/2005/8/layout/orgChart1"/>
    <dgm:cxn modelId="{AA46D79D-874C-4ED3-9742-E943D8D8D931}" type="presOf" srcId="{07B60F0A-9B72-4AFD-9AA8-F077E6441D45}" destId="{264DDD38-5082-405B-A0CA-ADAB22AA08B1}" srcOrd="0" destOrd="0" presId="urn:microsoft.com/office/officeart/2005/8/layout/orgChart1"/>
    <dgm:cxn modelId="{182E3768-0FFB-4D0D-9CCF-BF01D023793D}" type="presOf" srcId="{00E3C0CD-707C-4AC7-93BE-37A557B70608}" destId="{499A8DAC-9CF5-4AA9-AE16-D18187DAB08B}" srcOrd="0" destOrd="0" presId="urn:microsoft.com/office/officeart/2005/8/layout/orgChart1"/>
    <dgm:cxn modelId="{256BDC19-498D-4A4E-9962-5842EA781D0C}" srcId="{07B60F0A-9B72-4AFD-9AA8-F077E6441D45}" destId="{E7FC54A9-55F6-4E53-8753-BECA3246170E}" srcOrd="1" destOrd="0" parTransId="{65FE92B9-72C8-43A1-BBF5-BD5246160FF1}" sibTransId="{41CA5FE6-162C-4E3D-90D1-500394B3530C}"/>
    <dgm:cxn modelId="{800412EF-D721-4CA0-B1C9-B49609CC2131}" type="presOf" srcId="{44AACD40-345F-4E10-A523-A133C7ED9B97}" destId="{D49766FC-36E4-4248-A854-A08EFF86017E}" srcOrd="0" destOrd="0" presId="urn:microsoft.com/office/officeart/2005/8/layout/orgChart1"/>
    <dgm:cxn modelId="{385F5DEA-0640-49DC-9251-20E01C18001E}" srcId="{52A31963-DADA-4A71-A76A-6010F9449B99}" destId="{47F6577E-02D4-4607-B890-58E7034A1F73}" srcOrd="0" destOrd="0" parTransId="{11FAF55A-9555-44E2-8729-E27A15CF4CFC}" sibTransId="{BEABB638-5750-460D-89C8-6F9676D057DA}"/>
    <dgm:cxn modelId="{3258187F-BFDD-46DB-9E55-F45F248246FF}" type="presOf" srcId="{07B60F0A-9B72-4AFD-9AA8-F077E6441D45}" destId="{2106D635-1CF7-4BF4-A851-A03DC86E4305}" srcOrd="1" destOrd="0" presId="urn:microsoft.com/office/officeart/2005/8/layout/orgChart1"/>
    <dgm:cxn modelId="{066BD48A-DB8D-4C80-BE5F-BCB378923B3E}" type="presOf" srcId="{E7FC54A9-55F6-4E53-8753-BECA3246170E}" destId="{162594C6-29E5-4B20-BD94-5937D78696DF}" srcOrd="1" destOrd="0" presId="urn:microsoft.com/office/officeart/2005/8/layout/orgChart1"/>
    <dgm:cxn modelId="{93DD4F77-265F-4129-9092-7ADC0A4ED19D}" type="presOf" srcId="{FB86F49E-3AE5-4EBD-AD86-6C1E7BCBF6DC}" destId="{80C480C5-B03B-4766-A404-5B14A763AA3D}" srcOrd="1" destOrd="0" presId="urn:microsoft.com/office/officeart/2005/8/layout/orgChart1"/>
    <dgm:cxn modelId="{23E6255A-44F8-429B-9082-036855E5CB91}" type="presParOf" srcId="{AD655BDB-925C-40FE-9215-9868EB3D1151}" destId="{8B43974C-BAA1-4FD0-8144-72659E3F253C}" srcOrd="0" destOrd="0" presId="urn:microsoft.com/office/officeart/2005/8/layout/orgChart1"/>
    <dgm:cxn modelId="{9243151A-DDB0-4EAC-9F2E-0A947E329EC8}" type="presParOf" srcId="{8B43974C-BAA1-4FD0-8144-72659E3F253C}" destId="{595B3564-A09D-4251-AFE9-6718DFB34FEE}" srcOrd="0" destOrd="0" presId="urn:microsoft.com/office/officeart/2005/8/layout/orgChart1"/>
    <dgm:cxn modelId="{1ABD6F45-DDCC-4A37-80CF-328DED4AAB69}" type="presParOf" srcId="{595B3564-A09D-4251-AFE9-6718DFB34FEE}" destId="{CDF35A8B-0F3B-452D-A1EB-9823BE2964B4}" srcOrd="0" destOrd="0" presId="urn:microsoft.com/office/officeart/2005/8/layout/orgChart1"/>
    <dgm:cxn modelId="{8562D8D1-4A5A-443C-BC22-0BC90378D0EC}" type="presParOf" srcId="{595B3564-A09D-4251-AFE9-6718DFB34FEE}" destId="{2293D45D-E706-46F2-8E88-13CFC1A2072F}" srcOrd="1" destOrd="0" presId="urn:microsoft.com/office/officeart/2005/8/layout/orgChart1"/>
    <dgm:cxn modelId="{5E3804BD-49BB-48DB-AC23-5FAE1C3A834B}" type="presParOf" srcId="{8B43974C-BAA1-4FD0-8144-72659E3F253C}" destId="{9DB1CFB8-3A0A-4DEB-B8D6-FDE73CBCA4B8}" srcOrd="1" destOrd="0" presId="urn:microsoft.com/office/officeart/2005/8/layout/orgChart1"/>
    <dgm:cxn modelId="{FD8F5C3F-4268-4A4E-9E2F-39D53F4466E5}" type="presParOf" srcId="{9DB1CFB8-3A0A-4DEB-B8D6-FDE73CBCA4B8}" destId="{869CA04B-FACC-4278-A8DC-186805654313}" srcOrd="0" destOrd="0" presId="urn:microsoft.com/office/officeart/2005/8/layout/orgChart1"/>
    <dgm:cxn modelId="{5EBC3A72-46E3-4464-9AAE-AD8FFDCC0706}" type="presParOf" srcId="{9DB1CFB8-3A0A-4DEB-B8D6-FDE73CBCA4B8}" destId="{093D89A0-579B-40D2-9686-43072A89E1F3}" srcOrd="1" destOrd="0" presId="urn:microsoft.com/office/officeart/2005/8/layout/orgChart1"/>
    <dgm:cxn modelId="{3E3F41AE-6E1B-45A7-885B-30C045E9ACF5}" type="presParOf" srcId="{093D89A0-579B-40D2-9686-43072A89E1F3}" destId="{67321D6A-D1B6-40CA-9785-7D4F261DB5CD}" srcOrd="0" destOrd="0" presId="urn:microsoft.com/office/officeart/2005/8/layout/orgChart1"/>
    <dgm:cxn modelId="{C94001FF-B8BA-4CFA-BC73-57CE89831A83}" type="presParOf" srcId="{67321D6A-D1B6-40CA-9785-7D4F261DB5CD}" destId="{499A8DAC-9CF5-4AA9-AE16-D18187DAB08B}" srcOrd="0" destOrd="0" presId="urn:microsoft.com/office/officeart/2005/8/layout/orgChart1"/>
    <dgm:cxn modelId="{D326CDA1-C5CD-4EF9-A3A3-59AFD6EE07F3}" type="presParOf" srcId="{67321D6A-D1B6-40CA-9785-7D4F261DB5CD}" destId="{78DBBE11-C1C1-42EB-B140-1C584A69D752}" srcOrd="1" destOrd="0" presId="urn:microsoft.com/office/officeart/2005/8/layout/orgChart1"/>
    <dgm:cxn modelId="{857C4486-2E9D-4C1F-BAF2-9FCB08106D48}" type="presParOf" srcId="{093D89A0-579B-40D2-9686-43072A89E1F3}" destId="{2528C5D0-E81B-4335-89F7-3B4C567F6681}" srcOrd="1" destOrd="0" presId="urn:microsoft.com/office/officeart/2005/8/layout/orgChart1"/>
    <dgm:cxn modelId="{BFAB0764-AD55-4F42-8756-93C065ADC913}" type="presParOf" srcId="{2528C5D0-E81B-4335-89F7-3B4C567F6681}" destId="{BFB8BE69-B931-4D9F-8164-00D311660003}" srcOrd="0" destOrd="0" presId="urn:microsoft.com/office/officeart/2005/8/layout/orgChart1"/>
    <dgm:cxn modelId="{F33A7CDA-E753-48A7-92A4-E8B71F358D86}" type="presParOf" srcId="{2528C5D0-E81B-4335-89F7-3B4C567F6681}" destId="{E91037DA-1557-4A88-8A50-C598EE60B275}" srcOrd="1" destOrd="0" presId="urn:microsoft.com/office/officeart/2005/8/layout/orgChart1"/>
    <dgm:cxn modelId="{E1A977DE-A1A2-45ED-9393-3829BA91EBC9}" type="presParOf" srcId="{E91037DA-1557-4A88-8A50-C598EE60B275}" destId="{C073C3E1-CD80-406C-A6F2-3C76E9828019}" srcOrd="0" destOrd="0" presId="urn:microsoft.com/office/officeart/2005/8/layout/orgChart1"/>
    <dgm:cxn modelId="{A69AC256-D145-42A6-99B5-F9936F765A9C}" type="presParOf" srcId="{C073C3E1-CD80-406C-A6F2-3C76E9828019}" destId="{45182A12-D52A-4020-9EE1-B55D2763D993}" srcOrd="0" destOrd="0" presId="urn:microsoft.com/office/officeart/2005/8/layout/orgChart1"/>
    <dgm:cxn modelId="{611BBCC4-A8C5-41E7-B420-B6054BCE9FBB}" type="presParOf" srcId="{C073C3E1-CD80-406C-A6F2-3C76E9828019}" destId="{80C480C5-B03B-4766-A404-5B14A763AA3D}" srcOrd="1" destOrd="0" presId="urn:microsoft.com/office/officeart/2005/8/layout/orgChart1"/>
    <dgm:cxn modelId="{5A1362C8-281F-46B3-AF89-712D49E86BB4}" type="presParOf" srcId="{E91037DA-1557-4A88-8A50-C598EE60B275}" destId="{E9FA0FB0-2436-4C2A-9485-1EBEE10D4C16}" srcOrd="1" destOrd="0" presId="urn:microsoft.com/office/officeart/2005/8/layout/orgChart1"/>
    <dgm:cxn modelId="{FFB9726D-8D60-456E-8444-087726911D02}" type="presParOf" srcId="{E91037DA-1557-4A88-8A50-C598EE60B275}" destId="{ED6F082D-FA50-4B46-A50C-C30B4AC8CA67}" srcOrd="2" destOrd="0" presId="urn:microsoft.com/office/officeart/2005/8/layout/orgChart1"/>
    <dgm:cxn modelId="{66BB58D3-7970-4D3D-A3C6-9FD9F41344B5}" type="presParOf" srcId="{093D89A0-579B-40D2-9686-43072A89E1F3}" destId="{96FCCF22-24D4-433F-A346-9A4F53C9F6CC}" srcOrd="2" destOrd="0" presId="urn:microsoft.com/office/officeart/2005/8/layout/orgChart1"/>
    <dgm:cxn modelId="{82D43A5F-E31D-4B72-B495-8BB8BCFFDFB5}" type="presParOf" srcId="{9DB1CFB8-3A0A-4DEB-B8D6-FDE73CBCA4B8}" destId="{B9BE84EA-612E-41AE-BA1F-5E1323E1ECFE}" srcOrd="2" destOrd="0" presId="urn:microsoft.com/office/officeart/2005/8/layout/orgChart1"/>
    <dgm:cxn modelId="{3A9F0D11-84FE-452E-B310-D6D36E23818E}" type="presParOf" srcId="{9DB1CFB8-3A0A-4DEB-B8D6-FDE73CBCA4B8}" destId="{49E5C6DE-17B3-4D29-8527-14234D36327E}" srcOrd="3" destOrd="0" presId="urn:microsoft.com/office/officeart/2005/8/layout/orgChart1"/>
    <dgm:cxn modelId="{C04446ED-3412-4F86-B7CE-D20C92B1AA29}" type="presParOf" srcId="{49E5C6DE-17B3-4D29-8527-14234D36327E}" destId="{3F8F8056-D776-4C22-8252-699E119C3AB2}" srcOrd="0" destOrd="0" presId="urn:microsoft.com/office/officeart/2005/8/layout/orgChart1"/>
    <dgm:cxn modelId="{65B44BF7-BECD-48AB-8260-D99C18BBEFF8}" type="presParOf" srcId="{3F8F8056-D776-4C22-8252-699E119C3AB2}" destId="{264DDD38-5082-405B-A0CA-ADAB22AA08B1}" srcOrd="0" destOrd="0" presId="urn:microsoft.com/office/officeart/2005/8/layout/orgChart1"/>
    <dgm:cxn modelId="{CCA562BD-D327-4C3B-9775-C8D6C1F43C2A}" type="presParOf" srcId="{3F8F8056-D776-4C22-8252-699E119C3AB2}" destId="{2106D635-1CF7-4BF4-A851-A03DC86E4305}" srcOrd="1" destOrd="0" presId="urn:microsoft.com/office/officeart/2005/8/layout/orgChart1"/>
    <dgm:cxn modelId="{A76FFC2A-DB13-4B4A-8381-6BA471447496}" type="presParOf" srcId="{49E5C6DE-17B3-4D29-8527-14234D36327E}" destId="{DB278891-6CD4-485D-AF63-651DDD7CA010}" srcOrd="1" destOrd="0" presId="urn:microsoft.com/office/officeart/2005/8/layout/orgChart1"/>
    <dgm:cxn modelId="{DB17D883-2A2C-4905-AC3D-3CBE0C58FB9C}" type="presParOf" srcId="{DB278891-6CD4-485D-AF63-651DDD7CA010}" destId="{956F9D30-9DC6-4F99-BF2C-AEFE20B8CF95}" srcOrd="0" destOrd="0" presId="urn:microsoft.com/office/officeart/2005/8/layout/orgChart1"/>
    <dgm:cxn modelId="{5A4E2BEE-9D69-4E09-ADDB-ADC4EA16BF36}" type="presParOf" srcId="{DB278891-6CD4-485D-AF63-651DDD7CA010}" destId="{AE7884B3-AAC2-4AC3-AC86-C071F3FAF0FC}" srcOrd="1" destOrd="0" presId="urn:microsoft.com/office/officeart/2005/8/layout/orgChart1"/>
    <dgm:cxn modelId="{AC159C30-00CE-4BFD-9758-00A88FD1FDF1}" type="presParOf" srcId="{AE7884B3-AAC2-4AC3-AC86-C071F3FAF0FC}" destId="{9E030F29-608B-4C4D-9DA8-FADADAEBDD5D}" srcOrd="0" destOrd="0" presId="urn:microsoft.com/office/officeart/2005/8/layout/orgChart1"/>
    <dgm:cxn modelId="{D38DE2EA-2864-4C50-8498-9B5A95B1DE90}" type="presParOf" srcId="{9E030F29-608B-4C4D-9DA8-FADADAEBDD5D}" destId="{D49766FC-36E4-4248-A854-A08EFF86017E}" srcOrd="0" destOrd="0" presId="urn:microsoft.com/office/officeart/2005/8/layout/orgChart1"/>
    <dgm:cxn modelId="{0E669653-D408-4221-9111-1F2EC18A71B6}" type="presParOf" srcId="{9E030F29-608B-4C4D-9DA8-FADADAEBDD5D}" destId="{49B76FDF-07B4-4D49-BEBF-497861D3DCAE}" srcOrd="1" destOrd="0" presId="urn:microsoft.com/office/officeart/2005/8/layout/orgChart1"/>
    <dgm:cxn modelId="{FACE1DB2-E824-45ED-BBD9-989C648B14AD}" type="presParOf" srcId="{AE7884B3-AAC2-4AC3-AC86-C071F3FAF0FC}" destId="{F2EB9A2A-5A56-4D6C-993A-386605BEE805}" srcOrd="1" destOrd="0" presId="urn:microsoft.com/office/officeart/2005/8/layout/orgChart1"/>
    <dgm:cxn modelId="{CF8076E8-6913-4A73-80C5-AFA478DE2703}" type="presParOf" srcId="{AE7884B3-AAC2-4AC3-AC86-C071F3FAF0FC}" destId="{5CCFEF94-BBC8-4E15-B43C-1FC94F57A2C7}" srcOrd="2" destOrd="0" presId="urn:microsoft.com/office/officeart/2005/8/layout/orgChart1"/>
    <dgm:cxn modelId="{0ECF0722-57D0-4D2E-8204-83C7A18F7D96}" type="presParOf" srcId="{DB278891-6CD4-485D-AF63-651DDD7CA010}" destId="{F58A6EDE-DDF9-4232-B57A-5CC0D6B1FA42}" srcOrd="2" destOrd="0" presId="urn:microsoft.com/office/officeart/2005/8/layout/orgChart1"/>
    <dgm:cxn modelId="{CC91EB66-E00A-4D17-BCC2-5F33D89EC42B}" type="presParOf" srcId="{DB278891-6CD4-485D-AF63-651DDD7CA010}" destId="{B641C3AC-AFC2-453C-8C30-236D2B293A9D}" srcOrd="3" destOrd="0" presId="urn:microsoft.com/office/officeart/2005/8/layout/orgChart1"/>
    <dgm:cxn modelId="{9A3BF18B-7865-4C49-82E1-B8CE39E2A3BB}" type="presParOf" srcId="{B641C3AC-AFC2-453C-8C30-236D2B293A9D}" destId="{3EBB00F9-9221-47BE-BC31-151A590C2D77}" srcOrd="0" destOrd="0" presId="urn:microsoft.com/office/officeart/2005/8/layout/orgChart1"/>
    <dgm:cxn modelId="{BE1453CC-1C8E-40D9-B102-3D143D556D96}" type="presParOf" srcId="{3EBB00F9-9221-47BE-BC31-151A590C2D77}" destId="{34298372-3B18-4559-A53D-4BF8C5203C1B}" srcOrd="0" destOrd="0" presId="urn:microsoft.com/office/officeart/2005/8/layout/orgChart1"/>
    <dgm:cxn modelId="{A043DF2D-4048-4FC0-84F4-F67C309DB96C}" type="presParOf" srcId="{3EBB00F9-9221-47BE-BC31-151A590C2D77}" destId="{162594C6-29E5-4B20-BD94-5937D78696DF}" srcOrd="1" destOrd="0" presId="urn:microsoft.com/office/officeart/2005/8/layout/orgChart1"/>
    <dgm:cxn modelId="{3541E245-2C9A-4D5E-82A5-FE4FCA38B027}" type="presParOf" srcId="{B641C3AC-AFC2-453C-8C30-236D2B293A9D}" destId="{2CA94946-740C-4EA3-BF81-FA726B6BD40A}" srcOrd="1" destOrd="0" presId="urn:microsoft.com/office/officeart/2005/8/layout/orgChart1"/>
    <dgm:cxn modelId="{6C542200-07BC-4E47-B72F-625DAC34BC3F}" type="presParOf" srcId="{B641C3AC-AFC2-453C-8C30-236D2B293A9D}" destId="{BE56E2C2-A86C-4792-BEC7-AA909A0DC5B4}" srcOrd="2" destOrd="0" presId="urn:microsoft.com/office/officeart/2005/8/layout/orgChart1"/>
    <dgm:cxn modelId="{B70FEF73-4DAA-4E81-A51D-E78C3B382A2C}" type="presParOf" srcId="{DB278891-6CD4-485D-AF63-651DDD7CA010}" destId="{2B8811DF-0800-4D0D-A7FF-48706F8D63AF}" srcOrd="4" destOrd="0" presId="urn:microsoft.com/office/officeart/2005/8/layout/orgChart1"/>
    <dgm:cxn modelId="{DFF5E4ED-9997-41A0-BAE1-6ADF756636F0}" type="presParOf" srcId="{DB278891-6CD4-485D-AF63-651DDD7CA010}" destId="{7B2C5966-1989-4404-80EC-061D25560FE2}" srcOrd="5" destOrd="0" presId="urn:microsoft.com/office/officeart/2005/8/layout/orgChart1"/>
    <dgm:cxn modelId="{C4AE8241-4092-4940-B444-73B2CF959E87}" type="presParOf" srcId="{7B2C5966-1989-4404-80EC-061D25560FE2}" destId="{A4B31A64-E58C-4D8A-8070-DAE492EB0955}" srcOrd="0" destOrd="0" presId="urn:microsoft.com/office/officeart/2005/8/layout/orgChart1"/>
    <dgm:cxn modelId="{90C95541-DB19-4DA9-AEE6-BA8CDC431ACE}" type="presParOf" srcId="{A4B31A64-E58C-4D8A-8070-DAE492EB0955}" destId="{B6E3BC48-6869-4E95-9035-53DFC3CC9610}" srcOrd="0" destOrd="0" presId="urn:microsoft.com/office/officeart/2005/8/layout/orgChart1"/>
    <dgm:cxn modelId="{737FC8A2-F4F2-4A20-ADB7-A962363D4AB6}" type="presParOf" srcId="{A4B31A64-E58C-4D8A-8070-DAE492EB0955}" destId="{C6CB4301-6DD6-4601-BADA-591F1DD40E26}" srcOrd="1" destOrd="0" presId="urn:microsoft.com/office/officeart/2005/8/layout/orgChart1"/>
    <dgm:cxn modelId="{BF20BC36-8341-4BD7-86C4-5A09FAC21DCF}" type="presParOf" srcId="{7B2C5966-1989-4404-80EC-061D25560FE2}" destId="{54FFBDCD-1981-4518-9D8A-17D52DFAA116}" srcOrd="1" destOrd="0" presId="urn:microsoft.com/office/officeart/2005/8/layout/orgChart1"/>
    <dgm:cxn modelId="{99E9E77B-2597-4016-AB1E-A0EA1427F299}" type="presParOf" srcId="{7B2C5966-1989-4404-80EC-061D25560FE2}" destId="{C35044EF-1A64-4E69-BD9D-8E339B89CE95}" srcOrd="2" destOrd="0" presId="urn:microsoft.com/office/officeart/2005/8/layout/orgChart1"/>
    <dgm:cxn modelId="{24AA2C0E-FF12-43B6-B46F-B4B0CE10FFD5}" type="presParOf" srcId="{49E5C6DE-17B3-4D29-8527-14234D36327E}" destId="{48CEEC6C-9D70-44C6-B4AF-656339776F8D}" srcOrd="2" destOrd="0" presId="urn:microsoft.com/office/officeart/2005/8/layout/orgChart1"/>
    <dgm:cxn modelId="{BF4D7A9B-4166-4843-BE6E-6493F4EAC6CC}" type="presParOf" srcId="{8B43974C-BAA1-4FD0-8144-72659E3F253C}" destId="{F4DB7B7F-5B4B-4A32-B9F3-FEB3B735AA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811DF-0800-4D0D-A7FF-48706F8D63AF}">
      <dsp:nvSpPr>
        <dsp:cNvPr id="0" name=""/>
        <dsp:cNvSpPr/>
      </dsp:nvSpPr>
      <dsp:spPr>
        <a:xfrm>
          <a:off x="2608995" y="1656512"/>
          <a:ext cx="205267" cy="2572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2686"/>
              </a:lnTo>
              <a:lnTo>
                <a:pt x="205267" y="2572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A6EDE-DDF9-4232-B57A-5CC0D6B1FA42}">
      <dsp:nvSpPr>
        <dsp:cNvPr id="0" name=""/>
        <dsp:cNvSpPr/>
      </dsp:nvSpPr>
      <dsp:spPr>
        <a:xfrm>
          <a:off x="2608995" y="1656512"/>
          <a:ext cx="205267" cy="1601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086"/>
              </a:lnTo>
              <a:lnTo>
                <a:pt x="205267" y="16010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F9D30-9DC6-4F99-BF2C-AEFE20B8CF95}">
      <dsp:nvSpPr>
        <dsp:cNvPr id="0" name=""/>
        <dsp:cNvSpPr/>
      </dsp:nvSpPr>
      <dsp:spPr>
        <a:xfrm>
          <a:off x="2608995" y="1656512"/>
          <a:ext cx="205267" cy="629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487"/>
              </a:lnTo>
              <a:lnTo>
                <a:pt x="205267" y="629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E84EA-612E-41AE-BA1F-5E1323E1ECFE}">
      <dsp:nvSpPr>
        <dsp:cNvPr id="0" name=""/>
        <dsp:cNvSpPr/>
      </dsp:nvSpPr>
      <dsp:spPr>
        <a:xfrm>
          <a:off x="2328462" y="684913"/>
          <a:ext cx="827912" cy="287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687"/>
              </a:lnTo>
              <a:lnTo>
                <a:pt x="827912" y="143687"/>
              </a:lnTo>
              <a:lnTo>
                <a:pt x="827912" y="2873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8BE69-B931-4D9F-8164-00D311660003}">
      <dsp:nvSpPr>
        <dsp:cNvPr id="0" name=""/>
        <dsp:cNvSpPr/>
      </dsp:nvSpPr>
      <dsp:spPr>
        <a:xfrm>
          <a:off x="953170" y="1656512"/>
          <a:ext cx="205267" cy="629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487"/>
              </a:lnTo>
              <a:lnTo>
                <a:pt x="205267" y="629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CA04B-FACC-4278-A8DC-186805654313}">
      <dsp:nvSpPr>
        <dsp:cNvPr id="0" name=""/>
        <dsp:cNvSpPr/>
      </dsp:nvSpPr>
      <dsp:spPr>
        <a:xfrm>
          <a:off x="1500550" y="684913"/>
          <a:ext cx="827912" cy="287374"/>
        </a:xfrm>
        <a:custGeom>
          <a:avLst/>
          <a:gdLst/>
          <a:ahLst/>
          <a:cxnLst/>
          <a:rect l="0" t="0" r="0" b="0"/>
          <a:pathLst>
            <a:path>
              <a:moveTo>
                <a:pt x="827912" y="0"/>
              </a:moveTo>
              <a:lnTo>
                <a:pt x="827912" y="143687"/>
              </a:lnTo>
              <a:lnTo>
                <a:pt x="0" y="143687"/>
              </a:lnTo>
              <a:lnTo>
                <a:pt x="0" y="2873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35A8B-0F3B-452D-A1EB-9823BE2964B4}">
      <dsp:nvSpPr>
        <dsp:cNvPr id="0" name=""/>
        <dsp:cNvSpPr/>
      </dsp:nvSpPr>
      <dsp:spPr>
        <a:xfrm>
          <a:off x="1644237" y="688"/>
          <a:ext cx="1368450" cy="684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html</a:t>
          </a:r>
          <a:endParaRPr lang="en-US" sz="4600" kern="1200"/>
        </a:p>
      </dsp:txBody>
      <dsp:txXfrm>
        <a:off x="1644237" y="688"/>
        <a:ext cx="1368450" cy="684225"/>
      </dsp:txXfrm>
    </dsp:sp>
    <dsp:sp modelId="{499A8DAC-9CF5-4AA9-AE16-D18187DAB08B}">
      <dsp:nvSpPr>
        <dsp:cNvPr id="0" name=""/>
        <dsp:cNvSpPr/>
      </dsp:nvSpPr>
      <dsp:spPr>
        <a:xfrm>
          <a:off x="816325" y="972287"/>
          <a:ext cx="1368450" cy="684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head</a:t>
          </a:r>
          <a:endParaRPr lang="en-US" sz="4600" kern="1200"/>
        </a:p>
      </dsp:txBody>
      <dsp:txXfrm>
        <a:off x="816325" y="972287"/>
        <a:ext cx="1368450" cy="684225"/>
      </dsp:txXfrm>
    </dsp:sp>
    <dsp:sp modelId="{45182A12-D52A-4020-9EE1-B55D2763D993}">
      <dsp:nvSpPr>
        <dsp:cNvPr id="0" name=""/>
        <dsp:cNvSpPr/>
      </dsp:nvSpPr>
      <dsp:spPr>
        <a:xfrm>
          <a:off x="1158437" y="1943887"/>
          <a:ext cx="1368450" cy="684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title</a:t>
          </a:r>
          <a:endParaRPr lang="en-US" sz="4600" kern="1200"/>
        </a:p>
      </dsp:txBody>
      <dsp:txXfrm>
        <a:off x="1158437" y="1943887"/>
        <a:ext cx="1368450" cy="684225"/>
      </dsp:txXfrm>
    </dsp:sp>
    <dsp:sp modelId="{264DDD38-5082-405B-A0CA-ADAB22AA08B1}">
      <dsp:nvSpPr>
        <dsp:cNvPr id="0" name=""/>
        <dsp:cNvSpPr/>
      </dsp:nvSpPr>
      <dsp:spPr>
        <a:xfrm>
          <a:off x="2472149" y="972287"/>
          <a:ext cx="1368450" cy="684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body</a:t>
          </a:r>
          <a:endParaRPr lang="en-US" sz="4600" kern="1200"/>
        </a:p>
      </dsp:txBody>
      <dsp:txXfrm>
        <a:off x="2472149" y="972287"/>
        <a:ext cx="1368450" cy="684225"/>
      </dsp:txXfrm>
    </dsp:sp>
    <dsp:sp modelId="{D49766FC-36E4-4248-A854-A08EFF86017E}">
      <dsp:nvSpPr>
        <dsp:cNvPr id="0" name=""/>
        <dsp:cNvSpPr/>
      </dsp:nvSpPr>
      <dsp:spPr>
        <a:xfrm>
          <a:off x="2814262" y="1943887"/>
          <a:ext cx="1368450" cy="684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h1</a:t>
          </a:r>
          <a:endParaRPr lang="en-US" sz="4600" kern="1200"/>
        </a:p>
      </dsp:txBody>
      <dsp:txXfrm>
        <a:off x="2814262" y="1943887"/>
        <a:ext cx="1368450" cy="684225"/>
      </dsp:txXfrm>
    </dsp:sp>
    <dsp:sp modelId="{34298372-3B18-4559-A53D-4BF8C5203C1B}">
      <dsp:nvSpPr>
        <dsp:cNvPr id="0" name=""/>
        <dsp:cNvSpPr/>
      </dsp:nvSpPr>
      <dsp:spPr>
        <a:xfrm>
          <a:off x="2814262" y="2915487"/>
          <a:ext cx="1368450" cy="684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p</a:t>
          </a:r>
          <a:endParaRPr lang="en-US" sz="4600" kern="1200"/>
        </a:p>
      </dsp:txBody>
      <dsp:txXfrm>
        <a:off x="2814262" y="2915487"/>
        <a:ext cx="1368450" cy="684225"/>
      </dsp:txXfrm>
    </dsp:sp>
    <dsp:sp modelId="{B6E3BC48-6869-4E95-9035-53DFC3CC9610}">
      <dsp:nvSpPr>
        <dsp:cNvPr id="0" name=""/>
        <dsp:cNvSpPr/>
      </dsp:nvSpPr>
      <dsp:spPr>
        <a:xfrm>
          <a:off x="2814262" y="3887086"/>
          <a:ext cx="1368450" cy="6842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smtClean="0"/>
            <a:t>script</a:t>
          </a:r>
          <a:endParaRPr lang="en-US" sz="4600" kern="1200"/>
        </a:p>
      </dsp:txBody>
      <dsp:txXfrm>
        <a:off x="2814262" y="3887086"/>
        <a:ext cx="1368450" cy="684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D3EB-971A-44F4-8A8D-6E6DA1AED54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BFC5E-3FA5-45C3-844E-D071C73BF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from the page’s </a:t>
            </a:r>
            <a:r>
              <a:rPr lang="en-US" dirty="0" err="1" smtClean="0"/>
              <a:t>doctype</a:t>
            </a:r>
            <a:r>
              <a:rPr lang="en-US" dirty="0" smtClean="0"/>
              <a:t> to each individual letter in the text can be accessed via the DOM and manipulated with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 Behavior: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Clicking on "Menu" toggles the dropdown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Clicking on a menu item logs the selected option.</a:t>
            </a:r>
          </a:p>
          <a:p>
            <a:endParaRPr lang="en-US" dirty="0" smtClean="0"/>
          </a:p>
          <a:p>
            <a:r>
              <a:rPr lang="en-US" b="1" dirty="0" smtClean="0"/>
              <a:t>Unintended Behavior:</a:t>
            </a:r>
          </a:p>
          <a:p>
            <a:endParaRPr lang="en-US" b="1" dirty="0" smtClean="0"/>
          </a:p>
          <a:p>
            <a:r>
              <a:rPr lang="en-US" b="1" dirty="0" smtClean="0"/>
              <a:t>    Clicking on a menu item also toggles the menu because the click event on the #menu element bubbles up after the menu item's event.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what happens when you add an event listener to a parent element, and the user clicks the child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3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Initial Setup</a:t>
            </a:r>
            <a:r>
              <a:rPr lang="en-US" dirty="0" smtClean="0"/>
              <a:t>: The click event is attached to the &lt;</a:t>
            </a:r>
            <a:r>
              <a:rPr lang="en-US" dirty="0" err="1" smtClean="0"/>
              <a:t>ul</a:t>
            </a:r>
            <a:r>
              <a:rPr lang="en-US" dirty="0" smtClean="0"/>
              <a:t>&gt; element (the parent).</a:t>
            </a:r>
          </a:p>
          <a:p>
            <a:r>
              <a:rPr lang="en-US" b="1" dirty="0" smtClean="0"/>
              <a:t>Event Bubbling</a:t>
            </a:r>
            <a:r>
              <a:rPr lang="en-US" dirty="0" smtClean="0"/>
              <a:t>: When you click on a &lt;li&gt; element, the event bubbles up to the &lt;</a:t>
            </a:r>
            <a:r>
              <a:rPr lang="en-US" dirty="0" err="1" smtClean="0"/>
              <a:t>ul</a:t>
            </a:r>
            <a:r>
              <a:rPr lang="en-US" dirty="0" smtClean="0"/>
              <a:t>&gt; element.</a:t>
            </a:r>
          </a:p>
          <a:p>
            <a:r>
              <a:rPr lang="en-US" b="1" dirty="0" smtClean="0"/>
              <a:t>Filtering</a:t>
            </a:r>
            <a:r>
              <a:rPr lang="en-US" dirty="0" smtClean="0"/>
              <a:t>: Inside the event handler, </a:t>
            </a:r>
            <a:r>
              <a:rPr lang="en-US" dirty="0" err="1" smtClean="0"/>
              <a:t>event.target</a:t>
            </a:r>
            <a:r>
              <a:rPr lang="en-US" dirty="0" smtClean="0"/>
              <a:t> is used to determine if the clicked element is an &lt;li&gt;. If so, the event is processed.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9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closest() can be used to find the nearest ancestor that matches a selector.</a:t>
            </a:r>
          </a:p>
          <a:p>
            <a:endParaRPr lang="en-US" dirty="0" smtClean="0"/>
          </a:p>
          <a:p>
            <a:r>
              <a:rPr lang="en-US" dirty="0" smtClean="0"/>
              <a:t>When an event occurs on a child element, filtering allows you to check if the event came from a specific child element (or group of elements) that you care about.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1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HTML, the </a:t>
            </a:r>
            <a:r>
              <a:rPr lang="en-US" dirty="0" err="1" smtClean="0"/>
              <a:t>tagName</a:t>
            </a:r>
            <a:r>
              <a:rPr lang="en-US" dirty="0" smtClean="0"/>
              <a:t> property returns the name of the element's tag in uppercase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6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from the page’s </a:t>
            </a:r>
            <a:r>
              <a:rPr lang="en-US" dirty="0" err="1" smtClean="0"/>
              <a:t>doctype</a:t>
            </a:r>
            <a:r>
              <a:rPr lang="en-US" dirty="0" smtClean="0"/>
              <a:t> to each individual letter in the text can be accessed via the DOM and manipulated with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9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2BE2A-0300-4FC0-9827-627FFE0FE5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8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JavaScript</a:t>
            </a:r>
            <a:r>
              <a:rPr lang="en-US" sz="1200" i="1" dirty="0" smtClean="0"/>
              <a:t> </a:t>
            </a:r>
            <a:r>
              <a:rPr lang="en-US" sz="1200" i="1" u="sng" dirty="0" smtClean="0"/>
              <a:t>uses</a:t>
            </a:r>
            <a:r>
              <a:rPr lang="en-US" sz="1200" dirty="0" smtClean="0"/>
              <a:t> the DOM to access the document and its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 will display the entire &lt;div id="grandparent"&gt; element, including its children.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&lt;ul&gt;...&lt;/ul&gt;</a:t>
            </a:r>
            <a:endParaRPr lang="it-IT" dirty="0" smtClean="0">
              <a:effectLst/>
            </a:endParaRPr>
          </a:p>
          <a:p>
            <a:pPr rtl="0"/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endParaRPr lang="it-IT" dirty="0" smtClean="0">
              <a:effectLst/>
            </a:endParaRPr>
          </a:p>
          <a:p>
            <a:pPr rtl="0"/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&lt;li&gt;Node 3.1&lt;/li&gt;</a:t>
            </a:r>
            <a:endParaRPr lang="it-IT" dirty="0" smtClean="0">
              <a:effectLst/>
            </a:endParaRPr>
          </a:p>
          <a:p>
            <a:pPr rtl="0"/>
            <a:r>
              <a:rPr lang="it-IT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&lt;li&gt;Node 3.2&lt;/li&gt;</a:t>
            </a:r>
            <a:endParaRPr lang="it-IT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 elements like input, </a:t>
            </a:r>
            <a:r>
              <a:rPr lang="en-US" dirty="0" err="1" smtClean="0"/>
              <a:t>textarea</a:t>
            </a:r>
            <a:r>
              <a:rPr lang="en-US" dirty="0" smtClean="0"/>
              <a:t> and select have “value” property that represents the current value of the form control</a:t>
            </a:r>
          </a:p>
          <a:p>
            <a:r>
              <a:rPr lang="en-US" dirty="0" smtClean="0"/>
              <a:t>Example, </a:t>
            </a:r>
            <a:r>
              <a:rPr lang="en-US" b="1" dirty="0" err="1" smtClean="0"/>
              <a:t>var</a:t>
            </a:r>
            <a:r>
              <a:rPr lang="en-US" b="1" dirty="0" smtClean="0"/>
              <a:t> text=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(“</a:t>
            </a:r>
            <a:r>
              <a:rPr lang="en-US" b="1" dirty="0" err="1" smtClean="0"/>
              <a:t>usernameInput</a:t>
            </a:r>
            <a:r>
              <a:rPr lang="en-US" b="1" dirty="0" smtClean="0"/>
              <a:t>”).value;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1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3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BFC5E-3FA5-45C3-844E-D071C73BF4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5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52C3-45EA-41A1-A9F5-738BE115FF3F}" type="datetime1">
              <a:rPr lang="en-US" smtClean="0"/>
              <a:t>1/2/2025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6983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6E8C-FADF-4C28-A364-FDBD05FDF906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3E88-D528-4F9B-B9E2-9AAC87025CE0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BAA7-4FE6-4C85-9746-B44E47E4EBAD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33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B7CB-CEC0-4607-BD21-8B062117E423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2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61DF-5682-44CF-A248-30D50B6B893C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84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D678-9F59-4FB1-A2A7-39F6DDFD4105}" type="datetime1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597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4DD-F112-4F9D-BA93-8BC3B0EBDFB5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2FD8-4FB8-4995-BFFA-FFBC5A62FC9C}" type="datetime1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80D2-9F63-40F1-8399-F566A2EB0037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418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448A-0905-4712-B60A-5797B2CEA577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7624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FECC5C-2B9A-402B-B84E-D1F2CC1ACF84}" type="datetime1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E2F2926-9CD3-4E34-8E87-24FE1FB6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9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(Document Object Model)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.</a:t>
            </a:r>
            <a:r>
              <a:rPr lang="en-US" b="1" dirty="0" err="1">
                <a:solidFill>
                  <a:srgbClr val="00B050"/>
                </a:solidFill>
              </a:rPr>
              <a:t>parentNode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→ Selects the parent of an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2800" dirty="0" err="1"/>
              <a:t>const</a:t>
            </a:r>
            <a:r>
              <a:rPr lang="en-US" sz="2800" dirty="0"/>
              <a:t> parent = </a:t>
            </a:r>
            <a:r>
              <a:rPr lang="en-US" sz="2800" dirty="0" err="1"/>
              <a:t>document.querySelector</a:t>
            </a:r>
            <a:r>
              <a:rPr lang="en-US" sz="2800" dirty="0"/>
              <a:t>('.child').</a:t>
            </a:r>
            <a:r>
              <a:rPr lang="en-US" sz="2800" b="1" dirty="0" err="1">
                <a:solidFill>
                  <a:srgbClr val="00B050"/>
                </a:solidFill>
              </a:rPr>
              <a:t>parentNode</a:t>
            </a:r>
            <a:r>
              <a:rPr lang="en-US" sz="2800" b="1" dirty="0" smtClean="0">
                <a:solidFill>
                  <a:srgbClr val="00B050"/>
                </a:solidFill>
              </a:rPr>
              <a:t>;</a:t>
            </a:r>
          </a:p>
          <a:p>
            <a:pPr lvl="1"/>
            <a:r>
              <a:rPr lang="en-US" sz="2800" dirty="0" smtClean="0"/>
              <a:t>console.log(</a:t>
            </a:r>
            <a:r>
              <a:rPr lang="en-US" sz="2800" dirty="0" err="1" smtClean="0"/>
              <a:t>parent.className</a:t>
            </a:r>
            <a:r>
              <a:rPr lang="en-US" sz="2800" dirty="0"/>
              <a:t>); // Output: </a:t>
            </a:r>
            <a:r>
              <a:rPr lang="en-US" sz="2800" dirty="0" smtClean="0"/>
              <a:t>parent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635" y="2172618"/>
            <a:ext cx="5942970" cy="11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11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r>
              <a:rPr lang="en-US" b="1" dirty="0">
                <a:solidFill>
                  <a:srgbClr val="00B050"/>
                </a:solidFill>
              </a:rPr>
              <a:t>.closest(selector) </a:t>
            </a:r>
            <a:r>
              <a:rPr lang="en-US" dirty="0"/>
              <a:t>→ Finds the closest ancestor matching the selector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closestParent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('.child').</a:t>
            </a:r>
            <a:r>
              <a:rPr lang="en-US" b="1" dirty="0">
                <a:solidFill>
                  <a:srgbClr val="00B050"/>
                </a:solidFill>
              </a:rPr>
              <a:t>closest('.parent</a:t>
            </a:r>
            <a:r>
              <a:rPr lang="en-US" b="1" dirty="0" smtClean="0">
                <a:solidFill>
                  <a:srgbClr val="00B050"/>
                </a:solidFill>
              </a:rPr>
              <a:t>');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closestParent.className</a:t>
            </a:r>
            <a:r>
              <a:rPr lang="en-US" dirty="0"/>
              <a:t>); // Output: parent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72" y="2674700"/>
            <a:ext cx="5942970" cy="11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.children </a:t>
            </a:r>
            <a:r>
              <a:rPr lang="en-US" dirty="0"/>
              <a:t>→ Returns an </a:t>
            </a:r>
            <a:r>
              <a:rPr lang="en-US" b="1" i="1" dirty="0" err="1"/>
              <a:t>HTMLCollection</a:t>
            </a:r>
            <a:r>
              <a:rPr lang="en-US" dirty="0"/>
              <a:t> of child elements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/>
              <a:t>const</a:t>
            </a:r>
            <a:r>
              <a:rPr lang="en-US" dirty="0"/>
              <a:t> children = </a:t>
            </a:r>
            <a:r>
              <a:rPr lang="en-US" dirty="0" err="1"/>
              <a:t>document.querySelector</a:t>
            </a:r>
            <a:r>
              <a:rPr lang="en-US" dirty="0"/>
              <a:t>('.list').</a:t>
            </a:r>
            <a:r>
              <a:rPr lang="en-US" b="1" dirty="0">
                <a:solidFill>
                  <a:srgbClr val="00B050"/>
                </a:solidFill>
              </a:rPr>
              <a:t>children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children.length</a:t>
            </a:r>
            <a:r>
              <a:rPr lang="en-US" dirty="0"/>
              <a:t>); // Output: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63" y="1904139"/>
            <a:ext cx="3428082" cy="17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.</a:t>
            </a:r>
            <a:r>
              <a:rPr lang="en-US" b="1" dirty="0" err="1">
                <a:solidFill>
                  <a:srgbClr val="00B050"/>
                </a:solidFill>
              </a:rPr>
              <a:t>firstElementChild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→ Selects the first child </a:t>
            </a:r>
            <a:r>
              <a:rPr lang="en-US" dirty="0" smtClean="0"/>
              <a:t>element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firstChild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('.list').</a:t>
            </a:r>
            <a:r>
              <a:rPr lang="en-US" b="1" dirty="0" err="1">
                <a:solidFill>
                  <a:srgbClr val="00B050"/>
                </a:solidFill>
              </a:rPr>
              <a:t>firstElementChild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firstChild.textContent</a:t>
            </a:r>
            <a:r>
              <a:rPr lang="en-US" dirty="0"/>
              <a:t>); // Output: Item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32" y="2256679"/>
            <a:ext cx="3428082" cy="17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Relationships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.</a:t>
            </a:r>
            <a:r>
              <a:rPr lang="en-US" b="1" dirty="0" err="1">
                <a:solidFill>
                  <a:srgbClr val="00B050"/>
                </a:solidFill>
              </a:rPr>
              <a:t>lastElementChild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→ Selects the last child element.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lastChild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('.list').</a:t>
            </a:r>
            <a:r>
              <a:rPr lang="en-US" b="1" dirty="0" err="1">
                <a:solidFill>
                  <a:srgbClr val="00B050"/>
                </a:solidFill>
              </a:rPr>
              <a:t>lastElementChild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lastChild.textContent</a:t>
            </a:r>
            <a:r>
              <a:rPr lang="en-US" dirty="0"/>
              <a:t>); // Output: Item 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32" y="2256679"/>
            <a:ext cx="3428082" cy="17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Sibling </a:t>
            </a: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nextElementSibling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→ Selects the next sibling element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00B050"/>
                </a:solidFill>
              </a:rPr>
              <a:t>.</a:t>
            </a:r>
            <a:r>
              <a:rPr lang="en-US" b="1" dirty="0" err="1">
                <a:solidFill>
                  <a:srgbClr val="00B050"/>
                </a:solidFill>
              </a:rPr>
              <a:t>previousElementSibling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→ Selects the previous sibling element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nextSibling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('.box').</a:t>
            </a:r>
            <a:r>
              <a:rPr lang="en-US" b="1" dirty="0" err="1" smtClean="0">
                <a:solidFill>
                  <a:srgbClr val="00B050"/>
                </a:solidFill>
              </a:rPr>
              <a:t>nextElementSibling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nextSibling.textContent</a:t>
            </a:r>
            <a:r>
              <a:rPr lang="en-US" dirty="0"/>
              <a:t>); </a:t>
            </a:r>
            <a:r>
              <a:rPr lang="en-US" dirty="0" smtClean="0"/>
              <a:t>// </a:t>
            </a:r>
            <a:r>
              <a:rPr lang="en-US" dirty="0"/>
              <a:t>Output: Box </a:t>
            </a:r>
            <a:r>
              <a:rPr lang="en-US" dirty="0" smtClean="0"/>
              <a:t>2</a:t>
            </a:r>
          </a:p>
          <a:p>
            <a:pPr lvl="1"/>
            <a:r>
              <a:rPr lang="en-US" dirty="0"/>
              <a:t>console.log(</a:t>
            </a:r>
            <a:r>
              <a:rPr lang="en-US" dirty="0" err="1"/>
              <a:t>prevSibling.textContent</a:t>
            </a:r>
            <a:r>
              <a:rPr lang="en-US" dirty="0" smtClean="0"/>
              <a:t>); //null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78" y="2686795"/>
            <a:ext cx="6672607" cy="11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would you use .</a:t>
            </a:r>
            <a:r>
              <a:rPr lang="en-US" dirty="0" err="1"/>
              <a:t>parentNode</a:t>
            </a:r>
            <a:r>
              <a:rPr lang="en-US" dirty="0"/>
              <a:t> instead of .closest</a:t>
            </a:r>
            <a:r>
              <a:rPr lang="en-US" dirty="0" smtClean="0"/>
              <a:t>()?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would you select </a:t>
            </a:r>
            <a:r>
              <a:rPr lang="en-US" b="1" dirty="0"/>
              <a:t>all </a:t>
            </a:r>
            <a:r>
              <a:rPr lang="en-US" b="1" dirty="0" smtClean="0"/>
              <a:t>‘li’ </a:t>
            </a:r>
            <a:r>
              <a:rPr lang="en-US" b="1" dirty="0"/>
              <a:t>elements </a:t>
            </a:r>
            <a:r>
              <a:rPr lang="en-US" dirty="0"/>
              <a:t>within a specific </a:t>
            </a:r>
            <a:r>
              <a:rPr lang="en-US" dirty="0" err="1"/>
              <a:t>ul</a:t>
            </a:r>
            <a:r>
              <a:rPr lang="en-US" dirty="0"/>
              <a:t> tag using DOM traversing methods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Given the following </a:t>
            </a:r>
            <a:r>
              <a:rPr lang="en-US" dirty="0" smtClean="0"/>
              <a:t>HTML, Write </a:t>
            </a:r>
            <a:r>
              <a:rPr lang="en-US" dirty="0"/>
              <a:t>a script to </a:t>
            </a:r>
            <a:r>
              <a:rPr lang="en-US" b="1" dirty="0">
                <a:solidFill>
                  <a:srgbClr val="00B050"/>
                </a:solidFill>
              </a:rPr>
              <a:t>count and log the number of child elements</a:t>
            </a:r>
            <a:r>
              <a:rPr lang="en-US" dirty="0"/>
              <a:t> inside the &lt;div&gt; with id="</a:t>
            </a:r>
            <a:r>
              <a:rPr lang="en-US" dirty="0" smtClean="0"/>
              <a:t>content”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06483"/>
              </p:ext>
            </p:extLst>
          </p:nvPr>
        </p:nvGraphicFramePr>
        <p:xfrm>
          <a:off x="2792165" y="4256079"/>
          <a:ext cx="4690737" cy="152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737">
                  <a:extLst>
                    <a:ext uri="{9D8B030D-6E8A-4147-A177-3AD203B41FA5}">
                      <a16:colId xmlns:a16="http://schemas.microsoft.com/office/drawing/2014/main" val="2586620773"/>
                    </a:ext>
                  </a:extLst>
                </a:gridCol>
              </a:tblGrid>
              <a:tr h="1527775">
                <a:tc>
                  <a:txBody>
                    <a:bodyPr/>
                    <a:lstStyle/>
                    <a:p>
                      <a:pPr rtl="0"/>
                      <a:r>
                        <a:rPr kumimoji="0" lang="en-US" sz="18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&lt;div id="content"&gt;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kumimoji="0" lang="en-US" sz="18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&lt;p&gt;Paragraph 1&lt;/p&gt;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kumimoji="0" lang="en-US" sz="18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&lt;p&gt;Paragraph 2&lt;/p&gt;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kumimoji="0" lang="en-US" sz="18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 &lt;p&gt;Paragraph 3&lt;/p&gt;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kumimoji="0" lang="en-US" sz="1800" b="1" i="0" u="none" strike="noStrike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&lt;/div&gt;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80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What </a:t>
            </a:r>
            <a:r>
              <a:rPr lang="en-US" dirty="0"/>
              <a:t>will be the output of the following script?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the following HTML: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What will be the</a:t>
            </a:r>
            <a:r>
              <a:rPr lang="en-US" b="1" dirty="0"/>
              <a:t> output </a:t>
            </a:r>
            <a:r>
              <a:rPr lang="en-US" dirty="0"/>
              <a:t>of the following script?</a:t>
            </a:r>
          </a:p>
          <a:p>
            <a:pPr lvl="1"/>
            <a:r>
              <a:rPr lang="en-US" dirty="0"/>
              <a:t>console.log(</a:t>
            </a:r>
            <a:r>
              <a:rPr lang="en-US" dirty="0" err="1"/>
              <a:t>document.getElementById</a:t>
            </a:r>
            <a:r>
              <a:rPr lang="en-US" dirty="0"/>
              <a:t>("child").</a:t>
            </a:r>
            <a:r>
              <a:rPr lang="en-US" dirty="0" err="1"/>
              <a:t>parentElement.parentElement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72325"/>
              </p:ext>
            </p:extLst>
          </p:nvPr>
        </p:nvGraphicFramePr>
        <p:xfrm>
          <a:off x="1591326" y="2074741"/>
          <a:ext cx="562472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722">
                  <a:extLst>
                    <a:ext uri="{9D8B030D-6E8A-4147-A177-3AD203B41FA5}">
                      <a16:colId xmlns:a16="http://schemas.microsoft.com/office/drawing/2014/main" val="1483197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&lt;div id="grandparent"&gt;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&lt;div id="parent"&gt;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&lt;p id="child"&gt;Child Element&lt;/p&gt;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&lt;/div&gt;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&lt;/div&gt;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4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 </a:t>
            </a:r>
            <a:r>
              <a:rPr lang="en-US" dirty="0" smtClean="0"/>
              <a:t>will be the output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6217920" y="1528590"/>
            <a:ext cx="5860973" cy="4572000"/>
          </a:xfrm>
        </p:spPr>
        <p:txBody>
          <a:bodyPr/>
          <a:lstStyle/>
          <a:p>
            <a:r>
              <a:rPr lang="en-US" sz="2400" dirty="0"/>
              <a:t>let node </a:t>
            </a:r>
            <a:r>
              <a:rPr lang="en-US" sz="2400" dirty="0" smtClean="0"/>
              <a:t>= </a:t>
            </a:r>
            <a:r>
              <a:rPr lang="en-US" sz="2400" dirty="0" err="1" smtClean="0"/>
              <a:t>document.querySelector</a:t>
            </a:r>
            <a:r>
              <a:rPr lang="en-US" sz="2400" dirty="0"/>
              <a:t>("</a:t>
            </a:r>
            <a:r>
              <a:rPr lang="en-US" sz="2400" dirty="0" err="1"/>
              <a:t>li:nth-child</a:t>
            </a:r>
            <a:r>
              <a:rPr lang="en-US" sz="2400" dirty="0"/>
              <a:t>(3)");</a:t>
            </a:r>
          </a:p>
          <a:p>
            <a:r>
              <a:rPr lang="en-US" sz="2400" dirty="0"/>
              <a:t>console.log(</a:t>
            </a:r>
            <a:r>
              <a:rPr lang="en-US" sz="2400" dirty="0" err="1"/>
              <a:t>node.parentElement</a:t>
            </a:r>
            <a:r>
              <a:rPr lang="en-US" sz="2400" dirty="0"/>
              <a:t>);</a:t>
            </a:r>
          </a:p>
          <a:p>
            <a:r>
              <a:rPr lang="en-US" sz="2400" dirty="0"/>
              <a:t>console.log(</a:t>
            </a:r>
            <a:r>
              <a:rPr lang="en-US" sz="2400" dirty="0" err="1"/>
              <a:t>node.nextElementSibling</a:t>
            </a:r>
            <a:r>
              <a:rPr lang="en-US" sz="2400" dirty="0"/>
              <a:t>);</a:t>
            </a:r>
          </a:p>
          <a:p>
            <a:r>
              <a:rPr lang="en-US" sz="2400" dirty="0"/>
              <a:t>console.log(</a:t>
            </a:r>
            <a:r>
              <a:rPr lang="en-US" sz="2400" dirty="0" err="1"/>
              <a:t>node.querySelector</a:t>
            </a:r>
            <a:r>
              <a:rPr lang="en-US" sz="2400" dirty="0"/>
              <a:t>("</a:t>
            </a:r>
            <a:r>
              <a:rPr lang="en-US" sz="2400" dirty="0" err="1"/>
              <a:t>ul</a:t>
            </a:r>
            <a:r>
              <a:rPr lang="en-US" sz="2400" dirty="0"/>
              <a:t>").children);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757"/>
          <a:stretch/>
        </p:blipFill>
        <p:spPr>
          <a:xfrm>
            <a:off x="1346835" y="1447800"/>
            <a:ext cx="5020914" cy="48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6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(Document Object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Document Object Model (DOM)</a:t>
            </a:r>
            <a:r>
              <a:rPr lang="en-US" dirty="0"/>
              <a:t> is a structured representation of the HTML document as an object tree. </a:t>
            </a:r>
          </a:p>
          <a:p>
            <a:r>
              <a:rPr lang="en-US" dirty="0"/>
              <a:t>Each HTML element is an object, and </a:t>
            </a:r>
            <a:r>
              <a:rPr lang="en-US" b="1" dirty="0">
                <a:solidFill>
                  <a:srgbClr val="FF0000"/>
                </a:solidFill>
              </a:rPr>
              <a:t>JavaScript</a:t>
            </a:r>
            <a:r>
              <a:rPr lang="en-US" dirty="0"/>
              <a:t> can interact with these objects to modify the page's content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DOM is </a:t>
            </a:r>
            <a:r>
              <a:rPr lang="en-US" u="sng" dirty="0"/>
              <a:t>not a programming language</a:t>
            </a:r>
            <a:r>
              <a:rPr lang="en-US" dirty="0"/>
              <a:t>, but without it, the JavaScript language wouldn't have any model or notion of web </a:t>
            </a:r>
            <a:r>
              <a:rPr lang="en-US" dirty="0" smtClean="0"/>
              <a:t>pages or </a:t>
            </a:r>
            <a:r>
              <a:rPr lang="en-US" dirty="0"/>
              <a:t>HTML </a:t>
            </a:r>
            <a:r>
              <a:rPr lang="en-US" dirty="0" smtClean="0"/>
              <a:t>documents</a:t>
            </a:r>
          </a:p>
          <a:p>
            <a:pPr lvl="1" algn="just"/>
            <a:r>
              <a:rPr lang="en-US" dirty="0"/>
              <a:t>The DOM provides a structured representation of </a:t>
            </a:r>
            <a:r>
              <a:rPr lang="en-US" dirty="0" smtClean="0"/>
              <a:t>HTML documents, </a:t>
            </a:r>
            <a:r>
              <a:rPr lang="en-US" dirty="0"/>
              <a:t>which allows JavaScript to </a:t>
            </a:r>
            <a:r>
              <a:rPr lang="en-US" u="sng" dirty="0"/>
              <a:t>access</a:t>
            </a:r>
            <a:r>
              <a:rPr lang="en-US" dirty="0"/>
              <a:t> and </a:t>
            </a:r>
            <a:r>
              <a:rPr lang="en-US" u="sng" dirty="0"/>
              <a:t>manipulate</a:t>
            </a:r>
            <a:r>
              <a:rPr lang="en-US" dirty="0"/>
              <a:t> the content, structure, and style of a webpage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you have accessed the elements</a:t>
            </a:r>
            <a:r>
              <a:rPr lang="en-US" dirty="0" smtClean="0"/>
              <a:t>, you can </a:t>
            </a:r>
            <a:r>
              <a:rPr lang="en-US" i="1" dirty="0" smtClean="0"/>
              <a:t>either change the content, attribute or style</a:t>
            </a:r>
            <a:r>
              <a:rPr lang="en-US" dirty="0" smtClean="0"/>
              <a:t> as you wish.</a:t>
            </a:r>
          </a:p>
          <a:p>
            <a:r>
              <a:rPr lang="en-US" dirty="0" err="1"/>
              <a:t>element.</a:t>
            </a:r>
            <a:r>
              <a:rPr lang="en-US" b="1" dirty="0" err="1"/>
              <a:t>innerHTML</a:t>
            </a:r>
            <a:r>
              <a:rPr lang="en-US" dirty="0"/>
              <a:t> =  new html content 	</a:t>
            </a:r>
            <a:endParaRPr lang="en-US" dirty="0" smtClean="0"/>
          </a:p>
          <a:p>
            <a:pPr lvl="1"/>
            <a:r>
              <a:rPr lang="en-US" dirty="0" smtClean="0"/>
              <a:t>Changes </a:t>
            </a:r>
            <a:r>
              <a:rPr lang="en-US" dirty="0"/>
              <a:t>the inner HTML of an </a:t>
            </a:r>
            <a:r>
              <a:rPr lang="en-US" dirty="0" smtClean="0"/>
              <a:t>element</a:t>
            </a:r>
          </a:p>
          <a:p>
            <a:r>
              <a:rPr lang="en-US" dirty="0" err="1" smtClean="0"/>
              <a:t>element.</a:t>
            </a:r>
            <a:r>
              <a:rPr lang="en-US" b="1" dirty="0" err="1" smtClean="0"/>
              <a:t>textContent</a:t>
            </a:r>
            <a:r>
              <a:rPr lang="en-US" dirty="0" smtClean="0"/>
              <a:t> = new value</a:t>
            </a:r>
          </a:p>
          <a:p>
            <a:pPr lvl="1"/>
            <a:r>
              <a:rPr lang="en-US" dirty="0" smtClean="0"/>
              <a:t>Changes the text content of an element</a:t>
            </a:r>
            <a:endParaRPr lang="en-US" dirty="0"/>
          </a:p>
          <a:p>
            <a:r>
              <a:rPr lang="en-US" dirty="0" err="1"/>
              <a:t>element.</a:t>
            </a:r>
            <a:r>
              <a:rPr lang="en-US" b="1" dirty="0" err="1"/>
              <a:t>attribute</a:t>
            </a:r>
            <a:r>
              <a:rPr lang="en-US" dirty="0"/>
              <a:t> = new value </a:t>
            </a:r>
            <a:endParaRPr lang="en-US" dirty="0" smtClean="0"/>
          </a:p>
          <a:p>
            <a:pPr lvl="1"/>
            <a:r>
              <a:rPr lang="en-US" dirty="0" smtClean="0"/>
              <a:t>Changes </a:t>
            </a:r>
            <a:r>
              <a:rPr lang="en-US" dirty="0"/>
              <a:t>the attribute value of an HTML element</a:t>
            </a:r>
          </a:p>
          <a:p>
            <a:r>
              <a:rPr lang="en-US" dirty="0" err="1"/>
              <a:t>element.</a:t>
            </a:r>
            <a:r>
              <a:rPr lang="en-US" b="1" dirty="0" err="1"/>
              <a:t>style.property</a:t>
            </a:r>
            <a:r>
              <a:rPr lang="en-US" dirty="0"/>
              <a:t> = new style </a:t>
            </a:r>
            <a:endParaRPr lang="en-US" dirty="0" smtClean="0"/>
          </a:p>
          <a:p>
            <a:pPr lvl="1"/>
            <a:r>
              <a:rPr lang="en-US" dirty="0" smtClean="0"/>
              <a:t>Changes </a:t>
            </a:r>
            <a:r>
              <a:rPr lang="en-US" dirty="0"/>
              <a:t>the style of an HTML element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 id="demo"&gt;&lt;/p&gt;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World!";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 id="p2"&gt;Hello World!&lt;/p&gt;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document.getElementById</a:t>
            </a:r>
            <a:r>
              <a:rPr lang="en-US" dirty="0"/>
              <a:t>("p2").</a:t>
            </a:r>
            <a:r>
              <a:rPr lang="en-US" dirty="0" err="1"/>
              <a:t>style.color</a:t>
            </a:r>
            <a:r>
              <a:rPr lang="en-US" dirty="0"/>
              <a:t> = "blue";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5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code to change the color of a paragraph with </a:t>
            </a:r>
            <a:r>
              <a:rPr lang="en-US" dirty="0" smtClean="0"/>
              <a:t>ID </a:t>
            </a:r>
            <a:r>
              <a:rPr lang="en-US" dirty="0"/>
              <a:t>"</a:t>
            </a:r>
            <a:r>
              <a:rPr lang="en-US" dirty="0" err="1"/>
              <a:t>myParagraph</a:t>
            </a:r>
            <a:r>
              <a:rPr lang="en-US" dirty="0"/>
              <a:t>" to "blue</a:t>
            </a:r>
            <a:r>
              <a:rPr lang="en-US" dirty="0" smtClean="0"/>
              <a:t>".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JavaScript code </a:t>
            </a:r>
            <a:r>
              <a:rPr lang="en-US" dirty="0" smtClean="0"/>
              <a:t>to </a:t>
            </a:r>
            <a:r>
              <a:rPr lang="en-US" dirty="0"/>
              <a:t>update the text content of an element with the ID "</a:t>
            </a:r>
            <a:r>
              <a:rPr lang="en-US" dirty="0" err="1"/>
              <a:t>myText</a:t>
            </a:r>
            <a:r>
              <a:rPr lang="en-US" dirty="0"/>
              <a:t>" to "Hello, World!".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that takes an id as a parameter and returns the text content of the element with that id using </a:t>
            </a:r>
            <a:r>
              <a:rPr lang="en-US" dirty="0" err="1"/>
              <a:t>getElementById</a:t>
            </a:r>
            <a:r>
              <a:rPr lang="en-US" dirty="0" smtClean="0"/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that takes a CSS selector as an argument and returns the text content of the </a:t>
            </a:r>
            <a:r>
              <a:rPr lang="en-US" dirty="0" err="1"/>
              <a:t>the</a:t>
            </a:r>
            <a:r>
              <a:rPr lang="en-US" dirty="0"/>
              <a:t> first paragraph element within a div</a:t>
            </a:r>
          </a:p>
        </p:txBody>
      </p:sp>
    </p:spTree>
    <p:extLst>
      <p:ext uri="{BB962C8B-B14F-4D97-AF65-F5344CB8AC3E}">
        <p14:creationId xmlns:p14="http://schemas.microsoft.com/office/powerpoint/2010/main" val="17220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creating and appending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DOM also allows </a:t>
            </a:r>
            <a:r>
              <a:rPr lang="en-US" dirty="0" smtClean="0"/>
              <a:t>us </a:t>
            </a:r>
            <a:r>
              <a:rPr lang="en-US" dirty="0"/>
              <a:t>to change the </a:t>
            </a:r>
            <a:r>
              <a:rPr lang="en-US" i="1" dirty="0"/>
              <a:t>document </a:t>
            </a:r>
            <a:r>
              <a:rPr lang="en-US" i="1" dirty="0" smtClean="0"/>
              <a:t>structure </a:t>
            </a:r>
            <a:r>
              <a:rPr lang="en-US" dirty="0" smtClean="0"/>
              <a:t>itself </a:t>
            </a:r>
            <a:r>
              <a:rPr lang="en-US" dirty="0"/>
              <a:t>by </a:t>
            </a:r>
            <a:r>
              <a:rPr lang="en-US" dirty="0" smtClean="0"/>
              <a:t>creating and adding new nodes </a:t>
            </a:r>
            <a:r>
              <a:rPr lang="en-US" dirty="0"/>
              <a:t>on the fly</a:t>
            </a:r>
            <a:r>
              <a:rPr lang="en-US" dirty="0" smtClean="0"/>
              <a:t>.</a:t>
            </a:r>
          </a:p>
          <a:p>
            <a:r>
              <a:rPr lang="en-US" dirty="0"/>
              <a:t> The methods shown here are more </a:t>
            </a:r>
            <a:r>
              <a:rPr lang="en-US" dirty="0" smtClean="0"/>
              <a:t>precise </a:t>
            </a:r>
            <a:r>
              <a:rPr lang="en-US" dirty="0"/>
              <a:t>than adding content with </a:t>
            </a:r>
            <a:r>
              <a:rPr lang="en-US" dirty="0" smtClean="0"/>
              <a:t>“</a:t>
            </a:r>
            <a:r>
              <a:rPr lang="en-US" i="1" dirty="0" err="1" smtClean="0"/>
              <a:t>innerHTML</a:t>
            </a:r>
            <a:r>
              <a:rPr lang="en-US" dirty="0" smtClean="0"/>
              <a:t>” </a:t>
            </a:r>
            <a:endParaRPr lang="en-US" dirty="0"/>
          </a:p>
          <a:p>
            <a:pPr lvl="1"/>
            <a:r>
              <a:rPr lang="en-US" b="1" dirty="0" smtClean="0"/>
              <a:t>Step 1: </a:t>
            </a:r>
            <a:r>
              <a:rPr lang="en-US" dirty="0" smtClean="0"/>
              <a:t>Create the element</a:t>
            </a:r>
          </a:p>
          <a:p>
            <a:pPr lvl="1"/>
            <a:r>
              <a:rPr lang="en-US" b="1" dirty="0"/>
              <a:t>Step 2: </a:t>
            </a:r>
            <a:r>
              <a:rPr lang="en-US" dirty="0"/>
              <a:t>Set attributes, styles, or content for the newly created </a:t>
            </a:r>
            <a:r>
              <a:rPr lang="en-US" dirty="0" smtClean="0"/>
              <a:t>element</a:t>
            </a:r>
          </a:p>
          <a:p>
            <a:pPr lvl="1"/>
            <a:r>
              <a:rPr lang="en-US" b="1" dirty="0"/>
              <a:t>Step 3: </a:t>
            </a:r>
            <a:r>
              <a:rPr lang="en-US" dirty="0"/>
              <a:t>Identify the parent element where you want to append the new element. </a:t>
            </a:r>
            <a:r>
              <a:rPr lang="en-US" dirty="0" smtClean="0"/>
              <a:t>(This </a:t>
            </a:r>
            <a:r>
              <a:rPr lang="en-US" dirty="0"/>
              <a:t>could be an existing element in the </a:t>
            </a:r>
            <a:r>
              <a:rPr lang="en-US" dirty="0" smtClean="0"/>
              <a:t>DOM)</a:t>
            </a:r>
          </a:p>
          <a:p>
            <a:pPr lvl="1"/>
            <a:r>
              <a:rPr lang="en-US" b="1" dirty="0" smtClean="0"/>
              <a:t>Step 4: </a:t>
            </a:r>
            <a:r>
              <a:rPr lang="en-US" dirty="0"/>
              <a:t>Append the Element to the Parent Node</a:t>
            </a:r>
          </a:p>
        </p:txBody>
      </p:sp>
    </p:spTree>
    <p:extLst>
      <p:ext uri="{BB962C8B-B14F-4D97-AF65-F5344CB8AC3E}">
        <p14:creationId xmlns:p14="http://schemas.microsoft.com/office/powerpoint/2010/main" val="166030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HTML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00" y="1447799"/>
            <a:ext cx="10754800" cy="43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&lt;div&gt; element </a:t>
            </a:r>
            <a:r>
              <a:rPr lang="en-US" dirty="0" smtClean="0"/>
              <a:t>and </a:t>
            </a:r>
            <a:r>
              <a:rPr lang="en-US" dirty="0"/>
              <a:t>append it to the body of your HTML document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and append an unordered list (&lt;</a:t>
            </a:r>
            <a:r>
              <a:rPr lang="en-US" dirty="0" err="1"/>
              <a:t>ul</a:t>
            </a:r>
            <a:r>
              <a:rPr lang="en-US" dirty="0"/>
              <a:t>&gt;) to a div with the id "</a:t>
            </a:r>
            <a:r>
              <a:rPr lang="en-US" dirty="0" err="1"/>
              <a:t>myListContainer</a:t>
            </a:r>
            <a:r>
              <a:rPr lang="en-US" dirty="0"/>
              <a:t>," and then add </a:t>
            </a:r>
            <a:r>
              <a:rPr lang="en-US" dirty="0" smtClean="0"/>
              <a:t>2 </a:t>
            </a:r>
            <a:r>
              <a:rPr lang="en-US" dirty="0"/>
              <a:t>list items (&lt;li&gt;) with the content "Item 1," </a:t>
            </a:r>
            <a:r>
              <a:rPr lang="en-US" dirty="0" smtClean="0"/>
              <a:t>and </a:t>
            </a:r>
            <a:r>
              <a:rPr lang="en-US" dirty="0"/>
              <a:t>"Item </a:t>
            </a:r>
            <a:r>
              <a:rPr lang="en-US" dirty="0" smtClean="0"/>
              <a:t>2" </a:t>
            </a:r>
            <a:r>
              <a:rPr lang="en-US" dirty="0"/>
              <a:t>to that unordered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80" y="274637"/>
            <a:ext cx="8989604" cy="614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HTML Elements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Removing Child </a:t>
            </a:r>
            <a:r>
              <a:rPr lang="en-US" dirty="0" smtClean="0"/>
              <a:t>Nodes</a:t>
            </a:r>
            <a:endParaRPr lang="en-US" dirty="0"/>
          </a:p>
          <a:p>
            <a:pPr lvl="1"/>
            <a:r>
              <a:rPr lang="en-US" dirty="0" err="1" smtClean="0"/>
              <a:t>parentNode.</a:t>
            </a:r>
            <a:r>
              <a:rPr lang="en-US" b="1" dirty="0" err="1" smtClean="0">
                <a:solidFill>
                  <a:srgbClr val="00B050"/>
                </a:solidFill>
              </a:rPr>
              <a:t>removeChild</a:t>
            </a:r>
            <a:r>
              <a:rPr lang="en-US" dirty="0" smtClean="0"/>
              <a:t>(</a:t>
            </a:r>
            <a:r>
              <a:rPr lang="en-US" dirty="0" err="1" smtClean="0"/>
              <a:t>childNode</a:t>
            </a:r>
            <a:r>
              <a:rPr lang="en-US" dirty="0"/>
              <a:t>) is a method to remove a child node from its parent.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element.parentNode.removeChild(element);</a:t>
            </a:r>
          </a:p>
          <a:p>
            <a:r>
              <a:rPr lang="en-US" dirty="0" smtClean="0"/>
              <a:t>Deleting Elements</a:t>
            </a:r>
            <a:endParaRPr lang="en-US" dirty="0"/>
          </a:p>
          <a:p>
            <a:pPr lvl="1"/>
            <a:r>
              <a:rPr lang="en-US" dirty="0" err="1" smtClean="0"/>
              <a:t>element.</a:t>
            </a:r>
            <a:r>
              <a:rPr lang="en-US" b="1" dirty="0" err="1" smtClean="0">
                <a:solidFill>
                  <a:srgbClr val="00B050"/>
                </a:solidFill>
              </a:rPr>
              <a:t>remove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dirty="0"/>
              <a:t>is an alternative method to remove an element directly.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err="1"/>
              <a:t>element.remove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185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(Document Object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Although </a:t>
            </a:r>
            <a:r>
              <a:rPr lang="en-US" dirty="0"/>
              <a:t>JavaScript is often used in conjunction with the DOM, the DOM is a separate </a:t>
            </a:r>
            <a:r>
              <a:rPr lang="en-US" dirty="0" smtClean="0"/>
              <a:t>entity.</a:t>
            </a:r>
          </a:p>
          <a:p>
            <a:pPr lvl="1" algn="just"/>
            <a:r>
              <a:rPr lang="en-US" dirty="0"/>
              <a:t>The DOM is </a:t>
            </a:r>
            <a:r>
              <a:rPr lang="en-US" dirty="0" smtClean="0"/>
              <a:t>a </a:t>
            </a:r>
            <a:r>
              <a:rPr lang="en-US" b="1" u="sng" dirty="0">
                <a:solidFill>
                  <a:srgbClr val="FF0000"/>
                </a:solidFill>
              </a:rPr>
              <a:t>Web API (Application Programming Interface), </a:t>
            </a:r>
          </a:p>
          <a:p>
            <a:pPr lvl="1" algn="just"/>
            <a:r>
              <a:rPr lang="en-US" dirty="0" smtClean="0"/>
              <a:t>i.e., it provides a set of methods for developers to interact with and manipulate web documents using programming languages like </a:t>
            </a:r>
            <a:r>
              <a:rPr lang="en-US" b="1" dirty="0" smtClean="0">
                <a:solidFill>
                  <a:srgbClr val="00B050"/>
                </a:solidFill>
              </a:rPr>
              <a:t>JavaScript.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Before submitting data to the server, it is important to ensure all required form controls are filled out, in the correct format. </a:t>
            </a:r>
          </a:p>
          <a:p>
            <a:r>
              <a:rPr lang="en-US" dirty="0" smtClean="0"/>
              <a:t>This is called </a:t>
            </a:r>
            <a:r>
              <a:rPr lang="en-US" b="1" dirty="0" smtClean="0"/>
              <a:t>client-side form validation</a:t>
            </a:r>
            <a:r>
              <a:rPr lang="en-US" dirty="0" smtClean="0"/>
              <a:t>, and helps ensure data submitted matches the requirements set forth in the various form controls</a:t>
            </a:r>
          </a:p>
          <a:p>
            <a:r>
              <a:rPr lang="en-US" dirty="0" smtClean="0"/>
              <a:t>By catching invalid data on the client-side, the user can fix it straight away. </a:t>
            </a:r>
          </a:p>
          <a:p>
            <a:r>
              <a:rPr lang="en-US" dirty="0"/>
              <a:t>HTML form validation can be done by JavaScript.</a:t>
            </a:r>
          </a:p>
        </p:txBody>
      </p:sp>
    </p:spTree>
    <p:extLst>
      <p:ext uri="{BB962C8B-B14F-4D97-AF65-F5344CB8AC3E}">
        <p14:creationId xmlns:p14="http://schemas.microsoft.com/office/powerpoint/2010/main" val="39336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i="1" dirty="0"/>
              <a:t>For example, if you don't enter your data in the format that is expected in a registration form. </a:t>
            </a:r>
            <a:r>
              <a:rPr lang="en-US" sz="2800" i="1" dirty="0" smtClean="0"/>
              <a:t>You get </a:t>
            </a:r>
            <a:r>
              <a:rPr lang="en-US" sz="2800" i="1" dirty="0"/>
              <a:t>messages such as: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"</a:t>
            </a:r>
            <a:r>
              <a:rPr lang="en-US" sz="2800" i="1" dirty="0"/>
              <a:t>This field is required</a:t>
            </a:r>
            <a:r>
              <a:rPr lang="en-US" sz="2800" i="1" dirty="0" smtClean="0"/>
              <a:t>"</a:t>
            </a:r>
            <a:endParaRPr lang="en-US" sz="2800" i="1" dirty="0"/>
          </a:p>
          <a:p>
            <a:r>
              <a:rPr lang="en-US" sz="2800" i="1" dirty="0"/>
              <a:t>"Please enter your phone number in the format xxx-</a:t>
            </a:r>
            <a:r>
              <a:rPr lang="en-US" sz="2800" i="1" dirty="0" err="1"/>
              <a:t>xxxx</a:t>
            </a:r>
            <a:r>
              <a:rPr lang="en-US" sz="2800" i="1" dirty="0"/>
              <a:t>" </a:t>
            </a:r>
            <a:endParaRPr lang="en-US" sz="2800" i="1" dirty="0" smtClean="0"/>
          </a:p>
          <a:p>
            <a:r>
              <a:rPr lang="en-US" sz="2800" i="1" dirty="0" smtClean="0"/>
              <a:t>"</a:t>
            </a:r>
            <a:r>
              <a:rPr lang="en-US" sz="2800" i="1" dirty="0"/>
              <a:t>Please enter a valid email address</a:t>
            </a:r>
            <a:r>
              <a:rPr lang="en-US" sz="2800" i="1" dirty="0" smtClean="0"/>
              <a:t>"</a:t>
            </a:r>
            <a:endParaRPr lang="en-US" sz="2800" i="1" dirty="0"/>
          </a:p>
          <a:p>
            <a:r>
              <a:rPr lang="en-US" sz="2800" i="1" dirty="0"/>
              <a:t>"Your password needs to be between 8 and 30 characters long and contain one uppercase letter, one symbol, and a number</a:t>
            </a:r>
            <a:r>
              <a:rPr lang="en-US" sz="2800" i="1" dirty="0" smtClean="0"/>
              <a:t>.”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04198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 validation tasks are:</a:t>
            </a:r>
          </a:p>
          <a:p>
            <a:endParaRPr lang="en-US" dirty="0"/>
          </a:p>
          <a:p>
            <a:r>
              <a:rPr lang="en-US" dirty="0"/>
              <a:t>    has the user filled in all required fields?</a:t>
            </a:r>
          </a:p>
          <a:p>
            <a:r>
              <a:rPr lang="en-US" dirty="0"/>
              <a:t>    has the user entered a valid date?</a:t>
            </a:r>
          </a:p>
          <a:p>
            <a:r>
              <a:rPr lang="en-US" dirty="0"/>
              <a:t>    has the user entered text in a numeric field?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types of client-side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two different types of client-side validation that you'll encounter on the web:</a:t>
            </a:r>
          </a:p>
          <a:p>
            <a:pPr lvl="1"/>
            <a:r>
              <a:rPr lang="en-US" sz="2800" b="1" dirty="0"/>
              <a:t>Built-in form validation</a:t>
            </a:r>
            <a:r>
              <a:rPr lang="en-US" sz="2800" dirty="0"/>
              <a:t> uses HTML form validation </a:t>
            </a:r>
            <a:r>
              <a:rPr lang="en-US" sz="2800" dirty="0" smtClean="0"/>
              <a:t>features. </a:t>
            </a:r>
          </a:p>
          <a:p>
            <a:pPr lvl="2"/>
            <a:r>
              <a:rPr lang="en-US" sz="2400" dirty="0"/>
              <a:t> &lt;form action="/</a:t>
            </a:r>
            <a:r>
              <a:rPr lang="en-US" sz="2400" dirty="0" err="1"/>
              <a:t>action_page.php</a:t>
            </a:r>
            <a:r>
              <a:rPr lang="en-US" sz="2400" dirty="0"/>
              <a:t>" method="post"&gt;</a:t>
            </a:r>
          </a:p>
          <a:p>
            <a:pPr lvl="2"/>
            <a:r>
              <a:rPr lang="en-US" sz="2400" dirty="0"/>
              <a:t>  &lt;input type="text" name="</a:t>
            </a:r>
            <a:r>
              <a:rPr lang="en-US" sz="2400" dirty="0" err="1"/>
              <a:t>fname</a:t>
            </a:r>
            <a:r>
              <a:rPr lang="en-US" sz="2400" dirty="0"/>
              <a:t>" </a:t>
            </a:r>
            <a:r>
              <a:rPr lang="en-US" sz="2400" b="1" dirty="0" err="1">
                <a:solidFill>
                  <a:srgbClr val="FF0000"/>
                </a:solidFill>
              </a:rPr>
              <a:t>required|readonly|disabled</a:t>
            </a:r>
            <a:r>
              <a:rPr lang="en-US" sz="2400" dirty="0" smtClean="0"/>
              <a:t>&gt;</a:t>
            </a:r>
            <a:endParaRPr lang="en-US" sz="2400" dirty="0"/>
          </a:p>
          <a:p>
            <a:pPr lvl="2"/>
            <a:r>
              <a:rPr lang="en-US" sz="2400" dirty="0"/>
              <a:t>  &lt;input type="submit" value="Submit"&gt;</a:t>
            </a:r>
          </a:p>
          <a:p>
            <a:pPr lvl="2"/>
            <a:r>
              <a:rPr lang="en-US" sz="2400" dirty="0"/>
              <a:t>&lt;/form&gt; </a:t>
            </a:r>
          </a:p>
          <a:p>
            <a:pPr lvl="1"/>
            <a:r>
              <a:rPr lang="en-US" sz="2800" b="1" dirty="0"/>
              <a:t>JavaScript</a:t>
            </a:r>
            <a:r>
              <a:rPr lang="en-US" sz="2800" dirty="0"/>
              <a:t> validation is coded </a:t>
            </a:r>
            <a:r>
              <a:rPr lang="en-US" dirty="0"/>
              <a:t>using JavaScript.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Example- Form Validation using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form name="</a:t>
            </a:r>
            <a:r>
              <a:rPr lang="en-US" sz="2400" dirty="0" err="1">
                <a:solidFill>
                  <a:srgbClr val="00B0F0"/>
                </a:solidFill>
              </a:rPr>
              <a:t>myForm</a:t>
            </a:r>
            <a:r>
              <a:rPr lang="en-US" sz="2400" dirty="0"/>
              <a:t>"&gt;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input type="</a:t>
            </a:r>
            <a:r>
              <a:rPr lang="en-US" sz="2400" dirty="0" smtClean="0"/>
              <a:t>text“ name</a:t>
            </a:r>
            <a:r>
              <a:rPr lang="en-US" sz="2400" dirty="0"/>
              <a:t>="</a:t>
            </a:r>
            <a:r>
              <a:rPr lang="en-US" sz="2400" dirty="0" err="1">
                <a:solidFill>
                  <a:srgbClr val="00B050"/>
                </a:solidFill>
              </a:rPr>
              <a:t>fname</a:t>
            </a:r>
            <a:r>
              <a:rPr lang="en-US" sz="2400" dirty="0"/>
              <a:t>"/&gt;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p id="</a:t>
            </a:r>
            <a:r>
              <a:rPr lang="en-US" sz="2400" dirty="0" err="1"/>
              <a:t>fnameId</a:t>
            </a:r>
            <a:r>
              <a:rPr lang="en-US" sz="2400" dirty="0"/>
              <a:t>"&gt;&lt;/p&gt;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input type="text" name="</a:t>
            </a:r>
            <a:r>
              <a:rPr lang="en-US" sz="2400" dirty="0" err="1"/>
              <a:t>lname</a:t>
            </a:r>
            <a:r>
              <a:rPr lang="en-US" sz="2400" dirty="0"/>
              <a:t>"/&gt;</a:t>
            </a:r>
          </a:p>
          <a:p>
            <a:r>
              <a:rPr lang="en-US" sz="2400" dirty="0" smtClean="0"/>
              <a:t>&lt;</a:t>
            </a:r>
            <a:r>
              <a:rPr lang="en-US" sz="2400" dirty="0"/>
              <a:t>button type="button"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myFunction</a:t>
            </a:r>
            <a:r>
              <a:rPr lang="en-US" sz="2400" dirty="0"/>
              <a:t>()"&gt;Click me! &lt;/button&gt;</a:t>
            </a:r>
          </a:p>
          <a:p>
            <a:r>
              <a:rPr lang="en-US" sz="2400" dirty="0" smtClean="0"/>
              <a:t>&lt;/</a:t>
            </a:r>
            <a:r>
              <a:rPr lang="en-US" sz="2400" dirty="0"/>
              <a:t>form&gt;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7920" y="1447800"/>
            <a:ext cx="5359400" cy="4572000"/>
          </a:xfrm>
        </p:spPr>
        <p:txBody>
          <a:bodyPr/>
          <a:lstStyle/>
          <a:p>
            <a:r>
              <a:rPr lang="en-US" sz="2400" dirty="0"/>
              <a:t>if (</a:t>
            </a:r>
            <a:r>
              <a:rPr lang="en-US" sz="2400" dirty="0" err="1"/>
              <a:t>document.</a:t>
            </a:r>
            <a:r>
              <a:rPr lang="en-US" sz="2400" dirty="0" err="1">
                <a:solidFill>
                  <a:srgbClr val="00B0F0"/>
                </a:solidFill>
              </a:rPr>
              <a:t>myForm</a:t>
            </a:r>
            <a:r>
              <a:rPr lang="en-US" sz="2400" dirty="0" err="1"/>
              <a:t>.</a:t>
            </a:r>
            <a:r>
              <a:rPr lang="en-US" sz="2400" dirty="0" err="1">
                <a:solidFill>
                  <a:srgbClr val="00B050"/>
                </a:solidFill>
              </a:rPr>
              <a:t>fname</a:t>
            </a:r>
            <a:r>
              <a:rPr lang="en-US" sz="2400" dirty="0" err="1"/>
              <a:t>.value</a:t>
            </a:r>
            <a:r>
              <a:rPr lang="en-US" sz="2400" dirty="0"/>
              <a:t> ==""){</a:t>
            </a:r>
          </a:p>
          <a:p>
            <a:r>
              <a:rPr lang="en-US" sz="2400" dirty="0"/>
              <a:t>        alert("please try again");</a:t>
            </a:r>
          </a:p>
          <a:p>
            <a:r>
              <a:rPr lang="en-US" sz="2400" dirty="0"/>
              <a:t>        return false;</a:t>
            </a:r>
          </a:p>
          <a:p>
            <a:r>
              <a:rPr lang="en-US" sz="2400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4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Giving input fields </a:t>
            </a:r>
            <a:r>
              <a:rPr lang="en-US" dirty="0"/>
              <a:t>a required length of between 5 and 20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&lt;form name="</a:t>
            </a:r>
            <a:r>
              <a:rPr lang="en-US" dirty="0" err="1">
                <a:solidFill>
                  <a:srgbClr val="00B0F0"/>
                </a:solidFill>
              </a:rPr>
              <a:t>commentForm</a:t>
            </a:r>
            <a:r>
              <a:rPr lang="en-US" dirty="0"/>
              <a:t>"&gt;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input type="text" placeholder="username" name="</a:t>
            </a:r>
            <a:r>
              <a:rPr lang="en-US" dirty="0">
                <a:solidFill>
                  <a:srgbClr val="00B050"/>
                </a:solidFill>
              </a:rPr>
              <a:t>username</a:t>
            </a:r>
            <a:r>
              <a:rPr lang="en-US" dirty="0"/>
              <a:t>"/&gt;&lt;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p id="</a:t>
            </a:r>
            <a:r>
              <a:rPr lang="en-US" dirty="0" err="1"/>
              <a:t>userId</a:t>
            </a:r>
            <a:r>
              <a:rPr lang="en-US" dirty="0"/>
              <a:t>"&gt;&lt;/p&gt;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input type="</a:t>
            </a:r>
            <a:r>
              <a:rPr lang="en-US" dirty="0" err="1"/>
              <a:t>tel</a:t>
            </a:r>
            <a:r>
              <a:rPr lang="en-US" dirty="0"/>
              <a:t>" placeholder="phone number" name="phone"/&gt;&lt;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/>
              <a:t>textarea</a:t>
            </a:r>
            <a:r>
              <a:rPr lang="en-US" dirty="0"/>
              <a:t> name="comment" row="4" cols="25"&gt;comments&lt;/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()"&gt;click me&lt;/button&gt;</a:t>
            </a:r>
          </a:p>
          <a:p>
            <a:r>
              <a:rPr lang="en-US" dirty="0" smtClean="0"/>
              <a:t>&lt;/</a:t>
            </a:r>
            <a:r>
              <a:rPr lang="en-US" dirty="0"/>
              <a:t>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1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(){</a:t>
            </a:r>
          </a:p>
          <a:p>
            <a:r>
              <a:rPr lang="en-US" dirty="0"/>
              <a:t>    </a:t>
            </a:r>
            <a:r>
              <a:rPr lang="en-US" dirty="0" err="1"/>
              <a:t>const</a:t>
            </a:r>
            <a:r>
              <a:rPr lang="en-US" dirty="0"/>
              <a:t> username=</a:t>
            </a:r>
            <a:r>
              <a:rPr lang="en-US" dirty="0" err="1"/>
              <a:t>document.</a:t>
            </a:r>
            <a:r>
              <a:rPr lang="en-US" dirty="0" err="1">
                <a:solidFill>
                  <a:srgbClr val="00B0F0"/>
                </a:solidFill>
              </a:rPr>
              <a:t>commentForm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username</a:t>
            </a:r>
            <a:r>
              <a:rPr lang="en-US" dirty="0" err="1"/>
              <a:t>.value</a:t>
            </a:r>
            <a:r>
              <a:rPr lang="en-US" dirty="0"/>
              <a:t>;</a:t>
            </a:r>
          </a:p>
          <a:p>
            <a:r>
              <a:rPr lang="en-US" dirty="0"/>
              <a:t>   if (</a:t>
            </a:r>
            <a:r>
              <a:rPr lang="en-US" dirty="0" err="1"/>
              <a:t>username.length</a:t>
            </a:r>
            <a:r>
              <a:rPr lang="en-US" dirty="0"/>
              <a:t>&lt;5 || </a:t>
            </a:r>
            <a:r>
              <a:rPr lang="en-US" dirty="0" err="1"/>
              <a:t>username.length</a:t>
            </a:r>
            <a:r>
              <a:rPr lang="en-US" dirty="0"/>
              <a:t>&gt;12){</a:t>
            </a:r>
          </a:p>
          <a:p>
            <a:r>
              <a:rPr lang="en-US" dirty="0"/>
              <a:t>   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="* Usernames are required to be between 5 and 20 characters";</a:t>
            </a:r>
          </a:p>
          <a:p>
            <a:r>
              <a:rPr lang="en-US" dirty="0"/>
              <a:t>   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").</a:t>
            </a:r>
            <a:r>
              <a:rPr lang="en-US" dirty="0" err="1"/>
              <a:t>style.color</a:t>
            </a:r>
            <a:r>
              <a:rPr lang="en-US" dirty="0"/>
              <a:t>="red";</a:t>
            </a:r>
          </a:p>
          <a:p>
            <a:r>
              <a:rPr lang="en-US" dirty="0"/>
              <a:t>    return false;</a:t>
            </a:r>
          </a:p>
          <a:p>
            <a:r>
              <a:rPr lang="en-US" dirty="0"/>
              <a:t>  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4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Giving input fields </a:t>
            </a:r>
            <a:r>
              <a:rPr lang="en-US" dirty="0"/>
              <a:t>a maximum length of </a:t>
            </a:r>
            <a:r>
              <a:rPr lang="en-US" dirty="0" smtClean="0"/>
              <a:t>“x”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&lt;form name="</a:t>
            </a:r>
            <a:r>
              <a:rPr lang="en-US" dirty="0" err="1">
                <a:solidFill>
                  <a:srgbClr val="00B0F0"/>
                </a:solidFill>
              </a:rPr>
              <a:t>commentForm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&lt;input type="text" placeholder="username" name="</a:t>
            </a:r>
            <a:r>
              <a:rPr lang="en-US" dirty="0">
                <a:solidFill>
                  <a:srgbClr val="00B050"/>
                </a:solidFill>
              </a:rPr>
              <a:t>username</a:t>
            </a:r>
            <a:r>
              <a:rPr lang="en-US" dirty="0"/>
              <a:t>"/&gt;&lt;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&lt;p id="</a:t>
            </a:r>
            <a:r>
              <a:rPr lang="en-US" dirty="0" err="1"/>
              <a:t>userId</a:t>
            </a:r>
            <a:r>
              <a:rPr lang="en-US" dirty="0"/>
              <a:t>"&gt;&lt;/p&gt;</a:t>
            </a:r>
          </a:p>
          <a:p>
            <a:pPr lvl="1"/>
            <a:r>
              <a:rPr lang="en-US" dirty="0"/>
              <a:t>&lt;input type="</a:t>
            </a:r>
            <a:r>
              <a:rPr lang="en-US" dirty="0" err="1"/>
              <a:t>tel</a:t>
            </a:r>
            <a:r>
              <a:rPr lang="en-US" dirty="0"/>
              <a:t>" placeholder="phone number" name="phone"/&gt;&lt;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</a:t>
            </a:r>
            <a:r>
              <a:rPr lang="en-US" dirty="0" smtClean="0"/>
              <a:t>id =“comment” name</a:t>
            </a:r>
            <a:r>
              <a:rPr lang="en-US" dirty="0"/>
              <a:t>="comment" row="4" cols="25"&gt;comments&lt;/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&lt;button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()"&gt;click me&lt;/button&gt;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(){</a:t>
            </a:r>
          </a:p>
          <a:p>
            <a:r>
              <a:rPr lang="en-US" dirty="0"/>
              <a:t>   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comment=</a:t>
            </a:r>
            <a:r>
              <a:rPr lang="en-US" dirty="0" err="1" smtClean="0"/>
              <a:t>document.</a:t>
            </a:r>
            <a:r>
              <a:rPr lang="en-US" dirty="0" err="1" smtClean="0">
                <a:solidFill>
                  <a:srgbClr val="00B0F0"/>
                </a:solidFill>
              </a:rPr>
              <a:t>commentForm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B050"/>
                </a:solidFill>
              </a:rPr>
              <a:t>comment</a:t>
            </a:r>
            <a:r>
              <a:rPr lang="en-US" dirty="0" err="1" smtClean="0"/>
              <a:t>.value</a:t>
            </a:r>
            <a:r>
              <a:rPr lang="en-US" dirty="0"/>
              <a:t>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comment.length</a:t>
            </a:r>
            <a:r>
              <a:rPr lang="en-US" dirty="0" smtClean="0"/>
              <a:t>&gt;201){</a:t>
            </a:r>
            <a:endParaRPr lang="en-US" dirty="0"/>
          </a:p>
          <a:p>
            <a:pPr lvl="1"/>
            <a:r>
              <a:rPr lang="en-US" dirty="0" err="1" smtClean="0"/>
              <a:t>document.getElementById</a:t>
            </a:r>
            <a:r>
              <a:rPr lang="en-US" dirty="0" smtClean="0"/>
              <a:t>(“comment").</a:t>
            </a:r>
            <a:r>
              <a:rPr lang="en-US" dirty="0" err="1"/>
              <a:t>innerHTML</a:t>
            </a:r>
            <a:r>
              <a:rPr lang="en-US" dirty="0"/>
              <a:t>="* </a:t>
            </a:r>
            <a:r>
              <a:rPr lang="en-US" dirty="0" smtClean="0"/>
              <a:t>Comments can’t be longer that 200 characters";</a:t>
            </a:r>
            <a:endParaRPr lang="en-US" dirty="0"/>
          </a:p>
          <a:p>
            <a:pPr lvl="1"/>
            <a:r>
              <a:rPr lang="en-US" dirty="0" err="1" smtClean="0"/>
              <a:t>document.getElementById</a:t>
            </a:r>
            <a:r>
              <a:rPr lang="en-US" dirty="0" smtClean="0"/>
              <a:t>(“comment").</a:t>
            </a:r>
            <a:r>
              <a:rPr lang="en-US" dirty="0" err="1"/>
              <a:t>style.color</a:t>
            </a:r>
            <a:r>
              <a:rPr lang="en-US" dirty="0"/>
              <a:t>="red";</a:t>
            </a:r>
          </a:p>
          <a:p>
            <a:r>
              <a:rPr lang="en-US" dirty="0"/>
              <a:t>    return false;</a:t>
            </a:r>
          </a:p>
          <a:p>
            <a:r>
              <a:rPr lang="en-US" dirty="0"/>
              <a:t>   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Handling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4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DOM: </a:t>
            </a:r>
          </a:p>
          <a:p>
            <a:pPr lvl="1"/>
            <a:r>
              <a:rPr lang="en-US" sz="2800" dirty="0" smtClean="0"/>
              <a:t>provides </a:t>
            </a:r>
            <a:r>
              <a:rPr lang="en-US" sz="2800" dirty="0"/>
              <a:t>a structured map of the document 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accessed by </a:t>
            </a:r>
            <a:r>
              <a:rPr lang="en-US" sz="2800" dirty="0" smtClean="0"/>
              <a:t>other programming </a:t>
            </a:r>
            <a:r>
              <a:rPr lang="en-US" sz="2800" dirty="0"/>
              <a:t>languages like </a:t>
            </a:r>
            <a:r>
              <a:rPr lang="en-US" sz="2800" dirty="0" smtClean="0"/>
              <a:t>Python, </a:t>
            </a:r>
            <a:r>
              <a:rPr lang="en-US" sz="2800" dirty="0"/>
              <a:t>PHP, C++, java</a:t>
            </a:r>
          </a:p>
          <a:p>
            <a:pPr lvl="1"/>
            <a:r>
              <a:rPr lang="en-US" sz="2800" dirty="0" smtClean="0"/>
              <a:t>provides </a:t>
            </a:r>
            <a:r>
              <a:rPr lang="en-US" sz="2800" dirty="0"/>
              <a:t>a </a:t>
            </a:r>
            <a:r>
              <a:rPr lang="en-US" sz="2800" b="1" dirty="0"/>
              <a:t>programming interface</a:t>
            </a:r>
            <a:r>
              <a:rPr lang="en-US" sz="2800" dirty="0"/>
              <a:t> for HTML</a:t>
            </a:r>
          </a:p>
          <a:p>
            <a:pPr lvl="2"/>
            <a:r>
              <a:rPr lang="en-US" sz="2400" dirty="0" smtClean="0"/>
              <a:t>I.e. provides </a:t>
            </a:r>
            <a:r>
              <a:rPr lang="en-US" sz="2400" dirty="0"/>
              <a:t>a standardized set of </a:t>
            </a:r>
            <a:r>
              <a:rPr lang="en-US" sz="2400" b="1" dirty="0"/>
              <a:t>methods</a:t>
            </a:r>
            <a:r>
              <a:rPr lang="en-US" sz="2400" dirty="0"/>
              <a:t> </a:t>
            </a:r>
            <a:r>
              <a:rPr lang="en-US" sz="2400" dirty="0" smtClean="0"/>
              <a:t>through </a:t>
            </a:r>
            <a:r>
              <a:rPr lang="en-US" sz="2400" dirty="0"/>
              <a:t>which </a:t>
            </a:r>
            <a:r>
              <a:rPr lang="en-US" sz="2400" dirty="0" smtClean="0"/>
              <a:t>JavaScript (and other programming languages) can </a:t>
            </a:r>
            <a:r>
              <a:rPr lang="en-US" sz="2400" dirty="0"/>
              <a:t>interact </a:t>
            </a:r>
            <a:r>
              <a:rPr lang="en-US" sz="2400" dirty="0" smtClean="0"/>
              <a:t>with the </a:t>
            </a:r>
            <a:r>
              <a:rPr lang="en-US" sz="2400" dirty="0"/>
              <a:t>elements on </a:t>
            </a:r>
            <a:r>
              <a:rPr lang="en-US" sz="2400" dirty="0" smtClean="0"/>
              <a:t>a </a:t>
            </a:r>
            <a:r>
              <a:rPr lang="en-US" sz="2400" dirty="0"/>
              <a:t>page</a:t>
            </a:r>
          </a:p>
          <a:p>
            <a:r>
              <a:rPr lang="en-US" sz="2800" dirty="0" smtClean="0"/>
              <a:t>JavaScript</a:t>
            </a:r>
            <a:r>
              <a:rPr lang="en-US" sz="2800" i="1" dirty="0" smtClean="0"/>
              <a:t> </a:t>
            </a:r>
            <a:r>
              <a:rPr lang="en-US" sz="2800" i="1" u="sng" dirty="0" smtClean="0"/>
              <a:t>uses</a:t>
            </a:r>
            <a:r>
              <a:rPr lang="en-US" sz="2800" dirty="0" smtClean="0"/>
              <a:t> </a:t>
            </a:r>
            <a:r>
              <a:rPr lang="en-US" sz="2800" dirty="0"/>
              <a:t>the DOM to access the document and its </a:t>
            </a:r>
            <a:r>
              <a:rPr lang="en-US" sz="2800" dirty="0" smtClean="0"/>
              <a:t>elements</a:t>
            </a:r>
          </a:p>
          <a:p>
            <a:r>
              <a:rPr lang="en-US" sz="2800" dirty="0"/>
              <a:t>Changes in the DOM reflect instantly on the webpage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0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and Events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Events are generated by the browser when "things happen" to HTML elements:</a:t>
            </a:r>
          </a:p>
          <a:p>
            <a:pPr lvl="1" algn="just"/>
            <a:r>
              <a:rPr lang="en-US" dirty="0"/>
              <a:t>An element is clicked </a:t>
            </a:r>
            <a:r>
              <a:rPr lang="en-US" dirty="0" smtClean="0"/>
              <a:t>on, the </a:t>
            </a:r>
            <a:r>
              <a:rPr lang="en-US" dirty="0"/>
              <a:t>page has </a:t>
            </a:r>
            <a:r>
              <a:rPr lang="en-US" dirty="0" smtClean="0"/>
              <a:t>loaded, input </a:t>
            </a:r>
            <a:r>
              <a:rPr lang="en-US" dirty="0"/>
              <a:t>fields are </a:t>
            </a:r>
            <a:r>
              <a:rPr lang="en-US" dirty="0" smtClean="0"/>
              <a:t>changed, HTML </a:t>
            </a:r>
            <a:r>
              <a:rPr lang="en-US" dirty="0"/>
              <a:t>form is </a:t>
            </a:r>
            <a:r>
              <a:rPr lang="en-US" dirty="0" smtClean="0"/>
              <a:t>submitted, a </a:t>
            </a:r>
            <a:r>
              <a:rPr lang="en-US" dirty="0"/>
              <a:t>user strokes a key 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Event handling </a:t>
            </a:r>
            <a:r>
              <a:rPr lang="en-US" dirty="0" smtClean="0"/>
              <a:t>in web development involves responding to user actions (</a:t>
            </a:r>
            <a:r>
              <a:rPr lang="en-US" b="1" i="1" dirty="0" smtClean="0">
                <a:solidFill>
                  <a:srgbClr val="00B050"/>
                </a:solidFill>
              </a:rPr>
              <a:t>events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Event handling is a crucial aspect of creating dynamic and interactive web applications. </a:t>
            </a:r>
          </a:p>
          <a:p>
            <a:pPr algn="just"/>
            <a:r>
              <a:rPr lang="en-US" dirty="0" smtClean="0"/>
              <a:t>In JavaScript, event handling is typically achieved through the use of </a:t>
            </a:r>
            <a:r>
              <a:rPr lang="en-US" b="1" i="1" dirty="0" smtClean="0"/>
              <a:t>event listeners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Events</a:t>
            </a:r>
          </a:p>
          <a:p>
            <a:pPr lvl="1"/>
            <a:r>
              <a:rPr lang="en-US" dirty="0" smtClean="0"/>
              <a:t>Events </a:t>
            </a:r>
            <a:r>
              <a:rPr lang="en-US" dirty="0"/>
              <a:t>are occurrences that happen in the browser, triggered by user actions or by the browser itself (e.g., page load, resizing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 smtClean="0"/>
              <a:t>Event Handlers</a:t>
            </a:r>
            <a:endParaRPr lang="en-US" b="1" dirty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handlers are functions that respond to specific events. They define what should happen when an event occurs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Event Listeners</a:t>
            </a:r>
            <a:endParaRPr lang="en-US" b="1" dirty="0"/>
          </a:p>
          <a:p>
            <a:pPr lvl="1"/>
            <a:r>
              <a:rPr lang="en-US" dirty="0" smtClean="0"/>
              <a:t>Event </a:t>
            </a:r>
            <a:r>
              <a:rPr lang="en-US" dirty="0"/>
              <a:t>listeners are functions that "listen" for a specific event on a particular HTML element. When the event occurs, the associated </a:t>
            </a:r>
            <a:r>
              <a:rPr lang="en-US" i="1" dirty="0"/>
              <a:t>event handler </a:t>
            </a:r>
            <a:r>
              <a:rPr lang="en-US" dirty="0"/>
              <a:t>is executed.</a:t>
            </a:r>
          </a:p>
        </p:txBody>
      </p:sp>
    </p:spTree>
    <p:extLst>
      <p:ext uri="{BB962C8B-B14F-4D97-AF65-F5344CB8AC3E}">
        <p14:creationId xmlns:p14="http://schemas.microsoft.com/office/powerpoint/2010/main" val="14035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Mouse </a:t>
            </a:r>
            <a:r>
              <a:rPr lang="en-US" b="1" dirty="0"/>
              <a:t>Events</a:t>
            </a:r>
          </a:p>
          <a:p>
            <a:pPr lvl="2"/>
            <a:r>
              <a:rPr lang="en-US" dirty="0" err="1" smtClean="0"/>
              <a:t>Onclick</a:t>
            </a:r>
            <a:r>
              <a:rPr lang="en-US" dirty="0"/>
              <a:t> - occurs when the user clicks on an </a:t>
            </a:r>
            <a:r>
              <a:rPr lang="en-US" dirty="0" smtClean="0"/>
              <a:t>element.</a:t>
            </a:r>
          </a:p>
          <a:p>
            <a:pPr lvl="2"/>
            <a:r>
              <a:rPr lang="en-US" dirty="0" err="1" smtClean="0"/>
              <a:t>Ondblclick</a:t>
            </a:r>
            <a:r>
              <a:rPr lang="en-US" dirty="0"/>
              <a:t> - occurs when the user double-clicks on an </a:t>
            </a:r>
            <a:r>
              <a:rPr lang="en-US" dirty="0" smtClean="0"/>
              <a:t>element.</a:t>
            </a:r>
          </a:p>
          <a:p>
            <a:pPr lvl="2"/>
            <a:r>
              <a:rPr lang="en-US" dirty="0" err="1" smtClean="0"/>
              <a:t>Onmousedown</a:t>
            </a:r>
            <a:r>
              <a:rPr lang="en-US" dirty="0"/>
              <a:t> - occurs when the user presses a mouse button over an </a:t>
            </a:r>
            <a:r>
              <a:rPr lang="en-US" dirty="0" smtClean="0"/>
              <a:t>element. </a:t>
            </a:r>
          </a:p>
          <a:p>
            <a:pPr lvl="2"/>
            <a:r>
              <a:rPr lang="en-US" dirty="0" err="1" smtClean="0"/>
              <a:t>Onmouseenter</a:t>
            </a:r>
            <a:r>
              <a:rPr lang="en-US" dirty="0"/>
              <a:t> - occurs when the pointer is moved onto an </a:t>
            </a:r>
            <a:r>
              <a:rPr lang="en-US" dirty="0" smtClean="0"/>
              <a:t>element.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onmouseleave</a:t>
            </a:r>
            <a:r>
              <a:rPr lang="en-US" dirty="0"/>
              <a:t> - occurs when the pointer is moved out of an </a:t>
            </a:r>
            <a:r>
              <a:rPr lang="en-US" dirty="0" smtClean="0"/>
              <a:t>element. 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onmouseover</a:t>
            </a:r>
            <a:r>
              <a:rPr lang="en-US" dirty="0"/>
              <a:t> - occurs when the pointer is moved onto an element, or onto one of its </a:t>
            </a:r>
            <a:r>
              <a:rPr lang="en-US" dirty="0" smtClean="0"/>
              <a:t>children.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onmouseup</a:t>
            </a:r>
            <a:r>
              <a:rPr lang="en-US" dirty="0"/>
              <a:t> - occurs when a user releases a mouse button over an </a:t>
            </a:r>
            <a:r>
              <a:rPr lang="en-US" dirty="0" smtClean="0"/>
              <a:t>element.</a:t>
            </a:r>
          </a:p>
        </p:txBody>
      </p:sp>
    </p:spTree>
    <p:extLst>
      <p:ext uri="{BB962C8B-B14F-4D97-AF65-F5344CB8AC3E}">
        <p14:creationId xmlns:p14="http://schemas.microsoft.com/office/powerpoint/2010/main" val="28587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Keyboard Events</a:t>
            </a:r>
          </a:p>
          <a:p>
            <a:pPr lvl="2"/>
            <a:r>
              <a:rPr lang="en-US" dirty="0" err="1" smtClean="0"/>
              <a:t>Onkeydown</a:t>
            </a:r>
            <a:r>
              <a:rPr lang="en-US" dirty="0"/>
              <a:t> - </a:t>
            </a:r>
            <a:r>
              <a:rPr lang="en-US" dirty="0" smtClean="0"/>
              <a:t>occurs </a:t>
            </a:r>
            <a:r>
              <a:rPr lang="en-US" dirty="0"/>
              <a:t>when the user is pressing a </a:t>
            </a:r>
            <a:r>
              <a:rPr lang="en-US" dirty="0" smtClean="0"/>
              <a:t>key.</a:t>
            </a:r>
          </a:p>
          <a:p>
            <a:pPr lvl="2"/>
            <a:r>
              <a:rPr lang="en-US" dirty="0" err="1" smtClean="0"/>
              <a:t>Onkeypress</a:t>
            </a:r>
            <a:r>
              <a:rPr lang="en-US" dirty="0"/>
              <a:t> - </a:t>
            </a:r>
            <a:r>
              <a:rPr lang="en-US" dirty="0" smtClean="0"/>
              <a:t>occurs </a:t>
            </a:r>
            <a:r>
              <a:rPr lang="en-US" dirty="0"/>
              <a:t>when the user presses a </a:t>
            </a:r>
            <a:r>
              <a:rPr lang="en-US" dirty="0" smtClean="0"/>
              <a:t>key.</a:t>
            </a:r>
          </a:p>
          <a:p>
            <a:pPr lvl="2"/>
            <a:r>
              <a:rPr lang="en-US" dirty="0" err="1" smtClean="0"/>
              <a:t>Onkeyup</a:t>
            </a:r>
            <a:r>
              <a:rPr lang="en-US" dirty="0"/>
              <a:t> - </a:t>
            </a:r>
            <a:r>
              <a:rPr lang="en-US" dirty="0" smtClean="0"/>
              <a:t>occurs </a:t>
            </a:r>
            <a:r>
              <a:rPr lang="en-US" dirty="0"/>
              <a:t>when the user releases a </a:t>
            </a:r>
            <a:r>
              <a:rPr lang="en-US" dirty="0" smtClean="0"/>
              <a:t>key.</a:t>
            </a:r>
            <a:endParaRPr lang="en-US" b="1" dirty="0" smtClean="0"/>
          </a:p>
          <a:p>
            <a:pPr lvl="1"/>
            <a:r>
              <a:rPr lang="en-US" b="1" dirty="0" smtClean="0"/>
              <a:t>Form </a:t>
            </a:r>
            <a:r>
              <a:rPr lang="en-US" b="1" dirty="0"/>
              <a:t>Events</a:t>
            </a:r>
          </a:p>
          <a:p>
            <a:pPr lvl="2"/>
            <a:r>
              <a:rPr lang="en-US" dirty="0" err="1" smtClean="0"/>
              <a:t>Onblur</a:t>
            </a:r>
            <a:r>
              <a:rPr lang="en-US" dirty="0"/>
              <a:t> - occurs when an element loses </a:t>
            </a:r>
            <a:r>
              <a:rPr lang="en-US" dirty="0" smtClean="0"/>
              <a:t>focus.</a:t>
            </a:r>
          </a:p>
          <a:p>
            <a:pPr lvl="2"/>
            <a:r>
              <a:rPr lang="en-US" dirty="0" err="1" smtClean="0"/>
              <a:t>Onchange</a:t>
            </a:r>
            <a:r>
              <a:rPr lang="en-US" dirty="0"/>
              <a:t> </a:t>
            </a:r>
            <a:r>
              <a:rPr lang="en-US" dirty="0" smtClean="0"/>
              <a:t>- occurs </a:t>
            </a:r>
            <a:r>
              <a:rPr lang="en-US" dirty="0"/>
              <a:t>when the content of a form element, the selection, or the checked state have changed (for &lt;input&gt;, </a:t>
            </a:r>
            <a:r>
              <a:rPr lang="en-US" dirty="0" smtClean="0"/>
              <a:t>&lt;</a:t>
            </a:r>
            <a:r>
              <a:rPr lang="en-US" dirty="0"/>
              <a:t>select&gt;, and &lt;</a:t>
            </a:r>
            <a:r>
              <a:rPr lang="en-US" dirty="0" err="1"/>
              <a:t>textarea</a:t>
            </a:r>
            <a:r>
              <a:rPr lang="en-US" dirty="0"/>
              <a:t>&gt;)</a:t>
            </a:r>
            <a:endParaRPr lang="en-US" dirty="0" smtClean="0"/>
          </a:p>
          <a:p>
            <a:pPr lvl="2"/>
            <a:r>
              <a:rPr lang="en-US" dirty="0" err="1" smtClean="0"/>
              <a:t>Onfocus</a:t>
            </a:r>
            <a:r>
              <a:rPr lang="en-US" dirty="0"/>
              <a:t> - occurs when an element gets </a:t>
            </a:r>
            <a:r>
              <a:rPr lang="en-US" dirty="0" smtClean="0"/>
              <a:t>focus.</a:t>
            </a:r>
          </a:p>
          <a:p>
            <a:pPr lvl="2"/>
            <a:r>
              <a:rPr lang="en-US" dirty="0" err="1" smtClean="0"/>
              <a:t>Onreset</a:t>
            </a:r>
            <a:r>
              <a:rPr lang="en-US" dirty="0"/>
              <a:t> - occurs when a form is </a:t>
            </a:r>
            <a:r>
              <a:rPr lang="en-US" dirty="0" smtClean="0"/>
              <a:t>reset.</a:t>
            </a:r>
          </a:p>
          <a:p>
            <a:pPr lvl="2"/>
            <a:r>
              <a:rPr lang="en-US" dirty="0" err="1" smtClean="0"/>
              <a:t>Onsubmit</a:t>
            </a:r>
            <a:r>
              <a:rPr lang="en-US" dirty="0"/>
              <a:t> - occurs when a form is </a:t>
            </a:r>
            <a:r>
              <a:rPr lang="en-US" dirty="0" smtClean="0"/>
              <a:t>submitted.</a:t>
            </a:r>
          </a:p>
        </p:txBody>
      </p:sp>
    </p:spTree>
    <p:extLst>
      <p:ext uri="{BB962C8B-B14F-4D97-AF65-F5344CB8AC3E}">
        <p14:creationId xmlns:p14="http://schemas.microsoft.com/office/powerpoint/2010/main" val="40424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/>
              <a:t>Event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JavaScript code </a:t>
            </a:r>
            <a:r>
              <a:rPr lang="en-US" dirty="0"/>
              <a:t>can be executed when an event occurs, like when a user clicks on an HTML element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For example, to </a:t>
            </a:r>
            <a:r>
              <a:rPr lang="en-US" dirty="0"/>
              <a:t>execute </a:t>
            </a:r>
            <a:r>
              <a:rPr lang="en-US" dirty="0" smtClean="0"/>
              <a:t>a code </a:t>
            </a:r>
            <a:r>
              <a:rPr lang="en-US" dirty="0"/>
              <a:t>when a user clicks on </a:t>
            </a:r>
            <a:r>
              <a:rPr lang="en-US" dirty="0" smtClean="0"/>
              <a:t>a paragraph element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can use event </a:t>
            </a:r>
            <a:r>
              <a:rPr lang="en-US" dirty="0" smtClean="0"/>
              <a:t>attributes such as </a:t>
            </a:r>
            <a:r>
              <a:rPr lang="en-US" dirty="0" err="1" smtClean="0"/>
              <a:t>onclick</a:t>
            </a:r>
            <a:r>
              <a:rPr lang="en-US" dirty="0" smtClean="0"/>
              <a:t>, </a:t>
            </a:r>
            <a:r>
              <a:rPr lang="en-US" dirty="0" err="1" smtClean="0"/>
              <a:t>ondblclick</a:t>
            </a:r>
            <a:r>
              <a:rPr lang="en-US" dirty="0" smtClean="0"/>
              <a:t>, </a:t>
            </a:r>
            <a:r>
              <a:rPr lang="en-US" dirty="0" err="1" smtClean="0"/>
              <a:t>onSubmit</a:t>
            </a:r>
            <a:r>
              <a:rPr lang="en-US" dirty="0" smtClean="0"/>
              <a:t> etc…</a:t>
            </a:r>
            <a:endParaRPr lang="en-US" dirty="0"/>
          </a:p>
          <a:p>
            <a:pPr lvl="1"/>
            <a:r>
              <a:rPr lang="en-US" dirty="0" smtClean="0"/>
              <a:t>&lt;p </a:t>
            </a:r>
            <a:r>
              <a:rPr lang="en-US" b="1" dirty="0" err="1">
                <a:solidFill>
                  <a:srgbClr val="00B050"/>
                </a:solidFill>
              </a:rPr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myFunction</a:t>
            </a:r>
            <a:r>
              <a:rPr lang="en-US" dirty="0" smtClean="0"/>
              <a:t>()"&gt;</a:t>
            </a:r>
            <a:r>
              <a:rPr lang="en-US" dirty="0"/>
              <a:t>Click on this text</a:t>
            </a:r>
            <a:r>
              <a:rPr lang="en-US" dirty="0" smtClean="0"/>
              <a:t>!&lt;/</a:t>
            </a:r>
            <a:r>
              <a:rPr lang="en-US" dirty="0"/>
              <a:t>p</a:t>
            </a:r>
            <a:r>
              <a:rPr lang="en-US" dirty="0" smtClean="0"/>
              <a:t>&gt;</a:t>
            </a:r>
          </a:p>
          <a:p>
            <a:pPr lvl="1"/>
            <a:r>
              <a:rPr lang="en-US" dirty="0"/>
              <a:t>&lt;button </a:t>
            </a:r>
            <a:r>
              <a:rPr lang="en-US" b="1" dirty="0" err="1" smtClean="0">
                <a:solidFill>
                  <a:srgbClr val="00B050"/>
                </a:solidFill>
              </a:rPr>
              <a:t>ondblclick</a:t>
            </a:r>
            <a:r>
              <a:rPr lang="en-US" dirty="0"/>
              <a:t>="</a:t>
            </a:r>
            <a:r>
              <a:rPr lang="en-US" dirty="0" err="1"/>
              <a:t>displayDate</a:t>
            </a:r>
            <a:r>
              <a:rPr lang="en-US" dirty="0"/>
              <a:t>()"&gt;Try it&lt;/button&gt;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/>
              <a:t>DOM </a:t>
            </a:r>
            <a:r>
              <a:rPr lang="en-US" dirty="0" err="1" smtClean="0"/>
              <a:t>EventListener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Syntax: </a:t>
            </a:r>
            <a:r>
              <a:rPr lang="en-US" dirty="0" err="1" smtClean="0"/>
              <a:t>element.addEventListener</a:t>
            </a:r>
            <a:r>
              <a:rPr lang="en-US" dirty="0" smtClean="0"/>
              <a:t>(event</a:t>
            </a:r>
            <a:r>
              <a:rPr lang="en-US" dirty="0"/>
              <a:t>, </a:t>
            </a:r>
            <a:r>
              <a:rPr lang="en-US" dirty="0" smtClean="0"/>
              <a:t>function);</a:t>
            </a:r>
          </a:p>
          <a:p>
            <a:pPr lvl="1"/>
            <a:r>
              <a:rPr lang="en-US" dirty="0"/>
              <a:t>The first parameter is the type of the event </a:t>
            </a:r>
            <a:r>
              <a:rPr lang="en-US" dirty="0" smtClean="0"/>
              <a:t>(such as, </a:t>
            </a:r>
            <a:r>
              <a:rPr lang="en-US" dirty="0"/>
              <a:t>"click" or "</a:t>
            </a:r>
            <a:r>
              <a:rPr lang="en-US" dirty="0" err="1"/>
              <a:t>mousedown</a:t>
            </a:r>
            <a:r>
              <a:rPr lang="en-US" dirty="0"/>
              <a:t>" or any other HTML DOM Event</a:t>
            </a:r>
            <a:r>
              <a:rPr lang="en-US" dirty="0" smtClean="0"/>
              <a:t>.)</a:t>
            </a:r>
            <a:endParaRPr lang="en-US" dirty="0"/>
          </a:p>
          <a:p>
            <a:pPr lvl="1"/>
            <a:r>
              <a:rPr lang="en-US" dirty="0"/>
              <a:t>The second parameter is the </a:t>
            </a:r>
            <a:r>
              <a:rPr lang="en-US" b="1" dirty="0"/>
              <a:t>function we want to call </a:t>
            </a:r>
            <a:r>
              <a:rPr lang="en-US" dirty="0"/>
              <a:t>when the event occurs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B050"/>
                </a:solidFill>
              </a:rPr>
              <a:t>addEventListener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method attaches an event handler to the specified element.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B050"/>
                </a:solidFill>
              </a:rPr>
              <a:t>addEventListener</a:t>
            </a:r>
            <a:r>
              <a:rPr lang="en-US" dirty="0">
                <a:solidFill>
                  <a:srgbClr val="00B050"/>
                </a:solidFill>
              </a:rPr>
              <a:t>() </a:t>
            </a:r>
            <a:r>
              <a:rPr lang="en-US" dirty="0"/>
              <a:t>method attaches an event handler to an element without overwriting </a:t>
            </a:r>
            <a:r>
              <a:rPr lang="en-US" b="1" i="1" dirty="0">
                <a:solidFill>
                  <a:srgbClr val="FF0000"/>
                </a:solidFill>
              </a:rPr>
              <a:t>existing event handlers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 add many event handlers to one element.</a:t>
            </a:r>
          </a:p>
          <a:p>
            <a:pPr lvl="1"/>
            <a:r>
              <a:rPr lang="en-US" dirty="0"/>
              <a:t>You can add many event handlers of the same type to one element, </a:t>
            </a:r>
            <a:r>
              <a:rPr lang="en-US" dirty="0" err="1"/>
              <a:t>i.e</a:t>
            </a:r>
            <a:r>
              <a:rPr lang="en-US" dirty="0"/>
              <a:t> two "click" events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&lt;button id="</a:t>
            </a:r>
            <a:r>
              <a:rPr lang="en-US" dirty="0" err="1"/>
              <a:t>myBtn</a:t>
            </a:r>
            <a:r>
              <a:rPr lang="en-US" dirty="0"/>
              <a:t>"&gt;Try it&lt;/button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b="1" dirty="0"/>
              <a:t>&lt;script&gt;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myBtn</a:t>
            </a:r>
            <a:r>
              <a:rPr lang="en-US" dirty="0"/>
              <a:t>").</a:t>
            </a:r>
            <a:r>
              <a:rPr lang="en-US" dirty="0" err="1"/>
              <a:t>addEventListener</a:t>
            </a:r>
            <a:r>
              <a:rPr lang="en-US" dirty="0"/>
              <a:t>("click", </a:t>
            </a:r>
            <a:r>
              <a:rPr lang="en-US" b="1" dirty="0" err="1"/>
              <a:t>myFunction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b="1" dirty="0" err="1"/>
              <a:t>myFunction</a:t>
            </a:r>
            <a:r>
              <a:rPr lang="en-US" b="1" dirty="0"/>
              <a:t>() </a:t>
            </a:r>
            <a:r>
              <a:rPr lang="en-US" dirty="0"/>
              <a:t>{</a:t>
            </a:r>
          </a:p>
          <a:p>
            <a:r>
              <a:rPr lang="en-US" dirty="0"/>
              <a:t>  alert ("Hello World!");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&lt;/script&gt;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8596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difference between using </a:t>
            </a:r>
            <a:r>
              <a:rPr lang="en-US" dirty="0" err="1"/>
              <a:t>addEventListener</a:t>
            </a:r>
            <a:r>
              <a:rPr lang="en-US" dirty="0"/>
              <a:t> and assigning an event directly to an HTML element, such as </a:t>
            </a:r>
            <a:r>
              <a:rPr lang="en-US" dirty="0" err="1"/>
              <a:t>onclick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would you attach a click event to multiple elements with the same class (“blue-button”) in JavaScript?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program to create a dropdown menu that shows and hides its options when clicked.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JavaScript </a:t>
            </a:r>
            <a:r>
              <a:rPr lang="en-US" b="1" dirty="0"/>
              <a:t>function </a:t>
            </a:r>
            <a:r>
              <a:rPr lang="en-US" dirty="0"/>
              <a:t>which takes element ID and a string as parameters</a:t>
            </a:r>
            <a:r>
              <a:rPr lang="en-US" b="1" dirty="0"/>
              <a:t> </a:t>
            </a:r>
            <a:r>
              <a:rPr lang="en-US" dirty="0"/>
              <a:t>and changes the background color of an element when a mouse enters it.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03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an event happens, the browser creates an </a:t>
            </a:r>
            <a:r>
              <a:rPr lang="en-US" sz="2400" b="1" dirty="0"/>
              <a:t>event object</a:t>
            </a:r>
            <a:r>
              <a:rPr lang="en-US" sz="2400" dirty="0"/>
              <a:t>, puts details into it and passes it as an </a:t>
            </a:r>
            <a:r>
              <a:rPr lang="en-US" sz="2400" i="1" dirty="0"/>
              <a:t>argument </a:t>
            </a:r>
            <a:r>
              <a:rPr lang="en-US" sz="2400" dirty="0"/>
              <a:t>to the handler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Some properties of event </a:t>
            </a:r>
            <a:r>
              <a:rPr lang="en-US" sz="2400" dirty="0" smtClean="0"/>
              <a:t>object include:</a:t>
            </a:r>
            <a:endParaRPr lang="en-US" sz="2400" dirty="0"/>
          </a:p>
          <a:p>
            <a:pPr lvl="1"/>
            <a:r>
              <a:rPr lang="en-US" sz="2200" b="1" dirty="0" err="1" smtClean="0"/>
              <a:t>event.type</a:t>
            </a:r>
            <a:endParaRPr lang="en-US" sz="2200" b="1" dirty="0" smtClean="0"/>
          </a:p>
          <a:p>
            <a:pPr lvl="2"/>
            <a:r>
              <a:rPr lang="en-US" sz="2200" dirty="0"/>
              <a:t>A property </a:t>
            </a:r>
            <a:r>
              <a:rPr lang="en-US" sz="2200" dirty="0" smtClean="0"/>
              <a:t>which returns </a:t>
            </a:r>
            <a:r>
              <a:rPr lang="en-US" sz="2200" dirty="0"/>
              <a:t>a string representing the type of the event that was triggered</a:t>
            </a:r>
            <a:r>
              <a:rPr lang="en-US" sz="2200" dirty="0" smtClean="0"/>
              <a:t>. </a:t>
            </a:r>
            <a:r>
              <a:rPr lang="en-US" sz="2200" i="1" dirty="0" smtClean="0"/>
              <a:t>E.g., “click”</a:t>
            </a:r>
          </a:p>
          <a:p>
            <a:pPr lvl="1"/>
            <a:r>
              <a:rPr lang="en-US" sz="2200" b="1" dirty="0" err="1" smtClean="0"/>
              <a:t>event.currentTarget</a:t>
            </a:r>
            <a:endParaRPr lang="en-US" sz="2200" b="1" dirty="0"/>
          </a:p>
          <a:p>
            <a:pPr lvl="2"/>
            <a:r>
              <a:rPr lang="en-US" sz="2200" dirty="0" smtClean="0"/>
              <a:t>Element </a:t>
            </a:r>
            <a:r>
              <a:rPr lang="en-US" sz="2200" dirty="0"/>
              <a:t>that handled the event. </a:t>
            </a:r>
            <a:endParaRPr lang="en-US" sz="2200" dirty="0" smtClean="0"/>
          </a:p>
          <a:p>
            <a:pPr lvl="1"/>
            <a:r>
              <a:rPr lang="en-US" sz="2200" b="1" dirty="0" err="1" smtClean="0"/>
              <a:t>event.clientX</a:t>
            </a:r>
            <a:r>
              <a:rPr lang="en-US" sz="2200" b="1" dirty="0" smtClean="0"/>
              <a:t> </a:t>
            </a:r>
            <a:r>
              <a:rPr lang="en-US" sz="2200" b="1" dirty="0"/>
              <a:t>/ </a:t>
            </a:r>
            <a:r>
              <a:rPr lang="en-US" sz="2200" b="1" dirty="0" err="1" smtClean="0"/>
              <a:t>event.client</a:t>
            </a:r>
            <a:endParaRPr lang="en-US" sz="2200" b="1" dirty="0"/>
          </a:p>
          <a:p>
            <a:pPr lvl="2"/>
            <a:r>
              <a:rPr lang="en-US" sz="1800" dirty="0" smtClean="0"/>
              <a:t>Window-relative </a:t>
            </a:r>
            <a:r>
              <a:rPr lang="en-US" dirty="0"/>
              <a:t>coordinates of the cursor, for pointer events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400" dirty="0"/>
              <a:t>There are more properties. Many of them depend on the </a:t>
            </a:r>
            <a:r>
              <a:rPr lang="en-US" sz="2400" i="1" dirty="0">
                <a:solidFill>
                  <a:srgbClr val="FF0000"/>
                </a:solidFill>
              </a:rPr>
              <a:t>event type:</a:t>
            </a:r>
            <a:r>
              <a:rPr lang="en-US" sz="2400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13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49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76308" y="1263444"/>
            <a:ext cx="7098453" cy="528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tree of objects, or nodes, representing the page's content is called the </a:t>
            </a:r>
            <a:r>
              <a:rPr lang="en-US" sz="3200" b="1" dirty="0"/>
              <a:t>DOM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219200" y="1447800"/>
          <a:ext cx="4999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  <a:p>
            <a:pPr lvl="1"/>
            <a:r>
              <a:rPr lang="en-US" sz="3600" dirty="0"/>
              <a:t>head</a:t>
            </a:r>
          </a:p>
          <a:p>
            <a:pPr lvl="2"/>
            <a:r>
              <a:rPr lang="en-US" sz="3200" dirty="0"/>
              <a:t>title</a:t>
            </a:r>
          </a:p>
          <a:p>
            <a:pPr lvl="1"/>
            <a:r>
              <a:rPr lang="en-US" sz="3600" dirty="0"/>
              <a:t>body</a:t>
            </a:r>
          </a:p>
          <a:p>
            <a:pPr lvl="2"/>
            <a:r>
              <a:rPr lang="en-US" sz="3200" dirty="0"/>
              <a:t>h1</a:t>
            </a:r>
          </a:p>
          <a:p>
            <a:pPr lvl="2"/>
            <a:r>
              <a:rPr lang="en-US" sz="3200" dirty="0"/>
              <a:t>p</a:t>
            </a:r>
          </a:p>
          <a:p>
            <a:pPr lvl="2"/>
            <a:r>
              <a:rPr lang="en-US" sz="3200" dirty="0"/>
              <a:t>script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3920" y="5865296"/>
            <a:ext cx="584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browser parses the HTML and creates a tree of objects like this: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99102"/>
            <a:ext cx="103632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1. Rewrite </a:t>
            </a:r>
            <a:r>
              <a:rPr lang="en-US" sz="3200" dirty="0"/>
              <a:t>the following code to use </a:t>
            </a:r>
            <a:r>
              <a:rPr lang="en-US" sz="3200" b="1" dirty="0"/>
              <a:t>separate event handler methods</a:t>
            </a:r>
            <a:r>
              <a:rPr lang="en-US" sz="3200" dirty="0"/>
              <a:t> instead of a single </a:t>
            </a:r>
            <a:r>
              <a:rPr lang="en-US" sz="3200" dirty="0" err="1"/>
              <a:t>handleEvent</a:t>
            </a:r>
            <a:r>
              <a:rPr lang="en-US" sz="3200" dirty="0"/>
              <a:t> function with a switch </a:t>
            </a:r>
            <a:r>
              <a:rPr lang="en-US" sz="3200" dirty="0" smtClean="0"/>
              <a:t>statement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76308" y="1800532"/>
            <a:ext cx="7098453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exercises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2. Add JavaScript to the button to make &lt;div id="text"&gt; disappear when we click </a:t>
            </a:r>
            <a:r>
              <a:rPr lang="en-US" sz="2400" dirty="0" smtClean="0"/>
              <a:t>it</a:t>
            </a:r>
          </a:p>
          <a:p>
            <a:r>
              <a:rPr lang="en-US" sz="2400" dirty="0" smtClean="0"/>
              <a:t>4</a:t>
            </a:r>
            <a:r>
              <a:rPr lang="en-US" sz="2400" dirty="0"/>
              <a:t>. Add a click event listener to the #menu element to toggle the visibility of the dropdown menu (#</a:t>
            </a:r>
            <a:r>
              <a:rPr lang="en-US" sz="2400" dirty="0" err="1"/>
              <a:t>menuList</a:t>
            </a:r>
            <a:r>
              <a:rPr lang="en-US" sz="2400" dirty="0"/>
              <a:t>).</a:t>
            </a:r>
          </a:p>
          <a:p>
            <a:r>
              <a:rPr lang="en-US" sz="2400" dirty="0" smtClean="0"/>
              <a:t>5. Add </a:t>
            </a:r>
            <a:r>
              <a:rPr lang="en-US" sz="2400" dirty="0"/>
              <a:t>a click event listener to the .</a:t>
            </a:r>
            <a:r>
              <a:rPr lang="en-US" sz="2400" dirty="0" err="1"/>
              <a:t>menuItem</a:t>
            </a:r>
            <a:r>
              <a:rPr lang="en-US" sz="2400" dirty="0"/>
              <a:t> elements that logs the selected option's text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83" y="3260993"/>
            <a:ext cx="9566901" cy="31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Bubbling occurs when </a:t>
            </a:r>
            <a:r>
              <a:rPr lang="en-US" dirty="0"/>
              <a:t>an event happens on an element, it first runs the handlers on it, then on its parent, then all the way up on other ancestors</a:t>
            </a:r>
            <a:r>
              <a:rPr lang="en-US" dirty="0" smtClean="0"/>
              <a:t>.</a:t>
            </a:r>
          </a:p>
          <a:p>
            <a:r>
              <a:rPr lang="en-US" dirty="0"/>
              <a:t>The most deeply nested element that </a:t>
            </a:r>
            <a:r>
              <a:rPr lang="en-US" i="1" dirty="0"/>
              <a:t>caused the event </a:t>
            </a:r>
            <a:r>
              <a:rPr lang="en-US" dirty="0"/>
              <a:t>is called a target element, accessible as </a:t>
            </a:r>
            <a:r>
              <a:rPr lang="en-US" b="1" dirty="0" err="1" smtClean="0">
                <a:solidFill>
                  <a:srgbClr val="FF0000"/>
                </a:solidFill>
              </a:rPr>
              <a:t>event.target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Note the differences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event.currentTarget</a:t>
            </a:r>
            <a:r>
              <a:rPr lang="en-US" b="1" dirty="0" smtClean="0">
                <a:solidFill>
                  <a:srgbClr val="FF0000"/>
                </a:solidFill>
              </a:rPr>
              <a:t>): 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i="1" dirty="0" smtClean="0"/>
              <a:t>he </a:t>
            </a:r>
            <a:r>
              <a:rPr lang="en-US" i="1" dirty="0"/>
              <a:t>“current” element, the one that has a currently running handler on it.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735" y="4247849"/>
            <a:ext cx="2944488" cy="19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8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Bubbling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bubbling event goes from the target element straight up. Normally it goes upwards till &lt;html&gt;, and then to document object, and some events even reach window, calling all handlers on the path.</a:t>
            </a:r>
          </a:p>
          <a:p>
            <a:r>
              <a:rPr lang="en-US" dirty="0" smtClean="0"/>
              <a:t>But </a:t>
            </a:r>
            <a:r>
              <a:rPr lang="en-US" dirty="0"/>
              <a:t>any handler may decide that the event has been fully processed and stop the bubbling.</a:t>
            </a:r>
          </a:p>
          <a:p>
            <a:r>
              <a:rPr lang="en-US" dirty="0" smtClean="0"/>
              <a:t>The </a:t>
            </a:r>
            <a:r>
              <a:rPr lang="en-US" dirty="0"/>
              <a:t>method for it is </a:t>
            </a:r>
            <a:r>
              <a:rPr lang="en-US" b="1" dirty="0" err="1">
                <a:solidFill>
                  <a:srgbClr val="FF0000"/>
                </a:solidFill>
              </a:rPr>
              <a:t>event.stopPropagation</a:t>
            </a:r>
            <a:r>
              <a:rPr lang="en-US" b="1" dirty="0" smtClean="0">
                <a:solidFill>
                  <a:srgbClr val="FF0000"/>
                </a:solidFill>
              </a:rPr>
              <a:t>().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81" y="4473709"/>
            <a:ext cx="7877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6. </a:t>
            </a:r>
            <a:r>
              <a:rPr lang="en-US" sz="2800" dirty="0"/>
              <a:t>Add a click event listener to the #menu element to toggle the visibility of the dropdown menu (#</a:t>
            </a:r>
            <a:r>
              <a:rPr lang="en-US" sz="2800" dirty="0" err="1"/>
              <a:t>menuList</a:t>
            </a:r>
            <a:r>
              <a:rPr lang="en-US" sz="2800" dirty="0"/>
              <a:t>).</a:t>
            </a:r>
          </a:p>
          <a:p>
            <a:r>
              <a:rPr lang="en-US" sz="2800" dirty="0" smtClean="0"/>
              <a:t>7. </a:t>
            </a:r>
            <a:r>
              <a:rPr lang="en-US" sz="2800" dirty="0"/>
              <a:t>Add a click event listener to the .</a:t>
            </a:r>
            <a:r>
              <a:rPr lang="en-US" sz="2800" dirty="0" err="1"/>
              <a:t>menuItem</a:t>
            </a:r>
            <a:r>
              <a:rPr lang="en-US" sz="2800" dirty="0"/>
              <a:t> elements that logs the selected option's text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00" y="3370007"/>
            <a:ext cx="84065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5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event.stopImmediatePropagation</a:t>
            </a:r>
            <a:r>
              <a:rPr lang="en-US" b="1" dirty="0"/>
              <a:t>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an element has multiple event handlers on a single event, then even if one of them stops the bubbling, the other ones still execute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event.stopPropagation</a:t>
            </a:r>
            <a:r>
              <a:rPr lang="en-US" b="1" dirty="0"/>
              <a:t>() </a:t>
            </a:r>
            <a:r>
              <a:rPr lang="en-US" dirty="0"/>
              <a:t>stops the move upwards, but on the current element all other handlers will run.</a:t>
            </a:r>
          </a:p>
          <a:p>
            <a:endParaRPr lang="en-US" dirty="0"/>
          </a:p>
          <a:p>
            <a:r>
              <a:rPr lang="en-US" dirty="0"/>
              <a:t>To stop the bubbling and prevent handlers on the current element from running, there’s a method </a:t>
            </a:r>
            <a:r>
              <a:rPr lang="en-US" b="1" dirty="0" err="1">
                <a:solidFill>
                  <a:srgbClr val="FF0000"/>
                </a:solidFill>
              </a:rPr>
              <a:t>event.stopImmediatePropagation</a:t>
            </a:r>
            <a:r>
              <a:rPr lang="en-US" b="1" dirty="0">
                <a:solidFill>
                  <a:srgbClr val="FF0000"/>
                </a:solidFill>
              </a:rPr>
              <a:t>().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After </a:t>
            </a:r>
            <a:r>
              <a:rPr lang="en-US" dirty="0"/>
              <a:t>it no other handlers execute.</a:t>
            </a:r>
          </a:p>
        </p:txBody>
      </p:sp>
    </p:spTree>
    <p:extLst>
      <p:ext uri="{BB962C8B-B14F-4D97-AF65-F5344CB8AC3E}">
        <p14:creationId xmlns:p14="http://schemas.microsoft.com/office/powerpoint/2010/main" val="14519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difference between </a:t>
            </a:r>
            <a:r>
              <a:rPr lang="en-US" dirty="0" err="1"/>
              <a:t>event.target</a:t>
            </a:r>
            <a:r>
              <a:rPr lang="en-US" dirty="0"/>
              <a:t> and </a:t>
            </a:r>
            <a:r>
              <a:rPr lang="en-US" dirty="0" err="1"/>
              <a:t>event.currentTarget</a:t>
            </a:r>
            <a:r>
              <a:rPr lang="en-US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text area and display the remaining character count (e.g., "50 characters remaining"). Update the count dynamically as the user types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three buttons, each with a different color. Clicking a button should change the background color of the webpage to match the button's </a:t>
            </a:r>
            <a:r>
              <a:rPr lang="en-US" dirty="0" smtClean="0"/>
              <a:t>color.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script to log all descendant &lt;li&gt; elements of the &lt;div id="root"&gt;</a:t>
            </a:r>
          </a:p>
        </p:txBody>
      </p:sp>
    </p:spTree>
    <p:extLst>
      <p:ext uri="{BB962C8B-B14F-4D97-AF65-F5344CB8AC3E}">
        <p14:creationId xmlns:p14="http://schemas.microsoft.com/office/powerpoint/2010/main" val="37778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42" y="1887269"/>
            <a:ext cx="9259276" cy="35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7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10184" y="1543623"/>
            <a:ext cx="8503300" cy="44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technique in JavaScript where you attach a </a:t>
            </a:r>
            <a:r>
              <a:rPr lang="en-US" b="1" dirty="0">
                <a:solidFill>
                  <a:srgbClr val="FF0000"/>
                </a:solidFill>
              </a:rPr>
              <a:t>single event listener to a parent element </a:t>
            </a:r>
            <a:r>
              <a:rPr lang="en-US" dirty="0"/>
              <a:t>to manage events for child elements</a:t>
            </a:r>
            <a:r>
              <a:rPr lang="en-US" dirty="0" smtClean="0"/>
              <a:t>.</a:t>
            </a:r>
          </a:p>
          <a:p>
            <a:r>
              <a:rPr lang="en-US" b="1" dirty="0"/>
              <a:t>Why Use It</a:t>
            </a:r>
            <a:r>
              <a:rPr lang="en-US" b="1" dirty="0" smtClean="0"/>
              <a:t>?</a:t>
            </a:r>
            <a:endParaRPr lang="en-US" b="1" dirty="0"/>
          </a:p>
          <a:p>
            <a:pPr lvl="1"/>
            <a:r>
              <a:rPr lang="en-US" dirty="0"/>
              <a:t>    Efficient for handling events on dynamic content.</a:t>
            </a:r>
          </a:p>
          <a:p>
            <a:pPr lvl="1"/>
            <a:r>
              <a:rPr lang="en-US" dirty="0"/>
              <a:t>    Reduces memory usage by attaching fewer event listeners.</a:t>
            </a:r>
          </a:p>
          <a:p>
            <a:pPr lvl="1"/>
            <a:r>
              <a:rPr lang="en-US" dirty="0"/>
              <a:t>    Simplifies event management in complex applications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How </a:t>
            </a:r>
            <a:r>
              <a:rPr lang="en-US" b="1" dirty="0" smtClean="0"/>
              <a:t>does it work?</a:t>
            </a:r>
            <a:endParaRPr lang="en-US" b="1" dirty="0"/>
          </a:p>
          <a:p>
            <a:pPr lvl="1"/>
            <a:r>
              <a:rPr lang="en-US" dirty="0"/>
              <a:t>Events bubble up from the target element to the root (document).</a:t>
            </a:r>
          </a:p>
          <a:p>
            <a:pPr lvl="1"/>
            <a:r>
              <a:rPr lang="en-US" dirty="0"/>
              <a:t>By listening on a common ancestor (parent), you can catch events for all children.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8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</a:t>
            </a:r>
            <a:r>
              <a:rPr lang="en-US" dirty="0"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methods allow you to access element nodes by ID, tag name, and class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HTML </a:t>
            </a:r>
            <a:r>
              <a:rPr lang="en-US" dirty="0"/>
              <a:t>DOM methods are </a:t>
            </a:r>
            <a:r>
              <a:rPr lang="en-US" b="1" dirty="0"/>
              <a:t>actions</a:t>
            </a:r>
            <a:r>
              <a:rPr lang="en-US" dirty="0"/>
              <a:t> you can perform (on HTML Elements).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getElementById</a:t>
            </a:r>
            <a:r>
              <a:rPr lang="en-US" b="1" dirty="0">
                <a:solidFill>
                  <a:srgbClr val="00B050"/>
                </a:solidFill>
              </a:rPr>
              <a:t>(): </a:t>
            </a:r>
            <a:r>
              <a:rPr lang="en-US" dirty="0" smtClean="0"/>
              <a:t>uses “id” to </a:t>
            </a:r>
            <a:r>
              <a:rPr lang="en-US" dirty="0"/>
              <a:t>find </a:t>
            </a:r>
            <a:r>
              <a:rPr lang="en-US" dirty="0" smtClean="0"/>
              <a:t>an </a:t>
            </a:r>
            <a:r>
              <a:rPr lang="en-US" dirty="0"/>
              <a:t>element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getElementsByTagName</a:t>
            </a:r>
            <a:r>
              <a:rPr lang="en-US" b="1" dirty="0" smtClean="0">
                <a:solidFill>
                  <a:srgbClr val="00B050"/>
                </a:solidFill>
              </a:rPr>
              <a:t>(): </a:t>
            </a:r>
            <a:r>
              <a:rPr lang="en-US" dirty="0"/>
              <a:t>uses </a:t>
            </a:r>
            <a:r>
              <a:rPr lang="en-US" dirty="0" smtClean="0"/>
              <a:t>“tag name” </a:t>
            </a:r>
            <a:r>
              <a:rPr lang="en-US" dirty="0"/>
              <a:t>to find an </a:t>
            </a:r>
            <a:r>
              <a:rPr lang="en-US" dirty="0" smtClean="0"/>
              <a:t>element</a:t>
            </a:r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getElementsByClassName</a:t>
            </a:r>
            <a:r>
              <a:rPr lang="en-US" b="1" dirty="0" smtClean="0">
                <a:solidFill>
                  <a:srgbClr val="00B050"/>
                </a:solidFill>
              </a:rPr>
              <a:t>(): </a:t>
            </a:r>
            <a:r>
              <a:rPr lang="en-US" dirty="0"/>
              <a:t>uses </a:t>
            </a:r>
            <a:r>
              <a:rPr lang="en-US" dirty="0" smtClean="0"/>
              <a:t>“class name” </a:t>
            </a:r>
            <a:r>
              <a:rPr lang="en-US" dirty="0"/>
              <a:t>to find an </a:t>
            </a:r>
            <a:r>
              <a:rPr lang="en-US" dirty="0" smtClean="0"/>
              <a:t>element</a:t>
            </a:r>
          </a:p>
          <a:p>
            <a:r>
              <a:rPr lang="en-US" dirty="0"/>
              <a:t>If you want to access any element in an HTML page, you always start by accessing the </a:t>
            </a:r>
            <a:r>
              <a:rPr lang="en-US" b="1" i="1" dirty="0"/>
              <a:t>document</a:t>
            </a:r>
            <a:r>
              <a:rPr lang="en-US" dirty="0"/>
              <a:t> object.</a:t>
            </a:r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i="1" dirty="0"/>
              <a:t>id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document.getElementsByTagName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document.getElementsByClassName</a:t>
            </a:r>
            <a:r>
              <a:rPr lang="en-US" dirty="0"/>
              <a:t>(</a:t>
            </a:r>
            <a:r>
              <a:rPr lang="en-US" i="1" dirty="0"/>
              <a:t>name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is useful when you have multiple elements that require the same event handler or when elements are dynamically added to the DOM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Imagine you have a list of items, and you want to handle clicks on each list item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11" y="2644047"/>
            <a:ext cx="8882464" cy="382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delegation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event delegation, </a:t>
            </a:r>
            <a:r>
              <a:rPr lang="en-US" b="1" i="1" dirty="0">
                <a:solidFill>
                  <a:srgbClr val="FF0000"/>
                </a:solidFill>
              </a:rPr>
              <a:t>filtering the target element </a:t>
            </a:r>
            <a:r>
              <a:rPr lang="en-US" dirty="0"/>
              <a:t>is key to ensuring the correct element triggers the event handler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/>
              <a:t>classList</a:t>
            </a:r>
            <a:r>
              <a:rPr lang="en-US" dirty="0"/>
              <a:t> (for specific classes</a:t>
            </a:r>
            <a:r>
              <a:rPr lang="en-US" dirty="0" smtClean="0"/>
              <a:t>)</a:t>
            </a:r>
          </a:p>
          <a:p>
            <a:pPr marL="617220" lvl="1" indent="-342900"/>
            <a:r>
              <a:rPr lang="en-US" b="1" dirty="0" err="1"/>
              <a:t>event.target.classList.contains</a:t>
            </a:r>
            <a:r>
              <a:rPr lang="en-US" b="1" dirty="0"/>
              <a:t>('item</a:t>
            </a:r>
            <a:r>
              <a:rPr lang="en-US" b="1" dirty="0" smtClean="0"/>
              <a:t>')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id (for specific IDs</a:t>
            </a:r>
            <a:r>
              <a:rPr lang="en-US" dirty="0" smtClean="0"/>
              <a:t>)</a:t>
            </a:r>
          </a:p>
          <a:p>
            <a:pPr marL="617220" lvl="1" indent="-342900"/>
            <a:r>
              <a:rPr lang="en-US" b="1" dirty="0"/>
              <a:t>event.target.id === 'specific-item'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matches() method (CSS Selector</a:t>
            </a:r>
            <a:r>
              <a:rPr lang="en-US" dirty="0" smtClean="0"/>
              <a:t>)</a:t>
            </a:r>
          </a:p>
          <a:p>
            <a:pPr marL="617220" lvl="1" indent="-342900"/>
            <a:r>
              <a:rPr lang="en-US" b="1" dirty="0" err="1"/>
              <a:t>event.target.matches</a:t>
            </a:r>
            <a:r>
              <a:rPr lang="en-US" b="1" dirty="0"/>
              <a:t>('</a:t>
            </a:r>
            <a:r>
              <a:rPr lang="en-US" b="1" dirty="0" err="1"/>
              <a:t>li.item</a:t>
            </a:r>
            <a:r>
              <a:rPr lang="en-US" b="1" dirty="0"/>
              <a:t>[data-type="special"]')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closest() method (for ancestor checks</a:t>
            </a:r>
            <a:r>
              <a:rPr lang="en-US" dirty="0" smtClean="0"/>
              <a:t>)</a:t>
            </a:r>
          </a:p>
          <a:p>
            <a:pPr marL="617220" lvl="1" indent="-342900"/>
            <a:r>
              <a:rPr lang="en-US" b="1" dirty="0" err="1"/>
              <a:t>event.target.closest</a:t>
            </a:r>
            <a:r>
              <a:rPr lang="en-US" b="1" dirty="0"/>
              <a:t>('.item')</a:t>
            </a:r>
          </a:p>
        </p:txBody>
      </p:sp>
    </p:spTree>
    <p:extLst>
      <p:ext uri="{BB962C8B-B14F-4D97-AF65-F5344CB8AC3E}">
        <p14:creationId xmlns:p14="http://schemas.microsoft.com/office/powerpoint/2010/main" val="28182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Exercise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JavaScript code using event delegation to alert the text content of a &lt;li&gt; when it is clicked.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03" y="2456673"/>
            <a:ext cx="7089026" cy="28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that listens for click events on any element inside a container with the ID </a:t>
            </a:r>
            <a:r>
              <a:rPr lang="en-US" dirty="0" smtClean="0"/>
              <a:t>“container”. </a:t>
            </a:r>
            <a:r>
              <a:rPr lang="en-US" dirty="0"/>
              <a:t>The function should log "You clicked an image!" when an &lt;</a:t>
            </a:r>
            <a:r>
              <a:rPr lang="en-US" dirty="0" err="1"/>
              <a:t>img</a:t>
            </a:r>
            <a:r>
              <a:rPr lang="en-US" dirty="0"/>
              <a:t>&gt; element is clicked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that listens for click events </a:t>
            </a:r>
            <a:r>
              <a:rPr lang="en-US" dirty="0" smtClean="0"/>
              <a:t>inside </a:t>
            </a:r>
            <a:r>
              <a:rPr lang="en-US" dirty="0"/>
              <a:t>a container with the ID </a:t>
            </a:r>
            <a:r>
              <a:rPr lang="en-US" dirty="0" smtClean="0"/>
              <a:t>“list”. </a:t>
            </a:r>
            <a:r>
              <a:rPr lang="en-US" dirty="0"/>
              <a:t>The function should log "You clicked a red item!" when an element with the class </a:t>
            </a:r>
            <a:r>
              <a:rPr lang="en-US" dirty="0" smtClean="0"/>
              <a:t>“red” </a:t>
            </a:r>
            <a:r>
              <a:rPr lang="en-US" dirty="0"/>
              <a:t>is clicked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that listens for click events on any element inside a container with the ID </a:t>
            </a:r>
            <a:r>
              <a:rPr lang="en-US" dirty="0" smtClean="0"/>
              <a:t>“parent”. </a:t>
            </a:r>
            <a:r>
              <a:rPr lang="en-US" dirty="0"/>
              <a:t>The function should log "You clicked the special button!" when the element with the ID </a:t>
            </a:r>
            <a:r>
              <a:rPr lang="en-US" dirty="0" err="1"/>
              <a:t>specialBtn</a:t>
            </a:r>
            <a:r>
              <a:rPr lang="en-US" dirty="0"/>
              <a:t> is clicked.</a:t>
            </a:r>
          </a:p>
        </p:txBody>
      </p:sp>
    </p:spTree>
    <p:extLst>
      <p:ext uri="{BB962C8B-B14F-4D97-AF65-F5344CB8AC3E}">
        <p14:creationId xmlns:p14="http://schemas.microsoft.com/office/powerpoint/2010/main" val="4818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64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121138" y="1565543"/>
            <a:ext cx="10060982" cy="350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65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84453" y="1979708"/>
            <a:ext cx="8949369" cy="282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66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70" y="1976552"/>
            <a:ext cx="9410528" cy="30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038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JavaScript, it is possible to execute some code at specified time-intervals. This is called timing </a:t>
            </a:r>
            <a:r>
              <a:rPr lang="en-US" dirty="0" smtClean="0"/>
              <a:t>events</a:t>
            </a:r>
          </a:p>
          <a:p>
            <a:r>
              <a:rPr lang="en-US" dirty="0"/>
              <a:t>The two key methods that are used are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setInterval</a:t>
            </a:r>
            <a:r>
              <a:rPr lang="en-US" dirty="0"/>
              <a:t>() - executes a function, over and over again, at specified time </a:t>
            </a:r>
            <a:r>
              <a:rPr lang="en-US" dirty="0" smtClean="0"/>
              <a:t>intervals</a:t>
            </a:r>
          </a:p>
          <a:p>
            <a:pPr lvl="2"/>
            <a:r>
              <a:rPr lang="en-US" dirty="0" err="1" smtClean="0"/>
              <a:t>myVar</a:t>
            </a:r>
            <a:r>
              <a:rPr lang="en-US" dirty="0" smtClean="0"/>
              <a:t> = </a:t>
            </a:r>
            <a:r>
              <a:rPr lang="en-US" dirty="0" err="1" smtClean="0"/>
              <a:t>window.setInterval</a:t>
            </a:r>
            <a:r>
              <a:rPr lang="en-US" dirty="0"/>
              <a:t>("</a:t>
            </a:r>
            <a:r>
              <a:rPr lang="en-US" i="1" dirty="0" err="1"/>
              <a:t>javascript</a:t>
            </a:r>
            <a:r>
              <a:rPr lang="en-US" i="1" dirty="0"/>
              <a:t> function</a:t>
            </a:r>
            <a:r>
              <a:rPr lang="en-US" dirty="0"/>
              <a:t>",</a:t>
            </a:r>
            <a:r>
              <a:rPr lang="en-US" i="1" dirty="0"/>
              <a:t> milliseconds</a:t>
            </a:r>
            <a:r>
              <a:rPr lang="en-US" dirty="0" smtClean="0"/>
              <a:t>);</a:t>
            </a:r>
          </a:p>
          <a:p>
            <a:pPr lvl="2"/>
            <a:r>
              <a:rPr lang="en-US" dirty="0"/>
              <a:t>There are 1000 milliseconds in one </a:t>
            </a:r>
            <a:r>
              <a:rPr lang="en-US" dirty="0" smtClean="0"/>
              <a:t>second</a:t>
            </a:r>
          </a:p>
          <a:p>
            <a:pPr lvl="2"/>
            <a:r>
              <a:rPr lang="en-US" dirty="0" err="1"/>
              <a:t>window.clearInterval</a:t>
            </a:r>
            <a:r>
              <a:rPr lang="en-US" dirty="0"/>
              <a:t>(</a:t>
            </a:r>
            <a:r>
              <a:rPr lang="en-US" i="1" dirty="0" err="1"/>
              <a:t>intervalVariable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/>
              <a:t>setTimeout</a:t>
            </a:r>
            <a:r>
              <a:rPr lang="en-US" dirty="0"/>
              <a:t>() - executes a function, once, after waiting a specified number of </a:t>
            </a:r>
            <a:r>
              <a:rPr lang="en-US" dirty="0" smtClean="0"/>
              <a:t>milliseconds</a:t>
            </a:r>
          </a:p>
          <a:p>
            <a:pPr lvl="2"/>
            <a:r>
              <a:rPr lang="en-US" dirty="0" err="1" smtClean="0"/>
              <a:t>myVar</a:t>
            </a:r>
            <a:r>
              <a:rPr lang="en-US" dirty="0" smtClean="0"/>
              <a:t> = </a:t>
            </a:r>
            <a:r>
              <a:rPr lang="en-US" dirty="0" err="1" smtClean="0"/>
              <a:t>window.setTimeout</a:t>
            </a:r>
            <a:r>
              <a:rPr lang="en-US" dirty="0"/>
              <a:t>("</a:t>
            </a:r>
            <a:r>
              <a:rPr lang="en-US" i="1" dirty="0" err="1"/>
              <a:t>javascript</a:t>
            </a:r>
            <a:r>
              <a:rPr lang="en-US" i="1" dirty="0"/>
              <a:t> function</a:t>
            </a:r>
            <a:r>
              <a:rPr lang="en-US" dirty="0"/>
              <a:t>",</a:t>
            </a:r>
            <a:r>
              <a:rPr lang="en-US" i="1" dirty="0"/>
              <a:t> milliseconds</a:t>
            </a:r>
            <a:r>
              <a:rPr lang="en-US" dirty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14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68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Chapter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2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Additional methods </a:t>
            </a:r>
            <a:r>
              <a:rPr lang="en-US" dirty="0"/>
              <a:t>for accessing nodes in the </a:t>
            </a:r>
            <a:r>
              <a:rPr lang="en-US" dirty="0" smtClean="0"/>
              <a:t>document, </a:t>
            </a:r>
            <a:endParaRPr lang="en-US" dirty="0"/>
          </a:p>
          <a:p>
            <a:pPr lvl="1"/>
            <a:r>
              <a:rPr lang="en-US" sz="2600" b="1" dirty="0" err="1" smtClean="0">
                <a:solidFill>
                  <a:srgbClr val="00B050"/>
                </a:solidFill>
              </a:rPr>
              <a:t>document.querySelector</a:t>
            </a:r>
            <a:r>
              <a:rPr lang="en-US" sz="2600" dirty="0"/>
              <a:t>('selector</a:t>
            </a:r>
            <a:r>
              <a:rPr lang="en-US" sz="2600" dirty="0" smtClean="0"/>
              <a:t>'): </a:t>
            </a:r>
            <a:r>
              <a:rPr lang="en-US" sz="2600" dirty="0"/>
              <a:t>to select the first element that matches a specified CSS selector</a:t>
            </a:r>
            <a:r>
              <a:rPr lang="en-US" sz="2600" dirty="0" smtClean="0"/>
              <a:t>.</a:t>
            </a:r>
          </a:p>
          <a:p>
            <a:pPr lvl="2"/>
            <a:r>
              <a:rPr lang="en-US" sz="2400" dirty="0"/>
              <a:t>Example, </a:t>
            </a:r>
            <a:r>
              <a:rPr lang="en-US" sz="2400" b="1" dirty="0" err="1"/>
              <a:t>var</a:t>
            </a:r>
            <a:r>
              <a:rPr lang="en-US" sz="2400" b="1" dirty="0"/>
              <a:t> element = </a:t>
            </a:r>
            <a:r>
              <a:rPr lang="en-US" sz="2400" b="1" dirty="0" err="1"/>
              <a:t>document.querySelector</a:t>
            </a:r>
            <a:r>
              <a:rPr lang="en-US" sz="2400" b="1" dirty="0"/>
              <a:t>('#</a:t>
            </a:r>
            <a:r>
              <a:rPr lang="en-US" sz="2400" b="1" dirty="0" err="1"/>
              <a:t>myElement</a:t>
            </a:r>
            <a:r>
              <a:rPr lang="en-US" sz="2400" b="1" dirty="0"/>
              <a:t> .</a:t>
            </a:r>
            <a:r>
              <a:rPr lang="en-US" sz="2400" b="1" dirty="0" err="1"/>
              <a:t>myClass</a:t>
            </a:r>
            <a:r>
              <a:rPr lang="en-US" sz="2400" b="1" dirty="0"/>
              <a:t>');</a:t>
            </a:r>
            <a:endParaRPr lang="en-US" sz="2400" b="1" dirty="0" smtClean="0"/>
          </a:p>
          <a:p>
            <a:pPr lvl="1"/>
            <a:r>
              <a:rPr lang="en-US" sz="2600" b="1" dirty="0">
                <a:solidFill>
                  <a:srgbClr val="00B050"/>
                </a:solidFill>
              </a:rPr>
              <a:t>document.querySelectorAll(</a:t>
            </a:r>
            <a:r>
              <a:rPr lang="en-US" sz="2600" dirty="0"/>
              <a:t>'selector') to select all elements that match a specified CSS selector</a:t>
            </a:r>
            <a:r>
              <a:rPr lang="en-US" sz="2600" dirty="0" smtClean="0"/>
              <a:t>.</a:t>
            </a:r>
          </a:p>
          <a:p>
            <a:pPr lvl="2"/>
            <a:r>
              <a:rPr lang="en-US" sz="2400" dirty="0"/>
              <a:t>Example</a:t>
            </a:r>
            <a:r>
              <a:rPr lang="en-US" dirty="0"/>
              <a:t>, </a:t>
            </a:r>
            <a:r>
              <a:rPr lang="en-US" b="1" dirty="0" err="1"/>
              <a:t>var</a:t>
            </a:r>
            <a:r>
              <a:rPr lang="en-US" b="1" dirty="0"/>
              <a:t> elements = document.querySelectorAll('.</a:t>
            </a:r>
            <a:r>
              <a:rPr lang="en-US" b="1" dirty="0" err="1"/>
              <a:t>myClass</a:t>
            </a:r>
            <a:r>
              <a:rPr lang="en-US" b="1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8796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50"/>
                </a:solidFill>
              </a:rPr>
              <a:t>querySelectorAll</a:t>
            </a:r>
            <a:r>
              <a:rPr lang="en-US" b="1" dirty="0">
                <a:solidFill>
                  <a:srgbClr val="00B050"/>
                </a:solidFill>
              </a:rPr>
              <a:t>() </a:t>
            </a:r>
            <a:r>
              <a:rPr lang="en-US" dirty="0"/>
              <a:t>method will return a </a:t>
            </a:r>
            <a:r>
              <a:rPr lang="en-US" i="1" dirty="0"/>
              <a:t>list</a:t>
            </a:r>
            <a:r>
              <a:rPr lang="en-US" dirty="0"/>
              <a:t> of all HTML elements that match </a:t>
            </a:r>
            <a:r>
              <a:rPr lang="en-US" dirty="0" smtClean="0"/>
              <a:t>the specified </a:t>
            </a:r>
            <a:r>
              <a:rPr lang="en-US" dirty="0"/>
              <a:t>CSS query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p.main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74" y="3566805"/>
            <a:ext cx="10353829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Elements via DOM </a:t>
            </a:r>
            <a:r>
              <a:rPr lang="en-US" dirty="0"/>
              <a:t>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All operations on the DOM start with the </a:t>
            </a:r>
            <a:r>
              <a:rPr lang="en-US" b="1" dirty="0">
                <a:solidFill>
                  <a:srgbClr val="00B050"/>
                </a:solidFill>
              </a:rPr>
              <a:t>document object</a:t>
            </a:r>
            <a:r>
              <a:rPr lang="en-US" dirty="0"/>
              <a:t>. </a:t>
            </a:r>
            <a:r>
              <a:rPr lang="en-US" dirty="0" smtClean="0"/>
              <a:t>That’s </a:t>
            </a:r>
            <a:r>
              <a:rPr lang="en-US" dirty="0"/>
              <a:t>the main “entry point” to DOM.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DOM </a:t>
            </a:r>
            <a:r>
              <a:rPr lang="en-US" dirty="0" smtClean="0"/>
              <a:t>traversing </a:t>
            </a:r>
            <a:r>
              <a:rPr lang="en-US" dirty="0"/>
              <a:t>refers to navigating through elements and their </a:t>
            </a:r>
            <a:r>
              <a:rPr lang="en-US" b="1" dirty="0">
                <a:solidFill>
                  <a:srgbClr val="FF0000"/>
                </a:solidFill>
              </a:rPr>
              <a:t>relationships </a:t>
            </a:r>
            <a:r>
              <a:rPr lang="en-US" dirty="0"/>
              <a:t>in the HTML document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allows you to select elements dynamically based on their hierarchy and relationships.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898" t="5829" r="3641" b="3078"/>
          <a:stretch/>
        </p:blipFill>
        <p:spPr>
          <a:xfrm>
            <a:off x="7423354" y="1759974"/>
            <a:ext cx="3972233" cy="407055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F2926-9CD3-4E34-8E87-24FE1FB6EB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HTML1</Template>
  <TotalTime>4774</TotalTime>
  <Words>4061</Words>
  <Application>Microsoft Office PowerPoint</Application>
  <PresentationFormat>Widescreen</PresentationFormat>
  <Paragraphs>477</Paragraphs>
  <Slides>68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Courier New</vt:lpstr>
      <vt:lpstr>Franklin Gothic Book</vt:lpstr>
      <vt:lpstr>Perpetua</vt:lpstr>
      <vt:lpstr>Wingdings 2</vt:lpstr>
      <vt:lpstr>Equity</vt:lpstr>
      <vt:lpstr>DOM</vt:lpstr>
      <vt:lpstr>The DOM (Document Object Model)</vt:lpstr>
      <vt:lpstr>The DOM (Document Object Model)</vt:lpstr>
      <vt:lpstr>Cont’d</vt:lpstr>
      <vt:lpstr>This tree of objects, or nodes, representing the page's content is called the DOM.</vt:lpstr>
      <vt:lpstr>Accessing Elements</vt:lpstr>
      <vt:lpstr>Accessing elements</vt:lpstr>
      <vt:lpstr>Accessing elements</vt:lpstr>
      <vt:lpstr>Accessing Elements via DOM Traversing</vt:lpstr>
      <vt:lpstr>Parent Relationships</vt:lpstr>
      <vt:lpstr>Parent Relationships</vt:lpstr>
      <vt:lpstr>Child Relationships</vt:lpstr>
      <vt:lpstr>Child Relationships</vt:lpstr>
      <vt:lpstr>Child Relationships</vt:lpstr>
      <vt:lpstr>Sibling Relationships</vt:lpstr>
      <vt:lpstr>Takeaway Questions</vt:lpstr>
      <vt:lpstr>4. What will be the output of the following script?</vt:lpstr>
      <vt:lpstr>5. What will be the output</vt:lpstr>
      <vt:lpstr>DOM Manipulation</vt:lpstr>
      <vt:lpstr>Manipulating Elements</vt:lpstr>
      <vt:lpstr>Example,</vt:lpstr>
      <vt:lpstr>Example,</vt:lpstr>
      <vt:lpstr>Takeaway question</vt:lpstr>
      <vt:lpstr>Dynamically creating and appending elements</vt:lpstr>
      <vt:lpstr>Adding HTML Elements</vt:lpstr>
      <vt:lpstr>Takeaway question</vt:lpstr>
      <vt:lpstr>PowerPoint Presentation</vt:lpstr>
      <vt:lpstr>Removing HTML Elements</vt:lpstr>
      <vt:lpstr>Form Validation</vt:lpstr>
      <vt:lpstr>Form Validation</vt:lpstr>
      <vt:lpstr>For example, if you don't enter your data in the format that is expected in a registration form. You get messages such as: </vt:lpstr>
      <vt:lpstr>PowerPoint Presentation</vt:lpstr>
      <vt:lpstr>Different types of client-side validation</vt:lpstr>
      <vt:lpstr>Example- Form Validation using JavaScript</vt:lpstr>
      <vt:lpstr>Giving input fields a required length of between 5 and 20 characters</vt:lpstr>
      <vt:lpstr>PowerPoint Presentation</vt:lpstr>
      <vt:lpstr>Giving input fields a maximum length of “x” characters</vt:lpstr>
      <vt:lpstr>PowerPoint Presentation</vt:lpstr>
      <vt:lpstr>Event Handling in JavaScript</vt:lpstr>
      <vt:lpstr>Events and Events Handling</vt:lpstr>
      <vt:lpstr>Basic terminologies</vt:lpstr>
      <vt:lpstr>Event list</vt:lpstr>
      <vt:lpstr>Cont.….</vt:lpstr>
      <vt:lpstr> HTML Event Attributes</vt:lpstr>
      <vt:lpstr>HTML DOM EventListener</vt:lpstr>
      <vt:lpstr>Example</vt:lpstr>
      <vt:lpstr>Takeaway questions</vt:lpstr>
      <vt:lpstr>Event Object</vt:lpstr>
      <vt:lpstr>Example</vt:lpstr>
      <vt:lpstr>1. Rewrite the following code to use separate event handler methods instead of a single handleEvent function with a switch statement</vt:lpstr>
      <vt:lpstr>Takeaway exercises</vt:lpstr>
      <vt:lpstr>Bubbling</vt:lpstr>
      <vt:lpstr>Stopping Bubbling</vt:lpstr>
      <vt:lpstr>PowerPoint Presentation</vt:lpstr>
      <vt:lpstr>event.stopImmediatePropagation()</vt:lpstr>
      <vt:lpstr>Revision questions</vt:lpstr>
      <vt:lpstr>2</vt:lpstr>
      <vt:lpstr>3</vt:lpstr>
      <vt:lpstr>Event delegation</vt:lpstr>
      <vt:lpstr>Example,</vt:lpstr>
      <vt:lpstr>Event delegation</vt:lpstr>
      <vt:lpstr>Takeaway Exercise</vt:lpstr>
      <vt:lpstr>Takeaway Questions</vt:lpstr>
      <vt:lpstr>1</vt:lpstr>
      <vt:lpstr>2</vt:lpstr>
      <vt:lpstr>3</vt:lpstr>
      <vt:lpstr>Timing Events</vt:lpstr>
      <vt:lpstr>End of Chapter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Amina</dc:creator>
  <cp:lastModifiedBy>Amina</cp:lastModifiedBy>
  <cp:revision>119</cp:revision>
  <dcterms:created xsi:type="dcterms:W3CDTF">2023-12-11T08:22:46Z</dcterms:created>
  <dcterms:modified xsi:type="dcterms:W3CDTF">2025-01-02T12:02:45Z</dcterms:modified>
</cp:coreProperties>
</file>