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7" r:id="rId2"/>
    <p:sldId id="258" r:id="rId3"/>
    <p:sldId id="339" r:id="rId4"/>
    <p:sldId id="349" r:id="rId5"/>
    <p:sldId id="350" r:id="rId6"/>
    <p:sldId id="353" r:id="rId7"/>
    <p:sldId id="355" r:id="rId8"/>
    <p:sldId id="376" r:id="rId9"/>
    <p:sldId id="382" r:id="rId10"/>
    <p:sldId id="378" r:id="rId11"/>
    <p:sldId id="351" r:id="rId12"/>
    <p:sldId id="356" r:id="rId13"/>
    <p:sldId id="346" r:id="rId14"/>
    <p:sldId id="377" r:id="rId15"/>
    <p:sldId id="319" r:id="rId16"/>
    <p:sldId id="354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80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9" r:id="rId35"/>
    <p:sldId id="373" r:id="rId36"/>
    <p:sldId id="383" r:id="rId37"/>
    <p:sldId id="37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EEC"/>
    <a:srgbClr val="F3FFE7"/>
    <a:srgbClr val="F6F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48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0E89E-A26C-4062-9053-E102DF9FC13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F2BB332-AD64-400E-A9BE-AC6F844A2C12}">
      <dgm:prSet phldrT="[Text]"/>
      <dgm:spPr/>
      <dgm:t>
        <a:bodyPr/>
        <a:lstStyle/>
        <a:p>
          <a:r>
            <a:rPr lang="en-GB" dirty="0" smtClean="0"/>
            <a:t>Data mining</a:t>
          </a:r>
          <a:endParaRPr lang="en-GB" dirty="0"/>
        </a:p>
      </dgm:t>
    </dgm:pt>
    <dgm:pt modelId="{0930FF21-8DE7-4E7A-A31F-096FBE223BCD}" type="parTrans" cxnId="{06D3D833-A198-491E-A86B-C43B177881CD}">
      <dgm:prSet/>
      <dgm:spPr/>
      <dgm:t>
        <a:bodyPr/>
        <a:lstStyle/>
        <a:p>
          <a:endParaRPr lang="en-GB"/>
        </a:p>
      </dgm:t>
    </dgm:pt>
    <dgm:pt modelId="{AC3115A1-21C4-43F4-82F4-F069BA227D8F}" type="sibTrans" cxnId="{06D3D833-A198-491E-A86B-C43B177881CD}">
      <dgm:prSet/>
      <dgm:spPr/>
      <dgm:t>
        <a:bodyPr/>
        <a:lstStyle/>
        <a:p>
          <a:endParaRPr lang="en-GB"/>
        </a:p>
      </dgm:t>
    </dgm:pt>
    <dgm:pt modelId="{AFF2F323-79C3-4529-99FE-25871E4395E6}">
      <dgm:prSet phldrT="[Text]"/>
      <dgm:spPr/>
      <dgm:t>
        <a:bodyPr/>
        <a:lstStyle/>
        <a:p>
          <a:r>
            <a:rPr lang="en-GB" dirty="0" smtClean="0"/>
            <a:t>Predictive </a:t>
          </a:r>
          <a:endParaRPr lang="en-GB" dirty="0"/>
        </a:p>
      </dgm:t>
    </dgm:pt>
    <dgm:pt modelId="{0C3DF7E2-A0B7-4D91-8860-29DF676A94E9}" type="parTrans" cxnId="{283ADF0A-3747-4DAD-A804-77DE671D9B89}">
      <dgm:prSet/>
      <dgm:spPr/>
      <dgm:t>
        <a:bodyPr/>
        <a:lstStyle/>
        <a:p>
          <a:endParaRPr lang="en-GB"/>
        </a:p>
      </dgm:t>
    </dgm:pt>
    <dgm:pt modelId="{CBBBCC6F-0980-4C62-A19B-3CF9F5287D01}" type="sibTrans" cxnId="{283ADF0A-3747-4DAD-A804-77DE671D9B89}">
      <dgm:prSet/>
      <dgm:spPr/>
      <dgm:t>
        <a:bodyPr/>
        <a:lstStyle/>
        <a:p>
          <a:endParaRPr lang="en-GB"/>
        </a:p>
      </dgm:t>
    </dgm:pt>
    <dgm:pt modelId="{48CA05C5-80B4-4C38-B1F8-DD71DBB2BB75}">
      <dgm:prSet phldrT="[Text]"/>
      <dgm:spPr/>
      <dgm:t>
        <a:bodyPr/>
        <a:lstStyle/>
        <a:p>
          <a:r>
            <a:rPr lang="en-GB" dirty="0" smtClean="0"/>
            <a:t>Decision tree </a:t>
          </a:r>
          <a:endParaRPr lang="en-GB" dirty="0"/>
        </a:p>
      </dgm:t>
    </dgm:pt>
    <dgm:pt modelId="{C8A74B15-BB39-49F4-BB37-3B0A61250761}" type="parTrans" cxnId="{5C4D00BC-7A5B-4ED4-ABBD-03F592F9DFF0}">
      <dgm:prSet/>
      <dgm:spPr/>
      <dgm:t>
        <a:bodyPr/>
        <a:lstStyle/>
        <a:p>
          <a:endParaRPr lang="en-GB"/>
        </a:p>
      </dgm:t>
    </dgm:pt>
    <dgm:pt modelId="{791B6385-8EFE-4A6B-8325-5ACC9728D03D}" type="sibTrans" cxnId="{5C4D00BC-7A5B-4ED4-ABBD-03F592F9DFF0}">
      <dgm:prSet/>
      <dgm:spPr/>
      <dgm:t>
        <a:bodyPr/>
        <a:lstStyle/>
        <a:p>
          <a:endParaRPr lang="en-GB"/>
        </a:p>
      </dgm:t>
    </dgm:pt>
    <dgm:pt modelId="{C038311E-5904-4804-9128-1BB801D5AD10}">
      <dgm:prSet phldrT="[Text]"/>
      <dgm:spPr/>
      <dgm:t>
        <a:bodyPr/>
        <a:lstStyle/>
        <a:p>
          <a:r>
            <a:rPr lang="en-GB" dirty="0" smtClean="0"/>
            <a:t>Statistical methods </a:t>
          </a:r>
          <a:endParaRPr lang="en-GB" dirty="0"/>
        </a:p>
      </dgm:t>
    </dgm:pt>
    <dgm:pt modelId="{66A8D977-C8C5-44CA-A5B0-01AC433EF52D}" type="parTrans" cxnId="{7C5A919F-8BE5-4162-B9F9-202D122C7191}">
      <dgm:prSet/>
      <dgm:spPr/>
      <dgm:t>
        <a:bodyPr/>
        <a:lstStyle/>
        <a:p>
          <a:endParaRPr lang="en-GB"/>
        </a:p>
      </dgm:t>
    </dgm:pt>
    <dgm:pt modelId="{9519A542-7DFA-44BB-BFAC-3F17CEF8CACF}" type="sibTrans" cxnId="{7C5A919F-8BE5-4162-B9F9-202D122C7191}">
      <dgm:prSet/>
      <dgm:spPr/>
      <dgm:t>
        <a:bodyPr/>
        <a:lstStyle/>
        <a:p>
          <a:endParaRPr lang="en-GB"/>
        </a:p>
      </dgm:t>
    </dgm:pt>
    <dgm:pt modelId="{776D4000-B0FF-4EEC-95FE-9D6951671EC7}">
      <dgm:prSet phldrT="[Text]"/>
      <dgm:spPr/>
      <dgm:t>
        <a:bodyPr/>
        <a:lstStyle/>
        <a:p>
          <a:r>
            <a:rPr lang="en-GB" dirty="0" smtClean="0"/>
            <a:t>Descriptive</a:t>
          </a:r>
          <a:endParaRPr lang="en-GB" dirty="0"/>
        </a:p>
      </dgm:t>
    </dgm:pt>
    <dgm:pt modelId="{47C89886-8AAA-4775-81BF-186D32C652D8}" type="parTrans" cxnId="{20342D8A-8CA9-44BE-9E0D-FB86F752BB8A}">
      <dgm:prSet/>
      <dgm:spPr/>
      <dgm:t>
        <a:bodyPr/>
        <a:lstStyle/>
        <a:p>
          <a:endParaRPr lang="en-GB"/>
        </a:p>
      </dgm:t>
    </dgm:pt>
    <dgm:pt modelId="{7CB843B5-BCC0-4CC2-AB1E-07104E5C7917}" type="sibTrans" cxnId="{20342D8A-8CA9-44BE-9E0D-FB86F752BB8A}">
      <dgm:prSet/>
      <dgm:spPr/>
      <dgm:t>
        <a:bodyPr/>
        <a:lstStyle/>
        <a:p>
          <a:endParaRPr lang="en-GB"/>
        </a:p>
      </dgm:t>
    </dgm:pt>
    <dgm:pt modelId="{0B419328-82FE-4B5E-B841-90F65027A6AB}">
      <dgm:prSet phldrT="[Text]"/>
      <dgm:spPr/>
      <dgm:t>
        <a:bodyPr/>
        <a:lstStyle/>
        <a:p>
          <a:r>
            <a:rPr lang="en-GB" dirty="0" smtClean="0"/>
            <a:t>Clustering </a:t>
          </a:r>
          <a:endParaRPr lang="en-GB" dirty="0"/>
        </a:p>
      </dgm:t>
    </dgm:pt>
    <dgm:pt modelId="{C10CDCCA-D3B5-4867-AC2C-B604B84B865B}" type="parTrans" cxnId="{DAA219C9-04BA-4CCC-87A9-456A74E87BC3}">
      <dgm:prSet/>
      <dgm:spPr/>
      <dgm:t>
        <a:bodyPr/>
        <a:lstStyle/>
        <a:p>
          <a:endParaRPr lang="en-GB"/>
        </a:p>
      </dgm:t>
    </dgm:pt>
    <dgm:pt modelId="{F9EE3A02-795A-4AB9-A65D-9CC84CB76AC6}" type="sibTrans" cxnId="{DAA219C9-04BA-4CCC-87A9-456A74E87BC3}">
      <dgm:prSet/>
      <dgm:spPr/>
      <dgm:t>
        <a:bodyPr/>
        <a:lstStyle/>
        <a:p>
          <a:endParaRPr lang="en-GB"/>
        </a:p>
      </dgm:t>
    </dgm:pt>
    <dgm:pt modelId="{5B997578-E3B3-4B40-82E2-640049F8A742}">
      <dgm:prSet/>
      <dgm:spPr/>
      <dgm:t>
        <a:bodyPr/>
        <a:lstStyle/>
        <a:p>
          <a:r>
            <a:rPr lang="en-GB" dirty="0" smtClean="0"/>
            <a:t>Association rules </a:t>
          </a:r>
          <a:endParaRPr lang="en-GB" dirty="0"/>
        </a:p>
      </dgm:t>
    </dgm:pt>
    <dgm:pt modelId="{1FB4B07A-5FBF-4ACA-A99A-6D1493F1608A}" type="parTrans" cxnId="{2F0D80A0-099E-448B-81E0-A035529EA3F3}">
      <dgm:prSet/>
      <dgm:spPr/>
      <dgm:t>
        <a:bodyPr/>
        <a:lstStyle/>
        <a:p>
          <a:endParaRPr lang="en-GB"/>
        </a:p>
      </dgm:t>
    </dgm:pt>
    <dgm:pt modelId="{EE252D9F-48B1-4DB7-A36E-8DD122B37CA3}" type="sibTrans" cxnId="{2F0D80A0-099E-448B-81E0-A035529EA3F3}">
      <dgm:prSet/>
      <dgm:spPr/>
      <dgm:t>
        <a:bodyPr/>
        <a:lstStyle/>
        <a:p>
          <a:endParaRPr lang="en-GB"/>
        </a:p>
      </dgm:t>
    </dgm:pt>
    <dgm:pt modelId="{296E3745-69FC-4125-AD0D-9CD588D508E8}">
      <dgm:prSet/>
      <dgm:spPr/>
      <dgm:t>
        <a:bodyPr/>
        <a:lstStyle/>
        <a:p>
          <a:r>
            <a:rPr lang="en-GB" dirty="0" smtClean="0"/>
            <a:t>Regression </a:t>
          </a:r>
          <a:endParaRPr lang="en-GB" dirty="0"/>
        </a:p>
      </dgm:t>
    </dgm:pt>
    <dgm:pt modelId="{DC999DA4-276A-498F-96A6-D47C16F3CA4A}" type="parTrans" cxnId="{855AB210-4EE2-42DA-A136-AED8801EF4DD}">
      <dgm:prSet/>
      <dgm:spPr/>
      <dgm:t>
        <a:bodyPr/>
        <a:lstStyle/>
        <a:p>
          <a:endParaRPr lang="en-GB"/>
        </a:p>
      </dgm:t>
    </dgm:pt>
    <dgm:pt modelId="{9085C181-FC96-4C56-8B24-94BE70E91E41}" type="sibTrans" cxnId="{855AB210-4EE2-42DA-A136-AED8801EF4DD}">
      <dgm:prSet/>
      <dgm:spPr/>
      <dgm:t>
        <a:bodyPr/>
        <a:lstStyle/>
        <a:p>
          <a:endParaRPr lang="en-GB"/>
        </a:p>
      </dgm:t>
    </dgm:pt>
    <dgm:pt modelId="{F1618A19-A16A-4182-A67B-9ED46959C42C}">
      <dgm:prSet/>
      <dgm:spPr/>
      <dgm:t>
        <a:bodyPr/>
        <a:lstStyle/>
        <a:p>
          <a:r>
            <a:rPr lang="en-GB" dirty="0" smtClean="0"/>
            <a:t>ANN</a:t>
          </a:r>
          <a:endParaRPr lang="en-GB" dirty="0"/>
        </a:p>
      </dgm:t>
    </dgm:pt>
    <dgm:pt modelId="{1BB439C4-B674-4424-9292-7F3422D761E2}" type="parTrans" cxnId="{3D7E5103-1DE2-4A61-8823-E0A44C5A4FF8}">
      <dgm:prSet/>
      <dgm:spPr/>
      <dgm:t>
        <a:bodyPr/>
        <a:lstStyle/>
        <a:p>
          <a:endParaRPr lang="en-GB"/>
        </a:p>
      </dgm:t>
    </dgm:pt>
    <dgm:pt modelId="{2C5D0C82-BECF-4CE9-8B00-02D5B0B67FFD}" type="sibTrans" cxnId="{3D7E5103-1DE2-4A61-8823-E0A44C5A4FF8}">
      <dgm:prSet/>
      <dgm:spPr/>
      <dgm:t>
        <a:bodyPr/>
        <a:lstStyle/>
        <a:p>
          <a:endParaRPr lang="en-GB"/>
        </a:p>
      </dgm:t>
    </dgm:pt>
    <dgm:pt modelId="{5D5CA889-198E-4D58-9555-EE823B61E291}">
      <dgm:prSet/>
      <dgm:spPr/>
      <dgm:t>
        <a:bodyPr/>
        <a:lstStyle/>
        <a:p>
          <a:r>
            <a:rPr lang="en-GB" dirty="0" smtClean="0"/>
            <a:t>J48</a:t>
          </a:r>
          <a:endParaRPr lang="en-GB" dirty="0"/>
        </a:p>
      </dgm:t>
    </dgm:pt>
    <dgm:pt modelId="{A3B715BA-2E12-4E5F-AC68-B0B0EC501525}" type="parTrans" cxnId="{22654041-7845-4068-829C-4DC898A468C9}">
      <dgm:prSet/>
      <dgm:spPr/>
      <dgm:t>
        <a:bodyPr/>
        <a:lstStyle/>
        <a:p>
          <a:endParaRPr lang="en-GB"/>
        </a:p>
      </dgm:t>
    </dgm:pt>
    <dgm:pt modelId="{0CAF9B2E-4CD3-462C-BCEB-6FE562926B83}" type="sibTrans" cxnId="{22654041-7845-4068-829C-4DC898A468C9}">
      <dgm:prSet/>
      <dgm:spPr/>
      <dgm:t>
        <a:bodyPr/>
        <a:lstStyle/>
        <a:p>
          <a:endParaRPr lang="en-GB"/>
        </a:p>
      </dgm:t>
    </dgm:pt>
    <dgm:pt modelId="{54C075DB-437B-43C6-8ED5-195795D75FA1}">
      <dgm:prSet/>
      <dgm:spPr/>
      <dgm:t>
        <a:bodyPr/>
        <a:lstStyle/>
        <a:p>
          <a:r>
            <a:rPr lang="en-GB" dirty="0" smtClean="0"/>
            <a:t>Random Forest</a:t>
          </a:r>
          <a:endParaRPr lang="en-GB" dirty="0"/>
        </a:p>
      </dgm:t>
    </dgm:pt>
    <dgm:pt modelId="{01D13687-BFCE-474E-A75B-930BA2132BA6}" type="parTrans" cxnId="{C7745F60-1214-4993-9F9E-4B4DB28A6D66}">
      <dgm:prSet/>
      <dgm:spPr/>
      <dgm:t>
        <a:bodyPr/>
        <a:lstStyle/>
        <a:p>
          <a:endParaRPr lang="en-GB"/>
        </a:p>
      </dgm:t>
    </dgm:pt>
    <dgm:pt modelId="{A1A5EF12-5466-4C8F-8256-D9B090DCB9DF}" type="sibTrans" cxnId="{C7745F60-1214-4993-9F9E-4B4DB28A6D66}">
      <dgm:prSet/>
      <dgm:spPr/>
      <dgm:t>
        <a:bodyPr/>
        <a:lstStyle/>
        <a:p>
          <a:endParaRPr lang="en-GB"/>
        </a:p>
      </dgm:t>
    </dgm:pt>
    <dgm:pt modelId="{98F3C099-158E-4605-BC9C-FD939B612FCF}">
      <dgm:prSet/>
      <dgm:spPr/>
      <dgm:t>
        <a:bodyPr/>
        <a:lstStyle/>
        <a:p>
          <a:r>
            <a:rPr lang="en-GB" dirty="0" smtClean="0"/>
            <a:t>Part Rule </a:t>
          </a:r>
          <a:endParaRPr lang="en-GB" dirty="0"/>
        </a:p>
      </dgm:t>
    </dgm:pt>
    <dgm:pt modelId="{17F69761-C30A-405C-A940-5F400E3142D5}" type="parTrans" cxnId="{E9E72560-B5D8-479D-9F45-5707318F81BC}">
      <dgm:prSet/>
      <dgm:spPr/>
      <dgm:t>
        <a:bodyPr/>
        <a:lstStyle/>
        <a:p>
          <a:endParaRPr lang="en-GB"/>
        </a:p>
      </dgm:t>
    </dgm:pt>
    <dgm:pt modelId="{8F8C30B3-0D5F-4F5E-8964-1399559BE281}" type="sibTrans" cxnId="{E9E72560-B5D8-479D-9F45-5707318F81BC}">
      <dgm:prSet/>
      <dgm:spPr/>
      <dgm:t>
        <a:bodyPr/>
        <a:lstStyle/>
        <a:p>
          <a:endParaRPr lang="en-GB"/>
        </a:p>
      </dgm:t>
    </dgm:pt>
    <dgm:pt modelId="{69B0A22A-0DF7-4870-BED5-C2A41244C3AD}" type="pres">
      <dgm:prSet presAssocID="{CEE0E89E-A26C-4062-9053-E102DF9FC1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0792A2-976A-44AE-B342-43FB49992A88}" type="pres">
      <dgm:prSet presAssocID="{5F2BB332-AD64-400E-A9BE-AC6F844A2C12}" presName="hierRoot1" presStyleCnt="0"/>
      <dgm:spPr/>
    </dgm:pt>
    <dgm:pt modelId="{67123F3C-2165-4863-99EF-8DE9168E0990}" type="pres">
      <dgm:prSet presAssocID="{5F2BB332-AD64-400E-A9BE-AC6F844A2C12}" presName="composite" presStyleCnt="0"/>
      <dgm:spPr/>
    </dgm:pt>
    <dgm:pt modelId="{A3AF1C22-6085-45D4-8096-DFB0289B8711}" type="pres">
      <dgm:prSet presAssocID="{5F2BB332-AD64-400E-A9BE-AC6F844A2C12}" presName="background" presStyleLbl="node0" presStyleIdx="0" presStyleCnt="1"/>
      <dgm:spPr/>
    </dgm:pt>
    <dgm:pt modelId="{7827A00F-0203-47B6-A92E-58AF0618A57F}" type="pres">
      <dgm:prSet presAssocID="{5F2BB332-AD64-400E-A9BE-AC6F844A2C12}" presName="text" presStyleLbl="fgAcc0" presStyleIdx="0" presStyleCnt="1">
        <dgm:presLayoutVars>
          <dgm:chPref val="3"/>
        </dgm:presLayoutVars>
      </dgm:prSet>
      <dgm:spPr/>
    </dgm:pt>
    <dgm:pt modelId="{16A8E4F6-24FE-462A-A4A3-58B5009A360E}" type="pres">
      <dgm:prSet presAssocID="{5F2BB332-AD64-400E-A9BE-AC6F844A2C12}" presName="hierChild2" presStyleCnt="0"/>
      <dgm:spPr/>
    </dgm:pt>
    <dgm:pt modelId="{9A5A7A3E-4914-49BD-9475-E232DE7DC8B4}" type="pres">
      <dgm:prSet presAssocID="{0C3DF7E2-A0B7-4D91-8860-29DF676A94E9}" presName="Name10" presStyleLbl="parChTrans1D2" presStyleIdx="0" presStyleCnt="2"/>
      <dgm:spPr/>
    </dgm:pt>
    <dgm:pt modelId="{6157D0EA-8654-4746-B19E-8138A6EE69BC}" type="pres">
      <dgm:prSet presAssocID="{AFF2F323-79C3-4529-99FE-25871E4395E6}" presName="hierRoot2" presStyleCnt="0"/>
      <dgm:spPr/>
    </dgm:pt>
    <dgm:pt modelId="{2A717FFD-3F6B-43D6-B99D-97E332B99285}" type="pres">
      <dgm:prSet presAssocID="{AFF2F323-79C3-4529-99FE-25871E4395E6}" presName="composite2" presStyleCnt="0"/>
      <dgm:spPr/>
    </dgm:pt>
    <dgm:pt modelId="{D7C4C974-F9F4-441F-BFB1-823DC117868D}" type="pres">
      <dgm:prSet presAssocID="{AFF2F323-79C3-4529-99FE-25871E4395E6}" presName="background2" presStyleLbl="node2" presStyleIdx="0" presStyleCnt="2"/>
      <dgm:spPr/>
    </dgm:pt>
    <dgm:pt modelId="{D20D1A1F-1166-47B0-B5AB-3D0114E6BCFF}" type="pres">
      <dgm:prSet presAssocID="{AFF2F323-79C3-4529-99FE-25871E4395E6}" presName="text2" presStyleLbl="fgAcc2" presStyleIdx="0" presStyleCnt="2">
        <dgm:presLayoutVars>
          <dgm:chPref val="3"/>
        </dgm:presLayoutVars>
      </dgm:prSet>
      <dgm:spPr/>
    </dgm:pt>
    <dgm:pt modelId="{29CC72ED-B367-40D6-924F-72B02553C30A}" type="pres">
      <dgm:prSet presAssocID="{AFF2F323-79C3-4529-99FE-25871E4395E6}" presName="hierChild3" presStyleCnt="0"/>
      <dgm:spPr/>
    </dgm:pt>
    <dgm:pt modelId="{16302FAC-DF5D-4F1B-B5F6-7E8B80DF208D}" type="pres">
      <dgm:prSet presAssocID="{C8A74B15-BB39-49F4-BB37-3B0A61250761}" presName="Name17" presStyleLbl="parChTrans1D3" presStyleIdx="0" presStyleCnt="6"/>
      <dgm:spPr/>
    </dgm:pt>
    <dgm:pt modelId="{5E377595-523E-4F1C-B62E-6000D1CF998A}" type="pres">
      <dgm:prSet presAssocID="{48CA05C5-80B4-4C38-B1F8-DD71DBB2BB75}" presName="hierRoot3" presStyleCnt="0"/>
      <dgm:spPr/>
    </dgm:pt>
    <dgm:pt modelId="{4E0B13AB-8D6A-4374-B7E3-938F89872108}" type="pres">
      <dgm:prSet presAssocID="{48CA05C5-80B4-4C38-B1F8-DD71DBB2BB75}" presName="composite3" presStyleCnt="0"/>
      <dgm:spPr/>
    </dgm:pt>
    <dgm:pt modelId="{53431EEA-9A4B-4D48-BD1A-7D6EEE938980}" type="pres">
      <dgm:prSet presAssocID="{48CA05C5-80B4-4C38-B1F8-DD71DBB2BB75}" presName="background3" presStyleLbl="node3" presStyleIdx="0" presStyleCnt="6"/>
      <dgm:spPr/>
    </dgm:pt>
    <dgm:pt modelId="{0B803FBB-6E36-488B-8607-F7A6BC0AA87C}" type="pres">
      <dgm:prSet presAssocID="{48CA05C5-80B4-4C38-B1F8-DD71DBB2BB75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9F55C629-4DCF-4407-8ADC-0ACEE721813B}" type="pres">
      <dgm:prSet presAssocID="{48CA05C5-80B4-4C38-B1F8-DD71DBB2BB75}" presName="hierChild4" presStyleCnt="0"/>
      <dgm:spPr/>
    </dgm:pt>
    <dgm:pt modelId="{AFDD1925-36A5-4AF8-803C-D9012146EBC9}" type="pres">
      <dgm:prSet presAssocID="{A3B715BA-2E12-4E5F-AC68-B0B0EC501525}" presName="Name23" presStyleLbl="parChTrans1D4" presStyleIdx="0" presStyleCnt="3"/>
      <dgm:spPr/>
    </dgm:pt>
    <dgm:pt modelId="{95D16D1C-8562-4584-8FCF-172A11FCDBF2}" type="pres">
      <dgm:prSet presAssocID="{5D5CA889-198E-4D58-9555-EE823B61E291}" presName="hierRoot4" presStyleCnt="0"/>
      <dgm:spPr/>
    </dgm:pt>
    <dgm:pt modelId="{B738BC2E-97B5-40F6-B94F-377865FB8DE1}" type="pres">
      <dgm:prSet presAssocID="{5D5CA889-198E-4D58-9555-EE823B61E291}" presName="composite4" presStyleCnt="0"/>
      <dgm:spPr/>
    </dgm:pt>
    <dgm:pt modelId="{D243EA7E-7808-41F8-90FE-C74EB4168F17}" type="pres">
      <dgm:prSet presAssocID="{5D5CA889-198E-4D58-9555-EE823B61E291}" presName="background4" presStyleLbl="node4" presStyleIdx="0" presStyleCnt="3"/>
      <dgm:spPr/>
    </dgm:pt>
    <dgm:pt modelId="{76227531-7277-4810-91F0-ECF50C1B4DE8}" type="pres">
      <dgm:prSet presAssocID="{5D5CA889-198E-4D58-9555-EE823B61E291}" presName="text4" presStyleLbl="fgAcc4" presStyleIdx="0" presStyleCnt="3">
        <dgm:presLayoutVars>
          <dgm:chPref val="3"/>
        </dgm:presLayoutVars>
      </dgm:prSet>
      <dgm:spPr/>
    </dgm:pt>
    <dgm:pt modelId="{8F86EF21-E2E4-41B6-9752-34DE61C8BE11}" type="pres">
      <dgm:prSet presAssocID="{5D5CA889-198E-4D58-9555-EE823B61E291}" presName="hierChild5" presStyleCnt="0"/>
      <dgm:spPr/>
    </dgm:pt>
    <dgm:pt modelId="{6F895CBC-CAD2-4250-9824-56F60C05F21D}" type="pres">
      <dgm:prSet presAssocID="{01D13687-BFCE-474E-A75B-930BA2132BA6}" presName="Name23" presStyleLbl="parChTrans1D4" presStyleIdx="1" presStyleCnt="3"/>
      <dgm:spPr/>
    </dgm:pt>
    <dgm:pt modelId="{D88F56BC-A63B-4DBF-BC21-7FBC56F1AFAD}" type="pres">
      <dgm:prSet presAssocID="{54C075DB-437B-43C6-8ED5-195795D75FA1}" presName="hierRoot4" presStyleCnt="0"/>
      <dgm:spPr/>
    </dgm:pt>
    <dgm:pt modelId="{6817E4DE-7772-42D9-8F6F-73E3BB30834D}" type="pres">
      <dgm:prSet presAssocID="{54C075DB-437B-43C6-8ED5-195795D75FA1}" presName="composite4" presStyleCnt="0"/>
      <dgm:spPr/>
    </dgm:pt>
    <dgm:pt modelId="{86C6AC95-825B-4C51-889D-38A60E4E5663}" type="pres">
      <dgm:prSet presAssocID="{54C075DB-437B-43C6-8ED5-195795D75FA1}" presName="background4" presStyleLbl="node4" presStyleIdx="1" presStyleCnt="3"/>
      <dgm:spPr/>
    </dgm:pt>
    <dgm:pt modelId="{6B30395A-2EE3-4248-B03B-A6255A4FDEE5}" type="pres">
      <dgm:prSet presAssocID="{54C075DB-437B-43C6-8ED5-195795D75FA1}" presName="text4" presStyleLbl="fgAcc4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0BD03056-16B6-457F-A144-C503CCC371AD}" type="pres">
      <dgm:prSet presAssocID="{54C075DB-437B-43C6-8ED5-195795D75FA1}" presName="hierChild5" presStyleCnt="0"/>
      <dgm:spPr/>
    </dgm:pt>
    <dgm:pt modelId="{CB48FDDA-964E-4FC7-9170-15EE1927DFEA}" type="pres">
      <dgm:prSet presAssocID="{17F69761-C30A-405C-A940-5F400E3142D5}" presName="Name23" presStyleLbl="parChTrans1D4" presStyleIdx="2" presStyleCnt="3"/>
      <dgm:spPr/>
    </dgm:pt>
    <dgm:pt modelId="{19FD4CA4-FCA6-40E4-B388-37CE425D22EB}" type="pres">
      <dgm:prSet presAssocID="{98F3C099-158E-4605-BC9C-FD939B612FCF}" presName="hierRoot4" presStyleCnt="0"/>
      <dgm:spPr/>
    </dgm:pt>
    <dgm:pt modelId="{A4085F60-EF2D-477A-A221-AA89C51021EB}" type="pres">
      <dgm:prSet presAssocID="{98F3C099-158E-4605-BC9C-FD939B612FCF}" presName="composite4" presStyleCnt="0"/>
      <dgm:spPr/>
    </dgm:pt>
    <dgm:pt modelId="{71AED911-C2B3-4BAA-8D94-FEB6E966214B}" type="pres">
      <dgm:prSet presAssocID="{98F3C099-158E-4605-BC9C-FD939B612FCF}" presName="background4" presStyleLbl="node4" presStyleIdx="2" presStyleCnt="3"/>
      <dgm:spPr/>
    </dgm:pt>
    <dgm:pt modelId="{83775AFC-723C-4FAF-99E7-194DD707187C}" type="pres">
      <dgm:prSet presAssocID="{98F3C099-158E-4605-BC9C-FD939B612FCF}" presName="text4" presStyleLbl="fgAcc4" presStyleIdx="2" presStyleCnt="3">
        <dgm:presLayoutVars>
          <dgm:chPref val="3"/>
        </dgm:presLayoutVars>
      </dgm:prSet>
      <dgm:spPr/>
    </dgm:pt>
    <dgm:pt modelId="{83184C0C-23D1-4BA0-87F9-CA7342EA61B2}" type="pres">
      <dgm:prSet presAssocID="{98F3C099-158E-4605-BC9C-FD939B612FCF}" presName="hierChild5" presStyleCnt="0"/>
      <dgm:spPr/>
    </dgm:pt>
    <dgm:pt modelId="{6C446703-34CA-4692-A8D7-3A74DE2AD964}" type="pres">
      <dgm:prSet presAssocID="{66A8D977-C8C5-44CA-A5B0-01AC433EF52D}" presName="Name17" presStyleLbl="parChTrans1D3" presStyleIdx="1" presStyleCnt="6"/>
      <dgm:spPr/>
    </dgm:pt>
    <dgm:pt modelId="{0A6F9693-08ED-47A9-A143-3CB83FF11BBA}" type="pres">
      <dgm:prSet presAssocID="{C038311E-5904-4804-9128-1BB801D5AD10}" presName="hierRoot3" presStyleCnt="0"/>
      <dgm:spPr/>
    </dgm:pt>
    <dgm:pt modelId="{1A78AF7F-EC68-49A9-8A15-FA291D64E673}" type="pres">
      <dgm:prSet presAssocID="{C038311E-5904-4804-9128-1BB801D5AD10}" presName="composite3" presStyleCnt="0"/>
      <dgm:spPr/>
    </dgm:pt>
    <dgm:pt modelId="{4FB6920A-2911-4A12-A534-7F87DB66D4AF}" type="pres">
      <dgm:prSet presAssocID="{C038311E-5904-4804-9128-1BB801D5AD10}" presName="background3" presStyleLbl="node3" presStyleIdx="1" presStyleCnt="6"/>
      <dgm:spPr/>
    </dgm:pt>
    <dgm:pt modelId="{BA915A54-865E-4BEA-B24A-3EE799CD3241}" type="pres">
      <dgm:prSet presAssocID="{C038311E-5904-4804-9128-1BB801D5AD10}" presName="text3" presStyleLbl="fgAcc3" presStyleIdx="1" presStyleCnt="6">
        <dgm:presLayoutVars>
          <dgm:chPref val="3"/>
        </dgm:presLayoutVars>
      </dgm:prSet>
      <dgm:spPr/>
    </dgm:pt>
    <dgm:pt modelId="{AC982333-6861-4117-B69F-C29F39B0BCE8}" type="pres">
      <dgm:prSet presAssocID="{C038311E-5904-4804-9128-1BB801D5AD10}" presName="hierChild4" presStyleCnt="0"/>
      <dgm:spPr/>
    </dgm:pt>
    <dgm:pt modelId="{C65CB5A7-A351-4DE3-B403-24B5EEB82E3F}" type="pres">
      <dgm:prSet presAssocID="{DC999DA4-276A-498F-96A6-D47C16F3CA4A}" presName="Name17" presStyleLbl="parChTrans1D3" presStyleIdx="2" presStyleCnt="6"/>
      <dgm:spPr/>
    </dgm:pt>
    <dgm:pt modelId="{089D420C-D9A6-4C8F-9C49-A8F42ED3261A}" type="pres">
      <dgm:prSet presAssocID="{296E3745-69FC-4125-AD0D-9CD588D508E8}" presName="hierRoot3" presStyleCnt="0"/>
      <dgm:spPr/>
    </dgm:pt>
    <dgm:pt modelId="{901BD5A7-B412-4363-84A8-88BACBBEA8A3}" type="pres">
      <dgm:prSet presAssocID="{296E3745-69FC-4125-AD0D-9CD588D508E8}" presName="composite3" presStyleCnt="0"/>
      <dgm:spPr/>
    </dgm:pt>
    <dgm:pt modelId="{79FDAC25-7E08-4EDC-B980-01B1759C7FA7}" type="pres">
      <dgm:prSet presAssocID="{296E3745-69FC-4125-AD0D-9CD588D508E8}" presName="background3" presStyleLbl="node3" presStyleIdx="2" presStyleCnt="6"/>
      <dgm:spPr/>
    </dgm:pt>
    <dgm:pt modelId="{08851EBA-1FF7-43B2-828C-37F104C94531}" type="pres">
      <dgm:prSet presAssocID="{296E3745-69FC-4125-AD0D-9CD588D508E8}" presName="text3" presStyleLbl="fgAcc3" presStyleIdx="2" presStyleCnt="6">
        <dgm:presLayoutVars>
          <dgm:chPref val="3"/>
        </dgm:presLayoutVars>
      </dgm:prSet>
      <dgm:spPr/>
    </dgm:pt>
    <dgm:pt modelId="{2AA50989-81DA-4B36-A9CD-3FCF565E3B3B}" type="pres">
      <dgm:prSet presAssocID="{296E3745-69FC-4125-AD0D-9CD588D508E8}" presName="hierChild4" presStyleCnt="0"/>
      <dgm:spPr/>
    </dgm:pt>
    <dgm:pt modelId="{ACA56F6A-D9AC-41C9-9DE7-BB926F5A9994}" type="pres">
      <dgm:prSet presAssocID="{1BB439C4-B674-4424-9292-7F3422D761E2}" presName="Name17" presStyleLbl="parChTrans1D3" presStyleIdx="3" presStyleCnt="6"/>
      <dgm:spPr/>
    </dgm:pt>
    <dgm:pt modelId="{1C0E106A-9D58-4ABD-9C20-BC260BF487EF}" type="pres">
      <dgm:prSet presAssocID="{F1618A19-A16A-4182-A67B-9ED46959C42C}" presName="hierRoot3" presStyleCnt="0"/>
      <dgm:spPr/>
    </dgm:pt>
    <dgm:pt modelId="{4ECE6E98-C102-433C-92F3-2CEA0A216084}" type="pres">
      <dgm:prSet presAssocID="{F1618A19-A16A-4182-A67B-9ED46959C42C}" presName="composite3" presStyleCnt="0"/>
      <dgm:spPr/>
    </dgm:pt>
    <dgm:pt modelId="{FFA283A8-8C3D-4193-9115-5F0DF408DFF3}" type="pres">
      <dgm:prSet presAssocID="{F1618A19-A16A-4182-A67B-9ED46959C42C}" presName="background3" presStyleLbl="node3" presStyleIdx="3" presStyleCnt="6"/>
      <dgm:spPr/>
    </dgm:pt>
    <dgm:pt modelId="{57BF9B36-7B00-4ECA-9CAE-D94D13DE6FE9}" type="pres">
      <dgm:prSet presAssocID="{F1618A19-A16A-4182-A67B-9ED46959C42C}" presName="text3" presStyleLbl="fgAcc3" presStyleIdx="3" presStyleCnt="6">
        <dgm:presLayoutVars>
          <dgm:chPref val="3"/>
        </dgm:presLayoutVars>
      </dgm:prSet>
      <dgm:spPr/>
    </dgm:pt>
    <dgm:pt modelId="{F59F998E-B423-47AE-9327-ADADE4575F67}" type="pres">
      <dgm:prSet presAssocID="{F1618A19-A16A-4182-A67B-9ED46959C42C}" presName="hierChild4" presStyleCnt="0"/>
      <dgm:spPr/>
    </dgm:pt>
    <dgm:pt modelId="{6213962A-8CE2-46CF-BB97-807FB76D89CB}" type="pres">
      <dgm:prSet presAssocID="{47C89886-8AAA-4775-81BF-186D32C652D8}" presName="Name10" presStyleLbl="parChTrans1D2" presStyleIdx="1" presStyleCnt="2"/>
      <dgm:spPr/>
    </dgm:pt>
    <dgm:pt modelId="{6F390B1F-569A-4D75-A326-3562EC898F14}" type="pres">
      <dgm:prSet presAssocID="{776D4000-B0FF-4EEC-95FE-9D6951671EC7}" presName="hierRoot2" presStyleCnt="0"/>
      <dgm:spPr/>
    </dgm:pt>
    <dgm:pt modelId="{3D4A9D49-5EC7-434D-92E3-3961101AF5A2}" type="pres">
      <dgm:prSet presAssocID="{776D4000-B0FF-4EEC-95FE-9D6951671EC7}" presName="composite2" presStyleCnt="0"/>
      <dgm:spPr/>
    </dgm:pt>
    <dgm:pt modelId="{87659778-2860-44D0-824F-65893F574625}" type="pres">
      <dgm:prSet presAssocID="{776D4000-B0FF-4EEC-95FE-9D6951671EC7}" presName="background2" presStyleLbl="node2" presStyleIdx="1" presStyleCnt="2"/>
      <dgm:spPr/>
    </dgm:pt>
    <dgm:pt modelId="{1418BA56-4820-4ECC-A6C0-C7DB77A94118}" type="pres">
      <dgm:prSet presAssocID="{776D4000-B0FF-4EEC-95FE-9D6951671EC7}" presName="text2" presStyleLbl="fgAcc2" presStyleIdx="1" presStyleCnt="2">
        <dgm:presLayoutVars>
          <dgm:chPref val="3"/>
        </dgm:presLayoutVars>
      </dgm:prSet>
      <dgm:spPr/>
    </dgm:pt>
    <dgm:pt modelId="{C77BF759-5E1F-4BC5-A339-A26D5FC70E06}" type="pres">
      <dgm:prSet presAssocID="{776D4000-B0FF-4EEC-95FE-9D6951671EC7}" presName="hierChild3" presStyleCnt="0"/>
      <dgm:spPr/>
    </dgm:pt>
    <dgm:pt modelId="{FF7F20DD-CF84-4009-9DB2-1B2C073D893B}" type="pres">
      <dgm:prSet presAssocID="{C10CDCCA-D3B5-4867-AC2C-B604B84B865B}" presName="Name17" presStyleLbl="parChTrans1D3" presStyleIdx="4" presStyleCnt="6"/>
      <dgm:spPr/>
    </dgm:pt>
    <dgm:pt modelId="{073688FE-9FD4-47F4-B301-1581FD1A15E2}" type="pres">
      <dgm:prSet presAssocID="{0B419328-82FE-4B5E-B841-90F65027A6AB}" presName="hierRoot3" presStyleCnt="0"/>
      <dgm:spPr/>
    </dgm:pt>
    <dgm:pt modelId="{B1A90092-D175-4AB2-AF04-32D127B3BB08}" type="pres">
      <dgm:prSet presAssocID="{0B419328-82FE-4B5E-B841-90F65027A6AB}" presName="composite3" presStyleCnt="0"/>
      <dgm:spPr/>
    </dgm:pt>
    <dgm:pt modelId="{31105A13-0D67-4D88-8A78-3BD55750152A}" type="pres">
      <dgm:prSet presAssocID="{0B419328-82FE-4B5E-B841-90F65027A6AB}" presName="background3" presStyleLbl="node3" presStyleIdx="4" presStyleCnt="6"/>
      <dgm:spPr/>
    </dgm:pt>
    <dgm:pt modelId="{9AADD4BB-D5AC-4247-BE3E-EC6C5747D887}" type="pres">
      <dgm:prSet presAssocID="{0B419328-82FE-4B5E-B841-90F65027A6AB}" presName="text3" presStyleLbl="fgAcc3" presStyleIdx="4" presStyleCnt="6">
        <dgm:presLayoutVars>
          <dgm:chPref val="3"/>
        </dgm:presLayoutVars>
      </dgm:prSet>
      <dgm:spPr/>
    </dgm:pt>
    <dgm:pt modelId="{E4372BF8-2904-4DAB-800B-9B94E7AF7081}" type="pres">
      <dgm:prSet presAssocID="{0B419328-82FE-4B5E-B841-90F65027A6AB}" presName="hierChild4" presStyleCnt="0"/>
      <dgm:spPr/>
    </dgm:pt>
    <dgm:pt modelId="{AD782BBD-65A0-4839-A68B-CDB4D72D9D97}" type="pres">
      <dgm:prSet presAssocID="{1FB4B07A-5FBF-4ACA-A99A-6D1493F1608A}" presName="Name17" presStyleLbl="parChTrans1D3" presStyleIdx="5" presStyleCnt="6"/>
      <dgm:spPr/>
    </dgm:pt>
    <dgm:pt modelId="{4C805DD6-E718-47A0-91BA-D2A342AB1D9D}" type="pres">
      <dgm:prSet presAssocID="{5B997578-E3B3-4B40-82E2-640049F8A742}" presName="hierRoot3" presStyleCnt="0"/>
      <dgm:spPr/>
    </dgm:pt>
    <dgm:pt modelId="{55C34AB5-6272-44B6-802F-467E527A4046}" type="pres">
      <dgm:prSet presAssocID="{5B997578-E3B3-4B40-82E2-640049F8A742}" presName="composite3" presStyleCnt="0"/>
      <dgm:spPr/>
    </dgm:pt>
    <dgm:pt modelId="{9F577653-0DC3-49A8-AE26-A5481E97E7E1}" type="pres">
      <dgm:prSet presAssocID="{5B997578-E3B3-4B40-82E2-640049F8A742}" presName="background3" presStyleLbl="node3" presStyleIdx="5" presStyleCnt="6"/>
      <dgm:spPr/>
    </dgm:pt>
    <dgm:pt modelId="{E4D170FC-210E-420C-8E27-1D7F815A30A7}" type="pres">
      <dgm:prSet presAssocID="{5B997578-E3B3-4B40-82E2-640049F8A742}" presName="text3" presStyleLbl="fgAcc3" presStyleIdx="5" presStyleCnt="6">
        <dgm:presLayoutVars>
          <dgm:chPref val="3"/>
        </dgm:presLayoutVars>
      </dgm:prSet>
      <dgm:spPr/>
    </dgm:pt>
    <dgm:pt modelId="{EEFD6757-57D5-45EF-8BC8-DD5CD0D5C0A0}" type="pres">
      <dgm:prSet presAssocID="{5B997578-E3B3-4B40-82E2-640049F8A742}" presName="hierChild4" presStyleCnt="0"/>
      <dgm:spPr/>
    </dgm:pt>
  </dgm:ptLst>
  <dgm:cxnLst>
    <dgm:cxn modelId="{28BB1E9D-9988-4FF7-9C8D-A1061238177C}" type="presOf" srcId="{98F3C099-158E-4605-BC9C-FD939B612FCF}" destId="{83775AFC-723C-4FAF-99E7-194DD707187C}" srcOrd="0" destOrd="0" presId="urn:microsoft.com/office/officeart/2005/8/layout/hierarchy1"/>
    <dgm:cxn modelId="{28A76A46-69B2-4AB5-BE78-E5F379696AAE}" type="presOf" srcId="{17F69761-C30A-405C-A940-5F400E3142D5}" destId="{CB48FDDA-964E-4FC7-9170-15EE1927DFEA}" srcOrd="0" destOrd="0" presId="urn:microsoft.com/office/officeart/2005/8/layout/hierarchy1"/>
    <dgm:cxn modelId="{DAA219C9-04BA-4CCC-87A9-456A74E87BC3}" srcId="{776D4000-B0FF-4EEC-95FE-9D6951671EC7}" destId="{0B419328-82FE-4B5E-B841-90F65027A6AB}" srcOrd="0" destOrd="0" parTransId="{C10CDCCA-D3B5-4867-AC2C-B604B84B865B}" sibTransId="{F9EE3A02-795A-4AB9-A65D-9CC84CB76AC6}"/>
    <dgm:cxn modelId="{855AB210-4EE2-42DA-A136-AED8801EF4DD}" srcId="{AFF2F323-79C3-4529-99FE-25871E4395E6}" destId="{296E3745-69FC-4125-AD0D-9CD588D508E8}" srcOrd="2" destOrd="0" parTransId="{DC999DA4-276A-498F-96A6-D47C16F3CA4A}" sibTransId="{9085C181-FC96-4C56-8B24-94BE70E91E41}"/>
    <dgm:cxn modelId="{3D04F31E-4E6A-4383-9657-135EF3B5612B}" type="presOf" srcId="{0B419328-82FE-4B5E-B841-90F65027A6AB}" destId="{9AADD4BB-D5AC-4247-BE3E-EC6C5747D887}" srcOrd="0" destOrd="0" presId="urn:microsoft.com/office/officeart/2005/8/layout/hierarchy1"/>
    <dgm:cxn modelId="{ABB7D150-24D4-4088-B33D-71440C2470A6}" type="presOf" srcId="{1BB439C4-B674-4424-9292-7F3422D761E2}" destId="{ACA56F6A-D9AC-41C9-9DE7-BB926F5A9994}" srcOrd="0" destOrd="0" presId="urn:microsoft.com/office/officeart/2005/8/layout/hierarchy1"/>
    <dgm:cxn modelId="{5DF245FB-D3D2-421F-9B4C-25AB73069099}" type="presOf" srcId="{5B997578-E3B3-4B40-82E2-640049F8A742}" destId="{E4D170FC-210E-420C-8E27-1D7F815A30A7}" srcOrd="0" destOrd="0" presId="urn:microsoft.com/office/officeart/2005/8/layout/hierarchy1"/>
    <dgm:cxn modelId="{9D2E4234-0F8C-44F1-A50B-1D4004F9F442}" type="presOf" srcId="{A3B715BA-2E12-4E5F-AC68-B0B0EC501525}" destId="{AFDD1925-36A5-4AF8-803C-D9012146EBC9}" srcOrd="0" destOrd="0" presId="urn:microsoft.com/office/officeart/2005/8/layout/hierarchy1"/>
    <dgm:cxn modelId="{5C4D00BC-7A5B-4ED4-ABBD-03F592F9DFF0}" srcId="{AFF2F323-79C3-4529-99FE-25871E4395E6}" destId="{48CA05C5-80B4-4C38-B1F8-DD71DBB2BB75}" srcOrd="0" destOrd="0" parTransId="{C8A74B15-BB39-49F4-BB37-3B0A61250761}" sibTransId="{791B6385-8EFE-4A6B-8325-5ACC9728D03D}"/>
    <dgm:cxn modelId="{D2789AE9-290A-4E3F-97C4-96C2C8FB530C}" type="presOf" srcId="{DC999DA4-276A-498F-96A6-D47C16F3CA4A}" destId="{C65CB5A7-A351-4DE3-B403-24B5EEB82E3F}" srcOrd="0" destOrd="0" presId="urn:microsoft.com/office/officeart/2005/8/layout/hierarchy1"/>
    <dgm:cxn modelId="{EC007023-B4DF-490D-A5CF-BA717834AD7C}" type="presOf" srcId="{48CA05C5-80B4-4C38-B1F8-DD71DBB2BB75}" destId="{0B803FBB-6E36-488B-8607-F7A6BC0AA87C}" srcOrd="0" destOrd="0" presId="urn:microsoft.com/office/officeart/2005/8/layout/hierarchy1"/>
    <dgm:cxn modelId="{A58DDD32-1818-4695-B63C-5B8F29E368E6}" type="presOf" srcId="{C8A74B15-BB39-49F4-BB37-3B0A61250761}" destId="{16302FAC-DF5D-4F1B-B5F6-7E8B80DF208D}" srcOrd="0" destOrd="0" presId="urn:microsoft.com/office/officeart/2005/8/layout/hierarchy1"/>
    <dgm:cxn modelId="{AF8A57F9-71A6-4A64-9449-55E32A8B9918}" type="presOf" srcId="{66A8D977-C8C5-44CA-A5B0-01AC433EF52D}" destId="{6C446703-34CA-4692-A8D7-3A74DE2AD964}" srcOrd="0" destOrd="0" presId="urn:microsoft.com/office/officeart/2005/8/layout/hierarchy1"/>
    <dgm:cxn modelId="{20342D8A-8CA9-44BE-9E0D-FB86F752BB8A}" srcId="{5F2BB332-AD64-400E-A9BE-AC6F844A2C12}" destId="{776D4000-B0FF-4EEC-95FE-9D6951671EC7}" srcOrd="1" destOrd="0" parTransId="{47C89886-8AAA-4775-81BF-186D32C652D8}" sibTransId="{7CB843B5-BCC0-4CC2-AB1E-07104E5C7917}"/>
    <dgm:cxn modelId="{E0D4A40A-6267-4088-A1C9-C73571AE1C6E}" type="presOf" srcId="{CEE0E89E-A26C-4062-9053-E102DF9FC13D}" destId="{69B0A22A-0DF7-4870-BED5-C2A41244C3AD}" srcOrd="0" destOrd="0" presId="urn:microsoft.com/office/officeart/2005/8/layout/hierarchy1"/>
    <dgm:cxn modelId="{E9E72560-B5D8-479D-9F45-5707318F81BC}" srcId="{48CA05C5-80B4-4C38-B1F8-DD71DBB2BB75}" destId="{98F3C099-158E-4605-BC9C-FD939B612FCF}" srcOrd="2" destOrd="0" parTransId="{17F69761-C30A-405C-A940-5F400E3142D5}" sibTransId="{8F8C30B3-0D5F-4F5E-8964-1399559BE281}"/>
    <dgm:cxn modelId="{7C5A919F-8BE5-4162-B9F9-202D122C7191}" srcId="{AFF2F323-79C3-4529-99FE-25871E4395E6}" destId="{C038311E-5904-4804-9128-1BB801D5AD10}" srcOrd="1" destOrd="0" parTransId="{66A8D977-C8C5-44CA-A5B0-01AC433EF52D}" sibTransId="{9519A542-7DFA-44BB-BFAC-3F17CEF8CACF}"/>
    <dgm:cxn modelId="{283ADF0A-3747-4DAD-A804-77DE671D9B89}" srcId="{5F2BB332-AD64-400E-A9BE-AC6F844A2C12}" destId="{AFF2F323-79C3-4529-99FE-25871E4395E6}" srcOrd="0" destOrd="0" parTransId="{0C3DF7E2-A0B7-4D91-8860-29DF676A94E9}" sibTransId="{CBBBCC6F-0980-4C62-A19B-3CF9F5287D01}"/>
    <dgm:cxn modelId="{22654041-7845-4068-829C-4DC898A468C9}" srcId="{48CA05C5-80B4-4C38-B1F8-DD71DBB2BB75}" destId="{5D5CA889-198E-4D58-9555-EE823B61E291}" srcOrd="0" destOrd="0" parTransId="{A3B715BA-2E12-4E5F-AC68-B0B0EC501525}" sibTransId="{0CAF9B2E-4CD3-462C-BCEB-6FE562926B83}"/>
    <dgm:cxn modelId="{D0728821-DB2A-49E1-974C-FC5C87A382F3}" type="presOf" srcId="{F1618A19-A16A-4182-A67B-9ED46959C42C}" destId="{57BF9B36-7B00-4ECA-9CAE-D94D13DE6FE9}" srcOrd="0" destOrd="0" presId="urn:microsoft.com/office/officeart/2005/8/layout/hierarchy1"/>
    <dgm:cxn modelId="{8E989091-826B-472A-8849-26644711F223}" type="presOf" srcId="{296E3745-69FC-4125-AD0D-9CD588D508E8}" destId="{08851EBA-1FF7-43B2-828C-37F104C94531}" srcOrd="0" destOrd="0" presId="urn:microsoft.com/office/officeart/2005/8/layout/hierarchy1"/>
    <dgm:cxn modelId="{2F0D80A0-099E-448B-81E0-A035529EA3F3}" srcId="{776D4000-B0FF-4EEC-95FE-9D6951671EC7}" destId="{5B997578-E3B3-4B40-82E2-640049F8A742}" srcOrd="1" destOrd="0" parTransId="{1FB4B07A-5FBF-4ACA-A99A-6D1493F1608A}" sibTransId="{EE252D9F-48B1-4DB7-A36E-8DD122B37CA3}"/>
    <dgm:cxn modelId="{2D3A7C09-DB81-4A1A-99A7-06E7281CE7DC}" type="presOf" srcId="{C038311E-5904-4804-9128-1BB801D5AD10}" destId="{BA915A54-865E-4BEA-B24A-3EE799CD3241}" srcOrd="0" destOrd="0" presId="urn:microsoft.com/office/officeart/2005/8/layout/hierarchy1"/>
    <dgm:cxn modelId="{33F40C15-B8B0-4079-BF11-ED68E62B7815}" type="presOf" srcId="{C10CDCCA-D3B5-4867-AC2C-B604B84B865B}" destId="{FF7F20DD-CF84-4009-9DB2-1B2C073D893B}" srcOrd="0" destOrd="0" presId="urn:microsoft.com/office/officeart/2005/8/layout/hierarchy1"/>
    <dgm:cxn modelId="{06D3D833-A198-491E-A86B-C43B177881CD}" srcId="{CEE0E89E-A26C-4062-9053-E102DF9FC13D}" destId="{5F2BB332-AD64-400E-A9BE-AC6F844A2C12}" srcOrd="0" destOrd="0" parTransId="{0930FF21-8DE7-4E7A-A31F-096FBE223BCD}" sibTransId="{AC3115A1-21C4-43F4-82F4-F069BA227D8F}"/>
    <dgm:cxn modelId="{AFE4857B-8972-4236-8F27-474A62BDE61D}" type="presOf" srcId="{01D13687-BFCE-474E-A75B-930BA2132BA6}" destId="{6F895CBC-CAD2-4250-9824-56F60C05F21D}" srcOrd="0" destOrd="0" presId="urn:microsoft.com/office/officeart/2005/8/layout/hierarchy1"/>
    <dgm:cxn modelId="{00DBBDD0-A877-4B03-A8FA-B7A41EA4422B}" type="presOf" srcId="{0C3DF7E2-A0B7-4D91-8860-29DF676A94E9}" destId="{9A5A7A3E-4914-49BD-9475-E232DE7DC8B4}" srcOrd="0" destOrd="0" presId="urn:microsoft.com/office/officeart/2005/8/layout/hierarchy1"/>
    <dgm:cxn modelId="{6F17F7C5-3DF5-4F34-923A-734E59E841B3}" type="presOf" srcId="{5F2BB332-AD64-400E-A9BE-AC6F844A2C12}" destId="{7827A00F-0203-47B6-A92E-58AF0618A57F}" srcOrd="0" destOrd="0" presId="urn:microsoft.com/office/officeart/2005/8/layout/hierarchy1"/>
    <dgm:cxn modelId="{402A8F6F-8E4E-4F2C-8857-DB2E50479C7C}" type="presOf" srcId="{47C89886-8AAA-4775-81BF-186D32C652D8}" destId="{6213962A-8CE2-46CF-BB97-807FB76D89CB}" srcOrd="0" destOrd="0" presId="urn:microsoft.com/office/officeart/2005/8/layout/hierarchy1"/>
    <dgm:cxn modelId="{E7EA367E-8E22-4195-82F1-3B83CBFD05DE}" type="presOf" srcId="{5D5CA889-198E-4D58-9555-EE823B61E291}" destId="{76227531-7277-4810-91F0-ECF50C1B4DE8}" srcOrd="0" destOrd="0" presId="urn:microsoft.com/office/officeart/2005/8/layout/hierarchy1"/>
    <dgm:cxn modelId="{036D283B-5604-45E0-9D41-57A27B028091}" type="presOf" srcId="{54C075DB-437B-43C6-8ED5-195795D75FA1}" destId="{6B30395A-2EE3-4248-B03B-A6255A4FDEE5}" srcOrd="0" destOrd="0" presId="urn:microsoft.com/office/officeart/2005/8/layout/hierarchy1"/>
    <dgm:cxn modelId="{3D7E5103-1DE2-4A61-8823-E0A44C5A4FF8}" srcId="{AFF2F323-79C3-4529-99FE-25871E4395E6}" destId="{F1618A19-A16A-4182-A67B-9ED46959C42C}" srcOrd="3" destOrd="0" parTransId="{1BB439C4-B674-4424-9292-7F3422D761E2}" sibTransId="{2C5D0C82-BECF-4CE9-8B00-02D5B0B67FFD}"/>
    <dgm:cxn modelId="{27B4F332-12EB-4EBB-BE6D-1B284385032B}" type="presOf" srcId="{AFF2F323-79C3-4529-99FE-25871E4395E6}" destId="{D20D1A1F-1166-47B0-B5AB-3D0114E6BCFF}" srcOrd="0" destOrd="0" presId="urn:microsoft.com/office/officeart/2005/8/layout/hierarchy1"/>
    <dgm:cxn modelId="{A4D132CA-27B9-4869-8F50-8DFEB2EC31C3}" type="presOf" srcId="{776D4000-B0FF-4EEC-95FE-9D6951671EC7}" destId="{1418BA56-4820-4ECC-A6C0-C7DB77A94118}" srcOrd="0" destOrd="0" presId="urn:microsoft.com/office/officeart/2005/8/layout/hierarchy1"/>
    <dgm:cxn modelId="{C7745F60-1214-4993-9F9E-4B4DB28A6D66}" srcId="{48CA05C5-80B4-4C38-B1F8-DD71DBB2BB75}" destId="{54C075DB-437B-43C6-8ED5-195795D75FA1}" srcOrd="1" destOrd="0" parTransId="{01D13687-BFCE-474E-A75B-930BA2132BA6}" sibTransId="{A1A5EF12-5466-4C8F-8256-D9B090DCB9DF}"/>
    <dgm:cxn modelId="{29A90B0C-8F7F-4FD5-AC0D-69D5B33AD1DC}" type="presOf" srcId="{1FB4B07A-5FBF-4ACA-A99A-6D1493F1608A}" destId="{AD782BBD-65A0-4839-A68B-CDB4D72D9D97}" srcOrd="0" destOrd="0" presId="urn:microsoft.com/office/officeart/2005/8/layout/hierarchy1"/>
    <dgm:cxn modelId="{8EFA01D8-9520-4BD8-A048-18EF065A38F8}" type="presParOf" srcId="{69B0A22A-0DF7-4870-BED5-C2A41244C3AD}" destId="{E20792A2-976A-44AE-B342-43FB49992A88}" srcOrd="0" destOrd="0" presId="urn:microsoft.com/office/officeart/2005/8/layout/hierarchy1"/>
    <dgm:cxn modelId="{7D38FCB7-4AA5-44F7-807C-362FCD99ED43}" type="presParOf" srcId="{E20792A2-976A-44AE-B342-43FB49992A88}" destId="{67123F3C-2165-4863-99EF-8DE9168E0990}" srcOrd="0" destOrd="0" presId="urn:microsoft.com/office/officeart/2005/8/layout/hierarchy1"/>
    <dgm:cxn modelId="{67DE1091-6E3A-4122-ABCA-CDC1D5783471}" type="presParOf" srcId="{67123F3C-2165-4863-99EF-8DE9168E0990}" destId="{A3AF1C22-6085-45D4-8096-DFB0289B8711}" srcOrd="0" destOrd="0" presId="urn:microsoft.com/office/officeart/2005/8/layout/hierarchy1"/>
    <dgm:cxn modelId="{22F1D797-C205-4F5E-85CE-2143FA099426}" type="presParOf" srcId="{67123F3C-2165-4863-99EF-8DE9168E0990}" destId="{7827A00F-0203-47B6-A92E-58AF0618A57F}" srcOrd="1" destOrd="0" presId="urn:microsoft.com/office/officeart/2005/8/layout/hierarchy1"/>
    <dgm:cxn modelId="{5C29A8DE-AF21-44F6-A431-BC3CB1028C1E}" type="presParOf" srcId="{E20792A2-976A-44AE-B342-43FB49992A88}" destId="{16A8E4F6-24FE-462A-A4A3-58B5009A360E}" srcOrd="1" destOrd="0" presId="urn:microsoft.com/office/officeart/2005/8/layout/hierarchy1"/>
    <dgm:cxn modelId="{EF76C934-D720-417B-9BB8-7F6998D399F1}" type="presParOf" srcId="{16A8E4F6-24FE-462A-A4A3-58B5009A360E}" destId="{9A5A7A3E-4914-49BD-9475-E232DE7DC8B4}" srcOrd="0" destOrd="0" presId="urn:microsoft.com/office/officeart/2005/8/layout/hierarchy1"/>
    <dgm:cxn modelId="{F82F8B76-95A2-4A38-8B69-C2EC377BFCD9}" type="presParOf" srcId="{16A8E4F6-24FE-462A-A4A3-58B5009A360E}" destId="{6157D0EA-8654-4746-B19E-8138A6EE69BC}" srcOrd="1" destOrd="0" presId="urn:microsoft.com/office/officeart/2005/8/layout/hierarchy1"/>
    <dgm:cxn modelId="{2D918AB2-106A-42CE-AC82-AB0B0B467799}" type="presParOf" srcId="{6157D0EA-8654-4746-B19E-8138A6EE69BC}" destId="{2A717FFD-3F6B-43D6-B99D-97E332B99285}" srcOrd="0" destOrd="0" presId="urn:microsoft.com/office/officeart/2005/8/layout/hierarchy1"/>
    <dgm:cxn modelId="{C9000A8E-E714-4596-BFAF-1B57BA3DD070}" type="presParOf" srcId="{2A717FFD-3F6B-43D6-B99D-97E332B99285}" destId="{D7C4C974-F9F4-441F-BFB1-823DC117868D}" srcOrd="0" destOrd="0" presId="urn:microsoft.com/office/officeart/2005/8/layout/hierarchy1"/>
    <dgm:cxn modelId="{D696D07E-3C79-44EC-93EA-60F088EF3CA3}" type="presParOf" srcId="{2A717FFD-3F6B-43D6-B99D-97E332B99285}" destId="{D20D1A1F-1166-47B0-B5AB-3D0114E6BCFF}" srcOrd="1" destOrd="0" presId="urn:microsoft.com/office/officeart/2005/8/layout/hierarchy1"/>
    <dgm:cxn modelId="{FA4A8467-A8D7-4B4F-8B3E-B5E0EC0DA3EA}" type="presParOf" srcId="{6157D0EA-8654-4746-B19E-8138A6EE69BC}" destId="{29CC72ED-B367-40D6-924F-72B02553C30A}" srcOrd="1" destOrd="0" presId="urn:microsoft.com/office/officeart/2005/8/layout/hierarchy1"/>
    <dgm:cxn modelId="{530D3A54-14F5-4861-9247-7D6A57665D50}" type="presParOf" srcId="{29CC72ED-B367-40D6-924F-72B02553C30A}" destId="{16302FAC-DF5D-4F1B-B5F6-7E8B80DF208D}" srcOrd="0" destOrd="0" presId="urn:microsoft.com/office/officeart/2005/8/layout/hierarchy1"/>
    <dgm:cxn modelId="{10812376-E745-4D74-8CA5-517550CA1928}" type="presParOf" srcId="{29CC72ED-B367-40D6-924F-72B02553C30A}" destId="{5E377595-523E-4F1C-B62E-6000D1CF998A}" srcOrd="1" destOrd="0" presId="urn:microsoft.com/office/officeart/2005/8/layout/hierarchy1"/>
    <dgm:cxn modelId="{7831E51D-40E6-4591-8570-9234DBDA9B19}" type="presParOf" srcId="{5E377595-523E-4F1C-B62E-6000D1CF998A}" destId="{4E0B13AB-8D6A-4374-B7E3-938F89872108}" srcOrd="0" destOrd="0" presId="urn:microsoft.com/office/officeart/2005/8/layout/hierarchy1"/>
    <dgm:cxn modelId="{F4B8BC2E-23A9-4EEC-ABA5-32D8777A7E36}" type="presParOf" srcId="{4E0B13AB-8D6A-4374-B7E3-938F89872108}" destId="{53431EEA-9A4B-4D48-BD1A-7D6EEE938980}" srcOrd="0" destOrd="0" presId="urn:microsoft.com/office/officeart/2005/8/layout/hierarchy1"/>
    <dgm:cxn modelId="{63FD9F76-7E04-48D5-838E-FDEDB40A7A3A}" type="presParOf" srcId="{4E0B13AB-8D6A-4374-B7E3-938F89872108}" destId="{0B803FBB-6E36-488B-8607-F7A6BC0AA87C}" srcOrd="1" destOrd="0" presId="urn:microsoft.com/office/officeart/2005/8/layout/hierarchy1"/>
    <dgm:cxn modelId="{994B2DEF-18E9-4A8F-8832-62A259036348}" type="presParOf" srcId="{5E377595-523E-4F1C-B62E-6000D1CF998A}" destId="{9F55C629-4DCF-4407-8ADC-0ACEE721813B}" srcOrd="1" destOrd="0" presId="urn:microsoft.com/office/officeart/2005/8/layout/hierarchy1"/>
    <dgm:cxn modelId="{EA6F9DDC-3FB4-4F8E-9EFB-B7C5BAB52F50}" type="presParOf" srcId="{9F55C629-4DCF-4407-8ADC-0ACEE721813B}" destId="{AFDD1925-36A5-4AF8-803C-D9012146EBC9}" srcOrd="0" destOrd="0" presId="urn:microsoft.com/office/officeart/2005/8/layout/hierarchy1"/>
    <dgm:cxn modelId="{5EDB381E-23CC-401D-AB25-7BCACB0A0D11}" type="presParOf" srcId="{9F55C629-4DCF-4407-8ADC-0ACEE721813B}" destId="{95D16D1C-8562-4584-8FCF-172A11FCDBF2}" srcOrd="1" destOrd="0" presId="urn:microsoft.com/office/officeart/2005/8/layout/hierarchy1"/>
    <dgm:cxn modelId="{F75F0D3E-11A2-4FBF-93C0-2CFB1D4FA945}" type="presParOf" srcId="{95D16D1C-8562-4584-8FCF-172A11FCDBF2}" destId="{B738BC2E-97B5-40F6-B94F-377865FB8DE1}" srcOrd="0" destOrd="0" presId="urn:microsoft.com/office/officeart/2005/8/layout/hierarchy1"/>
    <dgm:cxn modelId="{B950E1E3-F420-4D17-9AE2-14B8CBD87723}" type="presParOf" srcId="{B738BC2E-97B5-40F6-B94F-377865FB8DE1}" destId="{D243EA7E-7808-41F8-90FE-C74EB4168F17}" srcOrd="0" destOrd="0" presId="urn:microsoft.com/office/officeart/2005/8/layout/hierarchy1"/>
    <dgm:cxn modelId="{945FAADB-986C-437C-9951-D948D2E82081}" type="presParOf" srcId="{B738BC2E-97B5-40F6-B94F-377865FB8DE1}" destId="{76227531-7277-4810-91F0-ECF50C1B4DE8}" srcOrd="1" destOrd="0" presId="urn:microsoft.com/office/officeart/2005/8/layout/hierarchy1"/>
    <dgm:cxn modelId="{E991F77B-BDAC-48DC-8532-CA121FE696CA}" type="presParOf" srcId="{95D16D1C-8562-4584-8FCF-172A11FCDBF2}" destId="{8F86EF21-E2E4-41B6-9752-34DE61C8BE11}" srcOrd="1" destOrd="0" presId="urn:microsoft.com/office/officeart/2005/8/layout/hierarchy1"/>
    <dgm:cxn modelId="{DA609190-3A7F-4BD6-8157-F14F540EE640}" type="presParOf" srcId="{9F55C629-4DCF-4407-8ADC-0ACEE721813B}" destId="{6F895CBC-CAD2-4250-9824-56F60C05F21D}" srcOrd="2" destOrd="0" presId="urn:microsoft.com/office/officeart/2005/8/layout/hierarchy1"/>
    <dgm:cxn modelId="{B238F042-3B54-46DA-AE1A-A3C14F0CFC16}" type="presParOf" srcId="{9F55C629-4DCF-4407-8ADC-0ACEE721813B}" destId="{D88F56BC-A63B-4DBF-BC21-7FBC56F1AFAD}" srcOrd="3" destOrd="0" presId="urn:microsoft.com/office/officeart/2005/8/layout/hierarchy1"/>
    <dgm:cxn modelId="{CC4D4BC3-81A0-442A-8F65-A5995302269C}" type="presParOf" srcId="{D88F56BC-A63B-4DBF-BC21-7FBC56F1AFAD}" destId="{6817E4DE-7772-42D9-8F6F-73E3BB30834D}" srcOrd="0" destOrd="0" presId="urn:microsoft.com/office/officeart/2005/8/layout/hierarchy1"/>
    <dgm:cxn modelId="{887A5A04-643F-450C-9EB7-E4EC67DB048D}" type="presParOf" srcId="{6817E4DE-7772-42D9-8F6F-73E3BB30834D}" destId="{86C6AC95-825B-4C51-889D-38A60E4E5663}" srcOrd="0" destOrd="0" presId="urn:microsoft.com/office/officeart/2005/8/layout/hierarchy1"/>
    <dgm:cxn modelId="{94E3243D-63DD-46FC-B5CD-0AA37FA3ED28}" type="presParOf" srcId="{6817E4DE-7772-42D9-8F6F-73E3BB30834D}" destId="{6B30395A-2EE3-4248-B03B-A6255A4FDEE5}" srcOrd="1" destOrd="0" presId="urn:microsoft.com/office/officeart/2005/8/layout/hierarchy1"/>
    <dgm:cxn modelId="{40C45AEF-93D6-4EA4-8599-B48966E78B20}" type="presParOf" srcId="{D88F56BC-A63B-4DBF-BC21-7FBC56F1AFAD}" destId="{0BD03056-16B6-457F-A144-C503CCC371AD}" srcOrd="1" destOrd="0" presId="urn:microsoft.com/office/officeart/2005/8/layout/hierarchy1"/>
    <dgm:cxn modelId="{12D42E26-BD6D-463D-AB46-5DB2A022E8D9}" type="presParOf" srcId="{9F55C629-4DCF-4407-8ADC-0ACEE721813B}" destId="{CB48FDDA-964E-4FC7-9170-15EE1927DFEA}" srcOrd="4" destOrd="0" presId="urn:microsoft.com/office/officeart/2005/8/layout/hierarchy1"/>
    <dgm:cxn modelId="{30D0C82B-0A5F-4D29-83D4-54DFA0682A51}" type="presParOf" srcId="{9F55C629-4DCF-4407-8ADC-0ACEE721813B}" destId="{19FD4CA4-FCA6-40E4-B388-37CE425D22EB}" srcOrd="5" destOrd="0" presId="urn:microsoft.com/office/officeart/2005/8/layout/hierarchy1"/>
    <dgm:cxn modelId="{5BB3A752-6F58-4B31-B8ED-ED0863A36837}" type="presParOf" srcId="{19FD4CA4-FCA6-40E4-B388-37CE425D22EB}" destId="{A4085F60-EF2D-477A-A221-AA89C51021EB}" srcOrd="0" destOrd="0" presId="urn:microsoft.com/office/officeart/2005/8/layout/hierarchy1"/>
    <dgm:cxn modelId="{B6786A39-1B45-4577-B8E2-9BCBFE0EF925}" type="presParOf" srcId="{A4085F60-EF2D-477A-A221-AA89C51021EB}" destId="{71AED911-C2B3-4BAA-8D94-FEB6E966214B}" srcOrd="0" destOrd="0" presId="urn:microsoft.com/office/officeart/2005/8/layout/hierarchy1"/>
    <dgm:cxn modelId="{802D17B6-62B5-45CB-A585-4CD2D997E0B1}" type="presParOf" srcId="{A4085F60-EF2D-477A-A221-AA89C51021EB}" destId="{83775AFC-723C-4FAF-99E7-194DD707187C}" srcOrd="1" destOrd="0" presId="urn:microsoft.com/office/officeart/2005/8/layout/hierarchy1"/>
    <dgm:cxn modelId="{D5379B2C-A7FC-4300-9640-F9067DD83ED3}" type="presParOf" srcId="{19FD4CA4-FCA6-40E4-B388-37CE425D22EB}" destId="{83184C0C-23D1-4BA0-87F9-CA7342EA61B2}" srcOrd="1" destOrd="0" presId="urn:microsoft.com/office/officeart/2005/8/layout/hierarchy1"/>
    <dgm:cxn modelId="{57B52CAF-2A21-4157-98DB-DD5F86CDB04C}" type="presParOf" srcId="{29CC72ED-B367-40D6-924F-72B02553C30A}" destId="{6C446703-34CA-4692-A8D7-3A74DE2AD964}" srcOrd="2" destOrd="0" presId="urn:microsoft.com/office/officeart/2005/8/layout/hierarchy1"/>
    <dgm:cxn modelId="{C63E0F5D-A1A3-4D8F-987B-0C602E2670F2}" type="presParOf" srcId="{29CC72ED-B367-40D6-924F-72B02553C30A}" destId="{0A6F9693-08ED-47A9-A143-3CB83FF11BBA}" srcOrd="3" destOrd="0" presId="urn:microsoft.com/office/officeart/2005/8/layout/hierarchy1"/>
    <dgm:cxn modelId="{8BD67242-B483-4FB3-928A-C767BDA7C90D}" type="presParOf" srcId="{0A6F9693-08ED-47A9-A143-3CB83FF11BBA}" destId="{1A78AF7F-EC68-49A9-8A15-FA291D64E673}" srcOrd="0" destOrd="0" presId="urn:microsoft.com/office/officeart/2005/8/layout/hierarchy1"/>
    <dgm:cxn modelId="{0754D76C-1297-4E5E-AD93-23DC8E5F5D6F}" type="presParOf" srcId="{1A78AF7F-EC68-49A9-8A15-FA291D64E673}" destId="{4FB6920A-2911-4A12-A534-7F87DB66D4AF}" srcOrd="0" destOrd="0" presId="urn:microsoft.com/office/officeart/2005/8/layout/hierarchy1"/>
    <dgm:cxn modelId="{C02D8E7D-D24F-4317-8667-D81076897AA8}" type="presParOf" srcId="{1A78AF7F-EC68-49A9-8A15-FA291D64E673}" destId="{BA915A54-865E-4BEA-B24A-3EE799CD3241}" srcOrd="1" destOrd="0" presId="urn:microsoft.com/office/officeart/2005/8/layout/hierarchy1"/>
    <dgm:cxn modelId="{1CE999D8-A1F7-4A55-9E75-3C94FBBE93B8}" type="presParOf" srcId="{0A6F9693-08ED-47A9-A143-3CB83FF11BBA}" destId="{AC982333-6861-4117-B69F-C29F39B0BCE8}" srcOrd="1" destOrd="0" presId="urn:microsoft.com/office/officeart/2005/8/layout/hierarchy1"/>
    <dgm:cxn modelId="{84C808D0-8133-4652-A405-60F0A75FA63B}" type="presParOf" srcId="{29CC72ED-B367-40D6-924F-72B02553C30A}" destId="{C65CB5A7-A351-4DE3-B403-24B5EEB82E3F}" srcOrd="4" destOrd="0" presId="urn:microsoft.com/office/officeart/2005/8/layout/hierarchy1"/>
    <dgm:cxn modelId="{99417079-77EA-48E6-90AC-B6440BEA0572}" type="presParOf" srcId="{29CC72ED-B367-40D6-924F-72B02553C30A}" destId="{089D420C-D9A6-4C8F-9C49-A8F42ED3261A}" srcOrd="5" destOrd="0" presId="urn:microsoft.com/office/officeart/2005/8/layout/hierarchy1"/>
    <dgm:cxn modelId="{80834B88-8B25-4BBA-930E-D658BD3712F9}" type="presParOf" srcId="{089D420C-D9A6-4C8F-9C49-A8F42ED3261A}" destId="{901BD5A7-B412-4363-84A8-88BACBBEA8A3}" srcOrd="0" destOrd="0" presId="urn:microsoft.com/office/officeart/2005/8/layout/hierarchy1"/>
    <dgm:cxn modelId="{DF793F28-32CB-49AB-BF7E-7B9E9FA8EEDC}" type="presParOf" srcId="{901BD5A7-B412-4363-84A8-88BACBBEA8A3}" destId="{79FDAC25-7E08-4EDC-B980-01B1759C7FA7}" srcOrd="0" destOrd="0" presId="urn:microsoft.com/office/officeart/2005/8/layout/hierarchy1"/>
    <dgm:cxn modelId="{18581F27-B7F0-42F3-BFCD-6EBA97AE1B09}" type="presParOf" srcId="{901BD5A7-B412-4363-84A8-88BACBBEA8A3}" destId="{08851EBA-1FF7-43B2-828C-37F104C94531}" srcOrd="1" destOrd="0" presId="urn:microsoft.com/office/officeart/2005/8/layout/hierarchy1"/>
    <dgm:cxn modelId="{39D59EEE-5860-44CF-8CCF-3C1122E552F0}" type="presParOf" srcId="{089D420C-D9A6-4C8F-9C49-A8F42ED3261A}" destId="{2AA50989-81DA-4B36-A9CD-3FCF565E3B3B}" srcOrd="1" destOrd="0" presId="urn:microsoft.com/office/officeart/2005/8/layout/hierarchy1"/>
    <dgm:cxn modelId="{7B360DD7-80FB-49D3-91AC-D44EAA52FE6A}" type="presParOf" srcId="{29CC72ED-B367-40D6-924F-72B02553C30A}" destId="{ACA56F6A-D9AC-41C9-9DE7-BB926F5A9994}" srcOrd="6" destOrd="0" presId="urn:microsoft.com/office/officeart/2005/8/layout/hierarchy1"/>
    <dgm:cxn modelId="{524D0C21-AEC6-4E7C-8869-537D7B93248F}" type="presParOf" srcId="{29CC72ED-B367-40D6-924F-72B02553C30A}" destId="{1C0E106A-9D58-4ABD-9C20-BC260BF487EF}" srcOrd="7" destOrd="0" presId="urn:microsoft.com/office/officeart/2005/8/layout/hierarchy1"/>
    <dgm:cxn modelId="{C8AE6926-2A13-438D-8194-12BABF766F57}" type="presParOf" srcId="{1C0E106A-9D58-4ABD-9C20-BC260BF487EF}" destId="{4ECE6E98-C102-433C-92F3-2CEA0A216084}" srcOrd="0" destOrd="0" presId="urn:microsoft.com/office/officeart/2005/8/layout/hierarchy1"/>
    <dgm:cxn modelId="{1E27EBA3-89D4-499D-96DB-90B47ADF27F8}" type="presParOf" srcId="{4ECE6E98-C102-433C-92F3-2CEA0A216084}" destId="{FFA283A8-8C3D-4193-9115-5F0DF408DFF3}" srcOrd="0" destOrd="0" presId="urn:microsoft.com/office/officeart/2005/8/layout/hierarchy1"/>
    <dgm:cxn modelId="{591DF98E-F8E1-4C22-8F05-47029D154483}" type="presParOf" srcId="{4ECE6E98-C102-433C-92F3-2CEA0A216084}" destId="{57BF9B36-7B00-4ECA-9CAE-D94D13DE6FE9}" srcOrd="1" destOrd="0" presId="urn:microsoft.com/office/officeart/2005/8/layout/hierarchy1"/>
    <dgm:cxn modelId="{A5BE5402-75C0-4814-B5C6-9BC7167D8549}" type="presParOf" srcId="{1C0E106A-9D58-4ABD-9C20-BC260BF487EF}" destId="{F59F998E-B423-47AE-9327-ADADE4575F67}" srcOrd="1" destOrd="0" presId="urn:microsoft.com/office/officeart/2005/8/layout/hierarchy1"/>
    <dgm:cxn modelId="{9E8AB272-39B8-4DFB-8ABC-2DFE9D63C4B0}" type="presParOf" srcId="{16A8E4F6-24FE-462A-A4A3-58B5009A360E}" destId="{6213962A-8CE2-46CF-BB97-807FB76D89CB}" srcOrd="2" destOrd="0" presId="urn:microsoft.com/office/officeart/2005/8/layout/hierarchy1"/>
    <dgm:cxn modelId="{5DF80F96-BF24-4E91-A043-0113AC36FBC0}" type="presParOf" srcId="{16A8E4F6-24FE-462A-A4A3-58B5009A360E}" destId="{6F390B1F-569A-4D75-A326-3562EC898F14}" srcOrd="3" destOrd="0" presId="urn:microsoft.com/office/officeart/2005/8/layout/hierarchy1"/>
    <dgm:cxn modelId="{3A62E428-6213-4752-B7E1-1376C66BBF01}" type="presParOf" srcId="{6F390B1F-569A-4D75-A326-3562EC898F14}" destId="{3D4A9D49-5EC7-434D-92E3-3961101AF5A2}" srcOrd="0" destOrd="0" presId="urn:microsoft.com/office/officeart/2005/8/layout/hierarchy1"/>
    <dgm:cxn modelId="{0D21004D-5303-4605-9E68-9E971E94DB89}" type="presParOf" srcId="{3D4A9D49-5EC7-434D-92E3-3961101AF5A2}" destId="{87659778-2860-44D0-824F-65893F574625}" srcOrd="0" destOrd="0" presId="urn:microsoft.com/office/officeart/2005/8/layout/hierarchy1"/>
    <dgm:cxn modelId="{4B72F6E7-96FE-40B0-B147-904A8A521C3E}" type="presParOf" srcId="{3D4A9D49-5EC7-434D-92E3-3961101AF5A2}" destId="{1418BA56-4820-4ECC-A6C0-C7DB77A94118}" srcOrd="1" destOrd="0" presId="urn:microsoft.com/office/officeart/2005/8/layout/hierarchy1"/>
    <dgm:cxn modelId="{1AE8D9C2-47D6-4D3E-B716-BAF4835B2CE8}" type="presParOf" srcId="{6F390B1F-569A-4D75-A326-3562EC898F14}" destId="{C77BF759-5E1F-4BC5-A339-A26D5FC70E06}" srcOrd="1" destOrd="0" presId="urn:microsoft.com/office/officeart/2005/8/layout/hierarchy1"/>
    <dgm:cxn modelId="{980E0E88-9FAF-4BE9-B568-A6702F71DA8D}" type="presParOf" srcId="{C77BF759-5E1F-4BC5-A339-A26D5FC70E06}" destId="{FF7F20DD-CF84-4009-9DB2-1B2C073D893B}" srcOrd="0" destOrd="0" presId="urn:microsoft.com/office/officeart/2005/8/layout/hierarchy1"/>
    <dgm:cxn modelId="{A72B1FA7-CF87-4794-BFCA-BFBE1403FD6D}" type="presParOf" srcId="{C77BF759-5E1F-4BC5-A339-A26D5FC70E06}" destId="{073688FE-9FD4-47F4-B301-1581FD1A15E2}" srcOrd="1" destOrd="0" presId="urn:microsoft.com/office/officeart/2005/8/layout/hierarchy1"/>
    <dgm:cxn modelId="{6383048C-CE5C-4248-BCA3-F74FAE8EE0F8}" type="presParOf" srcId="{073688FE-9FD4-47F4-B301-1581FD1A15E2}" destId="{B1A90092-D175-4AB2-AF04-32D127B3BB08}" srcOrd="0" destOrd="0" presId="urn:microsoft.com/office/officeart/2005/8/layout/hierarchy1"/>
    <dgm:cxn modelId="{BCEE9D82-12DC-4B43-A5A9-20C9AAFB70F3}" type="presParOf" srcId="{B1A90092-D175-4AB2-AF04-32D127B3BB08}" destId="{31105A13-0D67-4D88-8A78-3BD55750152A}" srcOrd="0" destOrd="0" presId="urn:microsoft.com/office/officeart/2005/8/layout/hierarchy1"/>
    <dgm:cxn modelId="{4F1151A0-7D4F-407E-9748-3EACB1715E37}" type="presParOf" srcId="{B1A90092-D175-4AB2-AF04-32D127B3BB08}" destId="{9AADD4BB-D5AC-4247-BE3E-EC6C5747D887}" srcOrd="1" destOrd="0" presId="urn:microsoft.com/office/officeart/2005/8/layout/hierarchy1"/>
    <dgm:cxn modelId="{77887E3A-D024-408A-8945-0BF5EBC9E777}" type="presParOf" srcId="{073688FE-9FD4-47F4-B301-1581FD1A15E2}" destId="{E4372BF8-2904-4DAB-800B-9B94E7AF7081}" srcOrd="1" destOrd="0" presId="urn:microsoft.com/office/officeart/2005/8/layout/hierarchy1"/>
    <dgm:cxn modelId="{15778E5A-455C-4463-96B4-F90D71387CD7}" type="presParOf" srcId="{C77BF759-5E1F-4BC5-A339-A26D5FC70E06}" destId="{AD782BBD-65A0-4839-A68B-CDB4D72D9D97}" srcOrd="2" destOrd="0" presId="urn:microsoft.com/office/officeart/2005/8/layout/hierarchy1"/>
    <dgm:cxn modelId="{8D804B64-8BA7-4256-A930-7D7F45E569B6}" type="presParOf" srcId="{C77BF759-5E1F-4BC5-A339-A26D5FC70E06}" destId="{4C805DD6-E718-47A0-91BA-D2A342AB1D9D}" srcOrd="3" destOrd="0" presId="urn:microsoft.com/office/officeart/2005/8/layout/hierarchy1"/>
    <dgm:cxn modelId="{46AE7DEC-9BC0-4460-9188-E59E85031AC7}" type="presParOf" srcId="{4C805DD6-E718-47A0-91BA-D2A342AB1D9D}" destId="{55C34AB5-6272-44B6-802F-467E527A4046}" srcOrd="0" destOrd="0" presId="urn:microsoft.com/office/officeart/2005/8/layout/hierarchy1"/>
    <dgm:cxn modelId="{420B329B-8C89-421F-9159-80922992AB83}" type="presParOf" srcId="{55C34AB5-6272-44B6-802F-467E527A4046}" destId="{9F577653-0DC3-49A8-AE26-A5481E97E7E1}" srcOrd="0" destOrd="0" presId="urn:microsoft.com/office/officeart/2005/8/layout/hierarchy1"/>
    <dgm:cxn modelId="{A97D676C-864F-4447-B459-C7816EA16937}" type="presParOf" srcId="{55C34AB5-6272-44B6-802F-467E527A4046}" destId="{E4D170FC-210E-420C-8E27-1D7F815A30A7}" srcOrd="1" destOrd="0" presId="urn:microsoft.com/office/officeart/2005/8/layout/hierarchy1"/>
    <dgm:cxn modelId="{F9164703-7356-409E-967E-9C1710021E52}" type="presParOf" srcId="{4C805DD6-E718-47A0-91BA-D2A342AB1D9D}" destId="{EEFD6757-57D5-45EF-8BC8-DD5CD0D5C0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82BBD-65A0-4839-A68B-CDB4D72D9D97}">
      <dsp:nvSpPr>
        <dsp:cNvPr id="0" name=""/>
        <dsp:cNvSpPr/>
      </dsp:nvSpPr>
      <dsp:spPr>
        <a:xfrm>
          <a:off x="7293828" y="2238446"/>
          <a:ext cx="616535" cy="293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53"/>
              </a:lnTo>
              <a:lnTo>
                <a:pt x="616535" y="199953"/>
              </a:lnTo>
              <a:lnTo>
                <a:pt x="616535" y="293414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F20DD-CF84-4009-9DB2-1B2C073D893B}">
      <dsp:nvSpPr>
        <dsp:cNvPr id="0" name=""/>
        <dsp:cNvSpPr/>
      </dsp:nvSpPr>
      <dsp:spPr>
        <a:xfrm>
          <a:off x="6677292" y="2238446"/>
          <a:ext cx="616535" cy="293414"/>
        </a:xfrm>
        <a:custGeom>
          <a:avLst/>
          <a:gdLst/>
          <a:ahLst/>
          <a:cxnLst/>
          <a:rect l="0" t="0" r="0" b="0"/>
          <a:pathLst>
            <a:path>
              <a:moveTo>
                <a:pt x="616535" y="0"/>
              </a:moveTo>
              <a:lnTo>
                <a:pt x="616535" y="199953"/>
              </a:lnTo>
              <a:lnTo>
                <a:pt x="0" y="199953"/>
              </a:lnTo>
              <a:lnTo>
                <a:pt x="0" y="293414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3962A-8CE2-46CF-BB97-807FB76D89CB}">
      <dsp:nvSpPr>
        <dsp:cNvPr id="0" name=""/>
        <dsp:cNvSpPr/>
      </dsp:nvSpPr>
      <dsp:spPr>
        <a:xfrm>
          <a:off x="5444222" y="1304395"/>
          <a:ext cx="1849606" cy="293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53"/>
              </a:lnTo>
              <a:lnTo>
                <a:pt x="1849606" y="199953"/>
              </a:lnTo>
              <a:lnTo>
                <a:pt x="1849606" y="29341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56F6A-D9AC-41C9-9DE7-BB926F5A9994}">
      <dsp:nvSpPr>
        <dsp:cNvPr id="0" name=""/>
        <dsp:cNvSpPr/>
      </dsp:nvSpPr>
      <dsp:spPr>
        <a:xfrm>
          <a:off x="3594615" y="2238446"/>
          <a:ext cx="1849606" cy="293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53"/>
              </a:lnTo>
              <a:lnTo>
                <a:pt x="1849606" y="199953"/>
              </a:lnTo>
              <a:lnTo>
                <a:pt x="1849606" y="293414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CB5A7-A351-4DE3-B403-24B5EEB82E3F}">
      <dsp:nvSpPr>
        <dsp:cNvPr id="0" name=""/>
        <dsp:cNvSpPr/>
      </dsp:nvSpPr>
      <dsp:spPr>
        <a:xfrm>
          <a:off x="3594615" y="2238446"/>
          <a:ext cx="616535" cy="293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53"/>
              </a:lnTo>
              <a:lnTo>
                <a:pt x="616535" y="199953"/>
              </a:lnTo>
              <a:lnTo>
                <a:pt x="616535" y="293414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46703-34CA-4692-A8D7-3A74DE2AD964}">
      <dsp:nvSpPr>
        <dsp:cNvPr id="0" name=""/>
        <dsp:cNvSpPr/>
      </dsp:nvSpPr>
      <dsp:spPr>
        <a:xfrm>
          <a:off x="2978080" y="2238446"/>
          <a:ext cx="616535" cy="293414"/>
        </a:xfrm>
        <a:custGeom>
          <a:avLst/>
          <a:gdLst/>
          <a:ahLst/>
          <a:cxnLst/>
          <a:rect l="0" t="0" r="0" b="0"/>
          <a:pathLst>
            <a:path>
              <a:moveTo>
                <a:pt x="616535" y="0"/>
              </a:moveTo>
              <a:lnTo>
                <a:pt x="616535" y="199953"/>
              </a:lnTo>
              <a:lnTo>
                <a:pt x="0" y="199953"/>
              </a:lnTo>
              <a:lnTo>
                <a:pt x="0" y="293414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8FDDA-964E-4FC7-9170-15EE1927DFEA}">
      <dsp:nvSpPr>
        <dsp:cNvPr id="0" name=""/>
        <dsp:cNvSpPr/>
      </dsp:nvSpPr>
      <dsp:spPr>
        <a:xfrm>
          <a:off x="1745009" y="3172497"/>
          <a:ext cx="1233070" cy="2934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953"/>
              </a:lnTo>
              <a:lnTo>
                <a:pt x="1233070" y="199953"/>
              </a:lnTo>
              <a:lnTo>
                <a:pt x="1233070" y="293414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95CBC-CAD2-4250-9824-56F60C05F21D}">
      <dsp:nvSpPr>
        <dsp:cNvPr id="0" name=""/>
        <dsp:cNvSpPr/>
      </dsp:nvSpPr>
      <dsp:spPr>
        <a:xfrm>
          <a:off x="1699289" y="3172497"/>
          <a:ext cx="91440" cy="2934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414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D1925-36A5-4AF8-803C-D9012146EBC9}">
      <dsp:nvSpPr>
        <dsp:cNvPr id="0" name=""/>
        <dsp:cNvSpPr/>
      </dsp:nvSpPr>
      <dsp:spPr>
        <a:xfrm>
          <a:off x="511938" y="3172497"/>
          <a:ext cx="1233070" cy="293414"/>
        </a:xfrm>
        <a:custGeom>
          <a:avLst/>
          <a:gdLst/>
          <a:ahLst/>
          <a:cxnLst/>
          <a:rect l="0" t="0" r="0" b="0"/>
          <a:pathLst>
            <a:path>
              <a:moveTo>
                <a:pt x="1233070" y="0"/>
              </a:moveTo>
              <a:lnTo>
                <a:pt x="1233070" y="199953"/>
              </a:lnTo>
              <a:lnTo>
                <a:pt x="0" y="199953"/>
              </a:lnTo>
              <a:lnTo>
                <a:pt x="0" y="293414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02FAC-DF5D-4F1B-B5F6-7E8B80DF208D}">
      <dsp:nvSpPr>
        <dsp:cNvPr id="0" name=""/>
        <dsp:cNvSpPr/>
      </dsp:nvSpPr>
      <dsp:spPr>
        <a:xfrm>
          <a:off x="1745009" y="2238446"/>
          <a:ext cx="1849606" cy="293414"/>
        </a:xfrm>
        <a:custGeom>
          <a:avLst/>
          <a:gdLst/>
          <a:ahLst/>
          <a:cxnLst/>
          <a:rect l="0" t="0" r="0" b="0"/>
          <a:pathLst>
            <a:path>
              <a:moveTo>
                <a:pt x="1849606" y="0"/>
              </a:moveTo>
              <a:lnTo>
                <a:pt x="1849606" y="199953"/>
              </a:lnTo>
              <a:lnTo>
                <a:pt x="0" y="199953"/>
              </a:lnTo>
              <a:lnTo>
                <a:pt x="0" y="293414"/>
              </a:lnTo>
            </a:path>
          </a:pathLst>
        </a:custGeom>
        <a:noFill/>
        <a:ln w="11429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A7A3E-4914-49BD-9475-E232DE7DC8B4}">
      <dsp:nvSpPr>
        <dsp:cNvPr id="0" name=""/>
        <dsp:cNvSpPr/>
      </dsp:nvSpPr>
      <dsp:spPr>
        <a:xfrm>
          <a:off x="3594615" y="1304395"/>
          <a:ext cx="1849606" cy="293414"/>
        </a:xfrm>
        <a:custGeom>
          <a:avLst/>
          <a:gdLst/>
          <a:ahLst/>
          <a:cxnLst/>
          <a:rect l="0" t="0" r="0" b="0"/>
          <a:pathLst>
            <a:path>
              <a:moveTo>
                <a:pt x="1849606" y="0"/>
              </a:moveTo>
              <a:lnTo>
                <a:pt x="1849606" y="199953"/>
              </a:lnTo>
              <a:lnTo>
                <a:pt x="0" y="199953"/>
              </a:lnTo>
              <a:lnTo>
                <a:pt x="0" y="293414"/>
              </a:lnTo>
            </a:path>
          </a:pathLst>
        </a:custGeom>
        <a:noFill/>
        <a:ln w="11429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F1C22-6085-45D4-8096-DFB0289B8711}">
      <dsp:nvSpPr>
        <dsp:cNvPr id="0" name=""/>
        <dsp:cNvSpPr/>
      </dsp:nvSpPr>
      <dsp:spPr>
        <a:xfrm>
          <a:off x="4939784" y="663758"/>
          <a:ext cx="1008876" cy="64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7A00F-0203-47B6-A92E-58AF0618A57F}">
      <dsp:nvSpPr>
        <dsp:cNvPr id="0" name=""/>
        <dsp:cNvSpPr/>
      </dsp:nvSpPr>
      <dsp:spPr>
        <a:xfrm>
          <a:off x="5051881" y="770251"/>
          <a:ext cx="1008876" cy="64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Data mining</a:t>
          </a:r>
          <a:endParaRPr lang="en-GB" sz="1300" kern="1200" dirty="0"/>
        </a:p>
      </dsp:txBody>
      <dsp:txXfrm>
        <a:off x="5070645" y="789015"/>
        <a:ext cx="971348" cy="603108"/>
      </dsp:txXfrm>
    </dsp:sp>
    <dsp:sp modelId="{D7C4C974-F9F4-441F-BFB1-823DC117868D}">
      <dsp:nvSpPr>
        <dsp:cNvPr id="0" name=""/>
        <dsp:cNvSpPr/>
      </dsp:nvSpPr>
      <dsp:spPr>
        <a:xfrm>
          <a:off x="3090177" y="1597810"/>
          <a:ext cx="1008876" cy="64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D1A1F-1166-47B0-B5AB-3D0114E6BCFF}">
      <dsp:nvSpPr>
        <dsp:cNvPr id="0" name=""/>
        <dsp:cNvSpPr/>
      </dsp:nvSpPr>
      <dsp:spPr>
        <a:xfrm>
          <a:off x="3202275" y="1704302"/>
          <a:ext cx="1008876" cy="64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Predictive </a:t>
          </a:r>
          <a:endParaRPr lang="en-GB" sz="1300" kern="1200" dirty="0"/>
        </a:p>
      </dsp:txBody>
      <dsp:txXfrm>
        <a:off x="3221039" y="1723066"/>
        <a:ext cx="971348" cy="603108"/>
      </dsp:txXfrm>
    </dsp:sp>
    <dsp:sp modelId="{53431EEA-9A4B-4D48-BD1A-7D6EEE938980}">
      <dsp:nvSpPr>
        <dsp:cNvPr id="0" name=""/>
        <dsp:cNvSpPr/>
      </dsp:nvSpPr>
      <dsp:spPr>
        <a:xfrm>
          <a:off x="1240571" y="2531861"/>
          <a:ext cx="1008876" cy="64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03FBB-6E36-488B-8607-F7A6BC0AA87C}">
      <dsp:nvSpPr>
        <dsp:cNvPr id="0" name=""/>
        <dsp:cNvSpPr/>
      </dsp:nvSpPr>
      <dsp:spPr>
        <a:xfrm>
          <a:off x="1352669" y="2638353"/>
          <a:ext cx="1008876" cy="64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Decision tree </a:t>
          </a:r>
          <a:endParaRPr lang="en-GB" sz="1300" kern="1200" dirty="0"/>
        </a:p>
      </dsp:txBody>
      <dsp:txXfrm>
        <a:off x="1371433" y="2657117"/>
        <a:ext cx="971348" cy="603108"/>
      </dsp:txXfrm>
    </dsp:sp>
    <dsp:sp modelId="{D243EA7E-7808-41F8-90FE-C74EB4168F17}">
      <dsp:nvSpPr>
        <dsp:cNvPr id="0" name=""/>
        <dsp:cNvSpPr/>
      </dsp:nvSpPr>
      <dsp:spPr>
        <a:xfrm>
          <a:off x="7500" y="3465912"/>
          <a:ext cx="1008876" cy="64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27531-7277-4810-91F0-ECF50C1B4DE8}">
      <dsp:nvSpPr>
        <dsp:cNvPr id="0" name=""/>
        <dsp:cNvSpPr/>
      </dsp:nvSpPr>
      <dsp:spPr>
        <a:xfrm>
          <a:off x="119598" y="3572404"/>
          <a:ext cx="1008876" cy="64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J48</a:t>
          </a:r>
          <a:endParaRPr lang="en-GB" sz="1300" kern="1200" dirty="0"/>
        </a:p>
      </dsp:txBody>
      <dsp:txXfrm>
        <a:off x="138362" y="3591168"/>
        <a:ext cx="971348" cy="603108"/>
      </dsp:txXfrm>
    </dsp:sp>
    <dsp:sp modelId="{86C6AC95-825B-4C51-889D-38A60E4E5663}">
      <dsp:nvSpPr>
        <dsp:cNvPr id="0" name=""/>
        <dsp:cNvSpPr/>
      </dsp:nvSpPr>
      <dsp:spPr>
        <a:xfrm>
          <a:off x="1240571" y="3465912"/>
          <a:ext cx="1008876" cy="64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0395A-2EE3-4248-B03B-A6255A4FDEE5}">
      <dsp:nvSpPr>
        <dsp:cNvPr id="0" name=""/>
        <dsp:cNvSpPr/>
      </dsp:nvSpPr>
      <dsp:spPr>
        <a:xfrm>
          <a:off x="1352669" y="3572404"/>
          <a:ext cx="1008876" cy="64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Random Forest</a:t>
          </a:r>
          <a:endParaRPr lang="en-GB" sz="1300" kern="1200" dirty="0"/>
        </a:p>
      </dsp:txBody>
      <dsp:txXfrm>
        <a:off x="1371433" y="3591168"/>
        <a:ext cx="971348" cy="603108"/>
      </dsp:txXfrm>
    </dsp:sp>
    <dsp:sp modelId="{71AED911-C2B3-4BAA-8D94-FEB6E966214B}">
      <dsp:nvSpPr>
        <dsp:cNvPr id="0" name=""/>
        <dsp:cNvSpPr/>
      </dsp:nvSpPr>
      <dsp:spPr>
        <a:xfrm>
          <a:off x="2473642" y="3465912"/>
          <a:ext cx="1008876" cy="64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75AFC-723C-4FAF-99E7-194DD707187C}">
      <dsp:nvSpPr>
        <dsp:cNvPr id="0" name=""/>
        <dsp:cNvSpPr/>
      </dsp:nvSpPr>
      <dsp:spPr>
        <a:xfrm>
          <a:off x="2585739" y="3572404"/>
          <a:ext cx="1008876" cy="64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Part Rule </a:t>
          </a:r>
          <a:endParaRPr lang="en-GB" sz="1300" kern="1200" dirty="0"/>
        </a:p>
      </dsp:txBody>
      <dsp:txXfrm>
        <a:off x="2604503" y="3591168"/>
        <a:ext cx="971348" cy="603108"/>
      </dsp:txXfrm>
    </dsp:sp>
    <dsp:sp modelId="{4FB6920A-2911-4A12-A534-7F87DB66D4AF}">
      <dsp:nvSpPr>
        <dsp:cNvPr id="0" name=""/>
        <dsp:cNvSpPr/>
      </dsp:nvSpPr>
      <dsp:spPr>
        <a:xfrm>
          <a:off x="2473642" y="2531861"/>
          <a:ext cx="1008876" cy="64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15A54-865E-4BEA-B24A-3EE799CD3241}">
      <dsp:nvSpPr>
        <dsp:cNvPr id="0" name=""/>
        <dsp:cNvSpPr/>
      </dsp:nvSpPr>
      <dsp:spPr>
        <a:xfrm>
          <a:off x="2585739" y="2638353"/>
          <a:ext cx="1008876" cy="64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Statistical methods </a:t>
          </a:r>
          <a:endParaRPr lang="en-GB" sz="1300" kern="1200" dirty="0"/>
        </a:p>
      </dsp:txBody>
      <dsp:txXfrm>
        <a:off x="2604503" y="2657117"/>
        <a:ext cx="971348" cy="603108"/>
      </dsp:txXfrm>
    </dsp:sp>
    <dsp:sp modelId="{79FDAC25-7E08-4EDC-B980-01B1759C7FA7}">
      <dsp:nvSpPr>
        <dsp:cNvPr id="0" name=""/>
        <dsp:cNvSpPr/>
      </dsp:nvSpPr>
      <dsp:spPr>
        <a:xfrm>
          <a:off x="3706713" y="2531861"/>
          <a:ext cx="1008876" cy="64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51EBA-1FF7-43B2-828C-37F104C94531}">
      <dsp:nvSpPr>
        <dsp:cNvPr id="0" name=""/>
        <dsp:cNvSpPr/>
      </dsp:nvSpPr>
      <dsp:spPr>
        <a:xfrm>
          <a:off x="3818810" y="2638353"/>
          <a:ext cx="1008876" cy="64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Regression </a:t>
          </a:r>
          <a:endParaRPr lang="en-GB" sz="1300" kern="1200" dirty="0"/>
        </a:p>
      </dsp:txBody>
      <dsp:txXfrm>
        <a:off x="3837574" y="2657117"/>
        <a:ext cx="971348" cy="603108"/>
      </dsp:txXfrm>
    </dsp:sp>
    <dsp:sp modelId="{FFA283A8-8C3D-4193-9115-5F0DF408DFF3}">
      <dsp:nvSpPr>
        <dsp:cNvPr id="0" name=""/>
        <dsp:cNvSpPr/>
      </dsp:nvSpPr>
      <dsp:spPr>
        <a:xfrm>
          <a:off x="4939784" y="2531861"/>
          <a:ext cx="1008876" cy="64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F9B36-7B00-4ECA-9CAE-D94D13DE6FE9}">
      <dsp:nvSpPr>
        <dsp:cNvPr id="0" name=""/>
        <dsp:cNvSpPr/>
      </dsp:nvSpPr>
      <dsp:spPr>
        <a:xfrm>
          <a:off x="5051881" y="2638353"/>
          <a:ext cx="1008876" cy="64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ANN</a:t>
          </a:r>
          <a:endParaRPr lang="en-GB" sz="1300" kern="1200" dirty="0"/>
        </a:p>
      </dsp:txBody>
      <dsp:txXfrm>
        <a:off x="5070645" y="2657117"/>
        <a:ext cx="971348" cy="603108"/>
      </dsp:txXfrm>
    </dsp:sp>
    <dsp:sp modelId="{87659778-2860-44D0-824F-65893F574625}">
      <dsp:nvSpPr>
        <dsp:cNvPr id="0" name=""/>
        <dsp:cNvSpPr/>
      </dsp:nvSpPr>
      <dsp:spPr>
        <a:xfrm>
          <a:off x="6789390" y="1597810"/>
          <a:ext cx="1008876" cy="64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8BA56-4820-4ECC-A6C0-C7DB77A94118}">
      <dsp:nvSpPr>
        <dsp:cNvPr id="0" name=""/>
        <dsp:cNvSpPr/>
      </dsp:nvSpPr>
      <dsp:spPr>
        <a:xfrm>
          <a:off x="6901487" y="1704302"/>
          <a:ext cx="1008876" cy="64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Descriptive</a:t>
          </a:r>
          <a:endParaRPr lang="en-GB" sz="1300" kern="1200" dirty="0"/>
        </a:p>
      </dsp:txBody>
      <dsp:txXfrm>
        <a:off x="6920251" y="1723066"/>
        <a:ext cx="971348" cy="603108"/>
      </dsp:txXfrm>
    </dsp:sp>
    <dsp:sp modelId="{31105A13-0D67-4D88-8A78-3BD55750152A}">
      <dsp:nvSpPr>
        <dsp:cNvPr id="0" name=""/>
        <dsp:cNvSpPr/>
      </dsp:nvSpPr>
      <dsp:spPr>
        <a:xfrm>
          <a:off x="6172854" y="2531861"/>
          <a:ext cx="1008876" cy="64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DD4BB-D5AC-4247-BE3E-EC6C5747D887}">
      <dsp:nvSpPr>
        <dsp:cNvPr id="0" name=""/>
        <dsp:cNvSpPr/>
      </dsp:nvSpPr>
      <dsp:spPr>
        <a:xfrm>
          <a:off x="6284952" y="2638353"/>
          <a:ext cx="1008876" cy="64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Clustering </a:t>
          </a:r>
          <a:endParaRPr lang="en-GB" sz="1300" kern="1200" dirty="0"/>
        </a:p>
      </dsp:txBody>
      <dsp:txXfrm>
        <a:off x="6303716" y="2657117"/>
        <a:ext cx="971348" cy="603108"/>
      </dsp:txXfrm>
    </dsp:sp>
    <dsp:sp modelId="{9F577653-0DC3-49A8-AE26-A5481E97E7E1}">
      <dsp:nvSpPr>
        <dsp:cNvPr id="0" name=""/>
        <dsp:cNvSpPr/>
      </dsp:nvSpPr>
      <dsp:spPr>
        <a:xfrm>
          <a:off x="7405925" y="2531861"/>
          <a:ext cx="1008876" cy="6406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170FC-210E-420C-8E27-1D7F815A30A7}">
      <dsp:nvSpPr>
        <dsp:cNvPr id="0" name=""/>
        <dsp:cNvSpPr/>
      </dsp:nvSpPr>
      <dsp:spPr>
        <a:xfrm>
          <a:off x="7518022" y="2638353"/>
          <a:ext cx="1008876" cy="640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1429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ys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300" kern="1200" dirty="0" smtClean="0"/>
            <a:t>Association rules </a:t>
          </a:r>
          <a:endParaRPr lang="en-GB" sz="1300" kern="1200" dirty="0"/>
        </a:p>
      </dsp:txBody>
      <dsp:txXfrm>
        <a:off x="7536786" y="2657117"/>
        <a:ext cx="971348" cy="6031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84E97-95A9-43C8-8EC9-3B611135D170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83F2E-8E39-4304-974A-F003827AC7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1770E9-CC5E-4A76-86F7-8A9D010BB34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DC5001-4CEA-47DA-B477-F9B376C7D21E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AEA70-FA11-4F8E-91FF-E3299A55F56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A1050-0446-43F7-9240-CD6081E4466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450628-5FBD-493F-9CB0-D33B948AAF3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1E2C5-9362-4209-BDC8-518631285CE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BF9AAA-8FD2-4A7A-921F-345B8CD1667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3C86B4-E1E5-42F0-A37F-064E9D8E627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2A571-1611-4AC9-94D6-6D6E1FB91439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30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89334-8C26-4462-A69B-DA1A1E903DA8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56A4-658D-4EF7-86A8-9266120B0A5C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C0C8ED-A36D-4845-B647-0A6CA08FA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56A4-658D-4EF7-86A8-9266120B0A5C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C8ED-A36D-4845-B647-0A6CA08FA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7C0C8ED-A36D-4845-B647-0A6CA08FA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56A4-658D-4EF7-86A8-9266120B0A5C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7CE0E-DF4C-4E02-9A99-2C3C31DBA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1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56A4-658D-4EF7-86A8-9266120B0A5C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7C0C8ED-A36D-4845-B647-0A6CA08FA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56A4-658D-4EF7-86A8-9266120B0A5C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C0C8ED-A36D-4845-B647-0A6CA08FA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4BD56A4-658D-4EF7-86A8-9266120B0A5C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C8ED-A36D-4845-B647-0A6CA08FA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56A4-658D-4EF7-86A8-9266120B0A5C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7C0C8ED-A36D-4845-B647-0A6CA08FA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56A4-658D-4EF7-86A8-9266120B0A5C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7C0C8ED-A36D-4845-B647-0A6CA08FA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56A4-658D-4EF7-86A8-9266120B0A5C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C0C8ED-A36D-4845-B647-0A6CA08FA8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C0C8ED-A36D-4845-B647-0A6CA08FA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56A4-658D-4EF7-86A8-9266120B0A5C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7C0C8ED-A36D-4845-B647-0A6CA08FA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4BD56A4-658D-4EF7-86A8-9266120B0A5C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EEC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4BD56A4-658D-4EF7-86A8-9266120B0A5C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7C0C8ED-A36D-4845-B647-0A6CA08FA8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By 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err="1" smtClean="0"/>
              <a:t>Temtim</a:t>
            </a:r>
            <a:r>
              <a:rPr lang="en-US" dirty="0" smtClean="0"/>
              <a:t> </a:t>
            </a:r>
            <a:r>
              <a:rPr lang="en-US" dirty="0" err="1" smtClean="0"/>
              <a:t>Assefa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October, 2013</a:t>
            </a:r>
            <a:endParaRPr lang="en-US" dirty="0"/>
          </a:p>
        </p:txBody>
      </p:sp>
      <p:sp>
        <p:nvSpPr>
          <p:cNvPr id="8192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>
                <a:solidFill>
                  <a:schemeClr val="tx1"/>
                </a:solidFill>
              </a:rPr>
              <a:t>Quantitative Research </a:t>
            </a:r>
            <a:endParaRPr lang="en-US" sz="4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38200" y="3124200"/>
            <a:ext cx="7772400" cy="1752600"/>
          </a:xfrm>
        </p:spPr>
        <p:txBody>
          <a:bodyPr/>
          <a:lstStyle/>
          <a:p>
            <a:r>
              <a:rPr lang="en-GB" dirty="0" smtClean="0"/>
              <a:t>Construct a Descriptive research model for IS problem?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79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charset="0"/>
              </a:rPr>
              <a:t>Correlation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tries to investigate the association between two variables.</a:t>
            </a:r>
          </a:p>
          <a:p>
            <a:r>
              <a:rPr lang="en-US" dirty="0" smtClean="0"/>
              <a:t>However one variable is not the cause for the other variable</a:t>
            </a:r>
          </a:p>
          <a:p>
            <a:r>
              <a:rPr lang="en-US" dirty="0" smtClean="0"/>
              <a:t>The two variables occurring at the same time</a:t>
            </a:r>
          </a:p>
          <a:p>
            <a:r>
              <a:rPr lang="en-US" dirty="0" smtClean="0"/>
              <a:t>For example, the association between season and rainfall such as summer season </a:t>
            </a:r>
          </a:p>
          <a:p>
            <a:r>
              <a:rPr lang="en-US" dirty="0" smtClean="0"/>
              <a:t>Example </a:t>
            </a:r>
          </a:p>
          <a:p>
            <a:pPr lvl="1"/>
            <a:r>
              <a:rPr lang="en-US" dirty="0" smtClean="0"/>
              <a:t>Is there association between software success and organization type?</a:t>
            </a:r>
          </a:p>
          <a:p>
            <a:pPr lvl="1"/>
            <a:r>
              <a:rPr lang="en-US" dirty="0" smtClean="0"/>
              <a:t>Is there association between security threat and organization type</a:t>
            </a:r>
          </a:p>
          <a:p>
            <a:pPr lvl="1"/>
            <a:r>
              <a:rPr lang="en-US" dirty="0" smtClean="0"/>
              <a:t>Is there association between student performance and gender type?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Explanatory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Intended to establish relationship between independent and dependent variables. </a:t>
            </a:r>
          </a:p>
          <a:p>
            <a:r>
              <a:rPr lang="en-US" dirty="0" smtClean="0"/>
              <a:t>It is referred to as causal research </a:t>
            </a:r>
          </a:p>
          <a:p>
            <a:r>
              <a:rPr lang="en-US" dirty="0" smtClean="0"/>
              <a:t>Changes in the independent variable determines changes in the dependent variable but not in the reverse way</a:t>
            </a:r>
          </a:p>
          <a:p>
            <a:r>
              <a:rPr lang="en-US" dirty="0" smtClean="0"/>
              <a:t>there </a:t>
            </a:r>
            <a:r>
              <a:rPr lang="en-US" dirty="0"/>
              <a:t>is temporal difference </a:t>
            </a:r>
            <a:r>
              <a:rPr lang="en-US" dirty="0" smtClean="0"/>
              <a:t>in variable occurrence </a:t>
            </a:r>
            <a:endParaRPr lang="en-US" dirty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What factors predict software success?</a:t>
            </a:r>
          </a:p>
          <a:p>
            <a:pPr lvl="1"/>
            <a:r>
              <a:rPr lang="en-US" dirty="0" smtClean="0"/>
              <a:t>What factors predict software usability?</a:t>
            </a:r>
          </a:p>
          <a:p>
            <a:pPr lvl="1"/>
            <a:r>
              <a:rPr lang="en-US" dirty="0" smtClean="0"/>
              <a:t>Why users adopt cloud computing solutions?</a:t>
            </a:r>
          </a:p>
          <a:p>
            <a:pPr lvl="1"/>
            <a:r>
              <a:rPr lang="en-US" dirty="0" smtClean="0"/>
              <a:t>Why users involvement in system development create conflict?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Explanatory  Requires Conceptual Framework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9600" y="1905000"/>
            <a:ext cx="21336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Participation 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29000" y="2514600"/>
            <a:ext cx="1981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Conflict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53200" y="2895600"/>
            <a:ext cx="1981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Conflict resolution 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514600" y="4038600"/>
            <a:ext cx="1981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Influence  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6"/>
          </p:cNvCxnSpPr>
          <p:nvPr/>
        </p:nvCxnSpPr>
        <p:spPr>
          <a:xfrm>
            <a:off x="5410200" y="2895600"/>
            <a:ext cx="1143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6"/>
          </p:cNvCxnSpPr>
          <p:nvPr/>
        </p:nvCxnSpPr>
        <p:spPr>
          <a:xfrm>
            <a:off x="2743200" y="22860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4"/>
            <a:endCxn id="7" idx="1"/>
          </p:cNvCxnSpPr>
          <p:nvPr/>
        </p:nvCxnSpPr>
        <p:spPr>
          <a:xfrm rot="16200000" flipH="1">
            <a:off x="1498974" y="2844426"/>
            <a:ext cx="1483192" cy="1128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</p:cNvCxnSpPr>
          <p:nvPr/>
        </p:nvCxnSpPr>
        <p:spPr>
          <a:xfrm rot="5400000" flipH="1" flipV="1">
            <a:off x="3505200" y="32766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6" idx="3"/>
          </p:cNvCxnSpPr>
          <p:nvPr/>
        </p:nvCxnSpPr>
        <p:spPr>
          <a:xfrm flipV="1">
            <a:off x="4495800" y="3546008"/>
            <a:ext cx="2347540" cy="873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7"/>
            <a:endCxn id="6" idx="0"/>
          </p:cNvCxnSpPr>
          <p:nvPr/>
        </p:nvCxnSpPr>
        <p:spPr>
          <a:xfrm rot="16200000" flipH="1">
            <a:off x="4547766" y="-100433"/>
            <a:ext cx="879008" cy="51130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3400" y="52578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Conceptual Framework of  User Involvement  in system development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1752600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en-GB" dirty="0" smtClean="0"/>
              <a:t>Can you create a casual research model that predicts IS Success?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044315" y="3124200"/>
            <a:ext cx="7772400" cy="1752600"/>
          </a:xfrm>
          <a:prstGeom prst="rect">
            <a:avLst/>
          </a:prstGeom>
        </p:spPr>
        <p:txBody>
          <a:bodyPr vert="horz" anchor="b">
            <a:normAutofit fontScale="900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itchFamily="34" charset="0"/>
              <a:buChar char="•"/>
            </a:pPr>
            <a:r>
              <a:rPr lang="en-GB" dirty="0" smtClean="0"/>
              <a:t>Create a model that shows social networking tools impact on student performance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283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Quantitative research procedures </a:t>
            </a:r>
            <a:endParaRPr lang="en-US" dirty="0">
              <a:latin typeface="Arial" charset="0"/>
            </a:endParaRP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1752" y="1527048"/>
            <a:ext cx="8503920" cy="487375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Arial" charset="0"/>
              </a:rPr>
              <a:t>Clarify the research </a:t>
            </a:r>
            <a:r>
              <a:rPr lang="en-US" sz="2200" dirty="0" smtClean="0">
                <a:latin typeface="Arial" charset="0"/>
              </a:rPr>
              <a:t>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charset="0"/>
              </a:rPr>
              <a:t>Develop conceptual framework if explanatory design </a:t>
            </a:r>
            <a:endParaRPr lang="en-US" sz="2200" dirty="0">
              <a:latin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charset="0"/>
              </a:rPr>
              <a:t>Decide </a:t>
            </a:r>
            <a:r>
              <a:rPr lang="en-US" sz="2200" dirty="0">
                <a:latin typeface="Arial" charset="0"/>
              </a:rPr>
              <a:t>what type of survey design is </a:t>
            </a:r>
            <a:r>
              <a:rPr lang="en-US" sz="2200" dirty="0" smtClean="0">
                <a:latin typeface="Arial" charset="0"/>
              </a:rPr>
              <a:t>appropriate</a:t>
            </a:r>
            <a:endParaRPr lang="en-US" sz="2200" dirty="0">
              <a:latin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Arial" charset="0"/>
              </a:rPr>
              <a:t>Decide what type of sample </a:t>
            </a:r>
            <a:r>
              <a:rPr lang="en-US" sz="2200" dirty="0" smtClean="0">
                <a:latin typeface="Arial" charset="0"/>
              </a:rPr>
              <a:t>design and sample size is </a:t>
            </a:r>
            <a:r>
              <a:rPr lang="en-US" sz="2200" dirty="0">
                <a:latin typeface="Arial" charset="0"/>
              </a:rPr>
              <a:t>most appropriate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charset="0"/>
              </a:rPr>
              <a:t>Decide the data collection methods  and design </a:t>
            </a:r>
            <a:r>
              <a:rPr lang="en-US" sz="2200" dirty="0">
                <a:latin typeface="Arial" charset="0"/>
              </a:rPr>
              <a:t>the questions </a:t>
            </a:r>
            <a:r>
              <a:rPr lang="en-US" sz="2200" dirty="0" smtClean="0">
                <a:latin typeface="Arial" charset="0"/>
              </a:rPr>
              <a:t>and test your instruments </a:t>
            </a:r>
            <a:endParaRPr lang="en-US" sz="2200" dirty="0">
              <a:latin typeface="Arial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Arial" charset="0"/>
              </a:rPr>
              <a:t>Undertake the fieldwork and 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Arial" charset="0"/>
              </a:rPr>
              <a:t>Undertake data analysis and interpret </a:t>
            </a:r>
            <a:r>
              <a:rPr lang="en-US" sz="2200" dirty="0">
                <a:latin typeface="Arial" charset="0"/>
              </a:rPr>
              <a:t>your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latin typeface="Arial" charset="0"/>
              </a:rPr>
              <a:t>Disseminate your findings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i="1" smtClean="0"/>
              <a:t>Research Process</a:t>
            </a:r>
            <a:endParaRPr lang="en-US" smtClean="0"/>
          </a:p>
        </p:txBody>
      </p:sp>
      <p:sp>
        <p:nvSpPr>
          <p:cNvPr id="83971" name="TextBox 8"/>
          <p:cNvSpPr>
            <a:spLocks noChangeArrowheads="1"/>
          </p:cNvSpPr>
          <p:nvPr/>
        </p:nvSpPr>
        <p:spPr bwMode="auto">
          <a:xfrm>
            <a:off x="3429000" y="1524000"/>
            <a:ext cx="2895600" cy="735013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Problem </a:t>
            </a:r>
          </a:p>
        </p:txBody>
      </p:sp>
      <p:sp>
        <p:nvSpPr>
          <p:cNvPr id="83972" name="TextBox 9"/>
          <p:cNvSpPr>
            <a:spLocks noChangeArrowheads="1"/>
          </p:cNvSpPr>
          <p:nvPr/>
        </p:nvSpPr>
        <p:spPr bwMode="auto">
          <a:xfrm>
            <a:off x="457200" y="2514600"/>
            <a:ext cx="3429000" cy="1017062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square" lIns="0" tIns="0" rIns="0">
            <a:spAutoFit/>
          </a:bodyPr>
          <a:lstStyle/>
          <a:p>
            <a:r>
              <a:rPr lang="en-US" sz="2200" b="1" dirty="0" smtClean="0"/>
              <a:t>Liter. review, Conceptual FW, </a:t>
            </a:r>
            <a:endParaRPr lang="en-US" sz="2200" b="1" dirty="0"/>
          </a:p>
        </p:txBody>
      </p:sp>
      <p:sp>
        <p:nvSpPr>
          <p:cNvPr id="83973" name="TextBox 10"/>
          <p:cNvSpPr>
            <a:spLocks noChangeArrowheads="1"/>
          </p:cNvSpPr>
          <p:nvPr/>
        </p:nvSpPr>
        <p:spPr bwMode="auto">
          <a:xfrm>
            <a:off x="3429000" y="5257801"/>
            <a:ext cx="2590800" cy="1168539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square" lIns="0" rIns="0">
            <a:spAutoFit/>
          </a:bodyPr>
          <a:lstStyle/>
          <a:p>
            <a:r>
              <a:rPr lang="en-US" sz="2400" b="1" dirty="0" smtClean="0"/>
              <a:t>Develop Instrument </a:t>
            </a:r>
            <a:endParaRPr lang="en-US" sz="2400" b="1" dirty="0"/>
          </a:p>
        </p:txBody>
      </p:sp>
      <p:sp>
        <p:nvSpPr>
          <p:cNvPr id="83974" name="TextBox 11"/>
          <p:cNvSpPr>
            <a:spLocks noChangeArrowheads="1"/>
          </p:cNvSpPr>
          <p:nvPr/>
        </p:nvSpPr>
        <p:spPr bwMode="auto">
          <a:xfrm>
            <a:off x="762000" y="4114800"/>
            <a:ext cx="2286000" cy="1168539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2400" b="1" dirty="0"/>
              <a:t>Research </a:t>
            </a:r>
            <a:r>
              <a:rPr lang="en-US" sz="2400" b="1" dirty="0" smtClean="0"/>
              <a:t>Design</a:t>
            </a:r>
            <a:endParaRPr lang="en-US" sz="2400" b="1" dirty="0"/>
          </a:p>
        </p:txBody>
      </p:sp>
      <p:sp>
        <p:nvSpPr>
          <p:cNvPr id="83975" name="TextBox 12"/>
          <p:cNvSpPr>
            <a:spLocks noChangeArrowheads="1"/>
          </p:cNvSpPr>
          <p:nvPr/>
        </p:nvSpPr>
        <p:spPr bwMode="auto">
          <a:xfrm>
            <a:off x="5410200" y="4191000"/>
            <a:ext cx="3429000" cy="1168539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2400" b="1"/>
              <a:t>Data Collection &amp; Analysis</a:t>
            </a:r>
          </a:p>
        </p:txBody>
      </p:sp>
      <p:sp>
        <p:nvSpPr>
          <p:cNvPr id="83976" name="TextBox 13"/>
          <p:cNvSpPr>
            <a:spLocks noChangeArrowheads="1"/>
          </p:cNvSpPr>
          <p:nvPr/>
        </p:nvSpPr>
        <p:spPr bwMode="auto">
          <a:xfrm>
            <a:off x="5562600" y="2438400"/>
            <a:ext cx="3276600" cy="1168539"/>
          </a:xfrm>
          <a:prstGeom prst="ellips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</p:spPr>
        <p:txBody>
          <a:bodyPr wrap="square" lIns="0" rIns="0">
            <a:spAutoFit/>
          </a:bodyPr>
          <a:lstStyle/>
          <a:p>
            <a:r>
              <a:rPr lang="en-US" sz="2400" b="1"/>
              <a:t>Data Interpretation</a:t>
            </a:r>
          </a:p>
        </p:txBody>
      </p:sp>
      <p:sp>
        <p:nvSpPr>
          <p:cNvPr id="18" name="Bent-Up Arrow 17"/>
          <p:cNvSpPr/>
          <p:nvPr/>
        </p:nvSpPr>
        <p:spPr>
          <a:xfrm flipH="1" flipV="1">
            <a:off x="1676400" y="1828800"/>
            <a:ext cx="1676400" cy="685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5400000" flipH="1" flipV="1">
            <a:off x="6838950" y="1314450"/>
            <a:ext cx="647700" cy="1371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828800" y="36576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7543800" y="3657600"/>
            <a:ext cx="304800" cy="457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Bent-Up Arrow 21"/>
          <p:cNvSpPr/>
          <p:nvPr/>
        </p:nvSpPr>
        <p:spPr>
          <a:xfrm rot="16200000" flipH="1" flipV="1">
            <a:off x="2324100" y="4914900"/>
            <a:ext cx="609600" cy="14478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Bent-Up Arrow 22"/>
          <p:cNvSpPr/>
          <p:nvPr/>
        </p:nvSpPr>
        <p:spPr>
          <a:xfrm>
            <a:off x="6019800" y="5410200"/>
            <a:ext cx="1752600" cy="609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Left-Right Arrow 23"/>
          <p:cNvSpPr/>
          <p:nvPr/>
        </p:nvSpPr>
        <p:spPr>
          <a:xfrm>
            <a:off x="3886200" y="2819400"/>
            <a:ext cx="16002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Data Collection Instrument Design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Instruments are tools that are used to measure variables</a:t>
            </a:r>
          </a:p>
          <a:p>
            <a:r>
              <a:rPr lang="en-US" dirty="0" smtClean="0"/>
              <a:t>There are different types of instruments</a:t>
            </a:r>
          </a:p>
          <a:p>
            <a:pPr lvl="1"/>
            <a:r>
              <a:rPr lang="en-US" dirty="0" smtClean="0"/>
              <a:t>Questionnaire</a:t>
            </a:r>
          </a:p>
          <a:p>
            <a:pPr lvl="1"/>
            <a:r>
              <a:rPr lang="en-US" dirty="0" smtClean="0"/>
              <a:t>Structured interview</a:t>
            </a:r>
          </a:p>
          <a:p>
            <a:pPr lvl="1"/>
            <a:r>
              <a:rPr lang="en-US" dirty="0" smtClean="0"/>
              <a:t>Observation checklists</a:t>
            </a:r>
          </a:p>
          <a:p>
            <a:pPr lvl="1"/>
            <a:r>
              <a:rPr lang="en-US" dirty="0" smtClean="0"/>
              <a:t>Dairy</a:t>
            </a:r>
          </a:p>
          <a:p>
            <a:pPr lvl="1"/>
            <a:r>
              <a:rPr lang="en-US" dirty="0" smtClean="0"/>
              <a:t>Archival documents </a:t>
            </a:r>
          </a:p>
          <a:p>
            <a:pPr lvl="1"/>
            <a:r>
              <a:rPr lang="en-US" dirty="0" smtClean="0"/>
              <a:t>Photographs, 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frequently used measurement instrument in organization studies </a:t>
            </a:r>
          </a:p>
          <a:p>
            <a:r>
              <a:rPr lang="en-US" dirty="0" smtClean="0"/>
              <a:t>Includes sets of questions to which the subject responds</a:t>
            </a:r>
          </a:p>
          <a:p>
            <a:r>
              <a:rPr lang="en-US" dirty="0" smtClean="0"/>
              <a:t>It is used to measure:</a:t>
            </a:r>
          </a:p>
          <a:p>
            <a:pPr lvl="1"/>
            <a:r>
              <a:rPr lang="en-US" dirty="0" smtClean="0"/>
              <a:t>Attitude</a:t>
            </a:r>
          </a:p>
          <a:p>
            <a:pPr lvl="1"/>
            <a:r>
              <a:rPr lang="en-US" dirty="0" smtClean="0"/>
              <a:t>Opinions </a:t>
            </a:r>
          </a:p>
          <a:p>
            <a:pPr lvl="1"/>
            <a:r>
              <a:rPr lang="en-US" dirty="0" smtClean="0"/>
              <a:t>Demographic characteristics of the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400" i="1" dirty="0" smtClean="0">
                <a:solidFill>
                  <a:srgbClr val="7B9899"/>
                </a:solidFill>
              </a:rPr>
              <a:t>Research Design </a:t>
            </a:r>
            <a:endParaRPr lang="en-US" sz="4400" dirty="0" smtClean="0">
              <a:solidFill>
                <a:srgbClr val="7B9899"/>
              </a:solidFill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/>
              <a:t>It is the entire design of the research project</a:t>
            </a:r>
          </a:p>
          <a:p>
            <a:pPr eaLnBrk="1" hangingPunct="1"/>
            <a:r>
              <a:rPr lang="en-US" dirty="0" smtClean="0"/>
              <a:t>It is said as the research proposal </a:t>
            </a:r>
          </a:p>
          <a:p>
            <a:pPr eaLnBrk="1" hangingPunct="1"/>
            <a:r>
              <a:rPr lang="en-US" dirty="0" smtClean="0"/>
              <a:t>It involves deciding on all aspects of the research process </a:t>
            </a:r>
          </a:p>
          <a:p>
            <a:pPr eaLnBrk="1" hangingPunct="1"/>
            <a:r>
              <a:rPr lang="en-US" dirty="0" smtClean="0"/>
              <a:t>That includes </a:t>
            </a:r>
          </a:p>
          <a:p>
            <a:pPr lvl="1"/>
            <a:r>
              <a:rPr lang="en-US" dirty="0" smtClean="0"/>
              <a:t>Philosophical assumption </a:t>
            </a:r>
          </a:p>
          <a:p>
            <a:pPr lvl="1"/>
            <a:r>
              <a:rPr lang="en-US" dirty="0" smtClean="0"/>
              <a:t>Research method</a:t>
            </a:r>
          </a:p>
          <a:p>
            <a:pPr lvl="1"/>
            <a:r>
              <a:rPr lang="en-US" dirty="0" smtClean="0"/>
              <a:t>Data collection techniques </a:t>
            </a:r>
          </a:p>
          <a:p>
            <a:pPr lvl="1"/>
            <a:r>
              <a:rPr lang="en-US" dirty="0" smtClean="0"/>
              <a:t>Data analysis</a:t>
            </a:r>
          </a:p>
          <a:p>
            <a:pPr lvl="1"/>
            <a:r>
              <a:rPr lang="en-US" dirty="0" smtClean="0"/>
              <a:t>Publication outlet if possible </a:t>
            </a:r>
          </a:p>
          <a:p>
            <a:pPr eaLnBrk="1" hangingPunct="1"/>
            <a:r>
              <a:rPr lang="en-US" dirty="0" smtClean="0"/>
              <a:t>It matters to get your proposal accepted or rejected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4000" dirty="0" smtClean="0">
                <a:solidFill>
                  <a:srgbClr val="7B9899"/>
                </a:solidFill>
              </a:rPr>
              <a:t>Questionnaires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Common design of questionnaires are checklists and rating scales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dirty="0" smtClean="0"/>
              <a:t>Check list</a:t>
            </a:r>
            <a:r>
              <a:rPr lang="en-US" sz="2800" dirty="0" smtClean="0"/>
              <a:t> is a list of behaviors, characteristics or other entities that a researcher is investigating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Either the researcher or participants simply check(s) items from the list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What are features of user friendly software</a:t>
            </a:r>
          </a:p>
          <a:p>
            <a:pPr marL="731838" lvl="1" indent="-457200">
              <a:lnSpc>
                <a:spcPct val="80000"/>
              </a:lnSpc>
              <a:buFont typeface="Georgia" pitchFamily="18" charset="0"/>
              <a:buAutoNum type="arabicPeriod"/>
            </a:pPr>
            <a:r>
              <a:rPr lang="en-US" sz="2800" dirty="0" smtClean="0"/>
              <a:t>Graphical interface</a:t>
            </a:r>
          </a:p>
          <a:p>
            <a:pPr marL="731838" lvl="1" indent="-457200">
              <a:lnSpc>
                <a:spcPct val="80000"/>
              </a:lnSpc>
              <a:buFont typeface="Georgia" pitchFamily="18" charset="0"/>
              <a:buAutoNum type="arabicPeriod"/>
            </a:pPr>
            <a:r>
              <a:rPr lang="en-US" sz="2800" dirty="0" smtClean="0"/>
              <a:t>Clear navigation direction</a:t>
            </a:r>
          </a:p>
          <a:p>
            <a:pPr marL="731838" lvl="1" indent="-457200">
              <a:lnSpc>
                <a:spcPct val="80000"/>
              </a:lnSpc>
              <a:buFont typeface="Georgia" pitchFamily="18" charset="0"/>
              <a:buAutoNum type="arabicPeriod"/>
            </a:pPr>
            <a:r>
              <a:rPr lang="en-US" sz="2800" dirty="0" smtClean="0"/>
              <a:t>Immediate feedback</a:t>
            </a:r>
          </a:p>
          <a:p>
            <a:pPr marL="731838" lvl="1" indent="-457200">
              <a:lnSpc>
                <a:spcPct val="80000"/>
              </a:lnSpc>
              <a:buFont typeface="Georgia" pitchFamily="18" charset="0"/>
              <a:buAutoNum type="arabicPeriod"/>
            </a:pPr>
            <a:r>
              <a:rPr lang="en-US" sz="2800" dirty="0" smtClean="0"/>
              <a:t>Other specify ____________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2579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Questionnaire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 smtClean="0"/>
              <a:t>A </a:t>
            </a:r>
            <a:r>
              <a:rPr lang="en-US" sz="3200" b="1" dirty="0" smtClean="0"/>
              <a:t>rating scale </a:t>
            </a:r>
            <a:r>
              <a:rPr lang="en-US" sz="3200" dirty="0" smtClean="0"/>
              <a:t>is more useful when a behavior, attitude, or other phenomena of interest needs to be evaluated on a continuum scale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It is designed with the following scales </a:t>
            </a:r>
          </a:p>
          <a:p>
            <a:pPr marL="788988" lvl="1" indent="-514350">
              <a:lnSpc>
                <a:spcPct val="80000"/>
              </a:lnSpc>
              <a:buFont typeface="Georgia" pitchFamily="18" charset="0"/>
              <a:buAutoNum type="arabicPeriod"/>
            </a:pPr>
            <a:r>
              <a:rPr lang="en-US" sz="3200" dirty="0" smtClean="0"/>
              <a:t> “inadequate” to “excellent”, </a:t>
            </a:r>
          </a:p>
          <a:p>
            <a:pPr marL="788988" lvl="1" indent="-514350">
              <a:lnSpc>
                <a:spcPct val="80000"/>
              </a:lnSpc>
              <a:buFont typeface="Georgia" pitchFamily="18" charset="0"/>
              <a:buAutoNum type="arabicPeriod"/>
            </a:pPr>
            <a:r>
              <a:rPr lang="en-US" sz="3200" dirty="0" smtClean="0"/>
              <a:t>“never” to “always” or </a:t>
            </a:r>
          </a:p>
          <a:p>
            <a:pPr marL="788988" lvl="1" indent="-514350">
              <a:lnSpc>
                <a:spcPct val="80000"/>
              </a:lnSpc>
              <a:buFont typeface="Georgia" pitchFamily="18" charset="0"/>
              <a:buAutoNum type="arabicPeriod"/>
            </a:pPr>
            <a:r>
              <a:rPr lang="en-US" sz="3200" dirty="0" smtClean="0"/>
              <a:t>“strongly disapprove” to “strongly approve”</a:t>
            </a:r>
            <a:endParaRPr lang="en-US" sz="3200" b="1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5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Example of Questionnaire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983163"/>
          </a:xfrm>
        </p:spPr>
        <p:txBody>
          <a:bodyPr>
            <a:normAutofit fontScale="85000" lnSpcReduction="10000"/>
          </a:bodyPr>
          <a:lstStyle/>
          <a:p>
            <a:pPr marL="231775" indent="-231775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is huge amount of information stored in the organization.  Accessing the required information is a challenge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make evidence based decision. The organization introduces a database system to solve the problem.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31775" indent="-231775">
              <a:lnSpc>
                <a:spcPct val="80000"/>
              </a:lnSpc>
              <a:buNone/>
            </a:pPr>
            <a:endParaRPr lang="en-US" sz="22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200" dirty="0" smtClean="0"/>
              <a:t>Why did you decide to use </a:t>
            </a:r>
            <a:r>
              <a:rPr lang="en-US" sz="2200" dirty="0" smtClean="0"/>
              <a:t>the data base system </a:t>
            </a:r>
            <a:r>
              <a:rPr lang="en-US" sz="2200" dirty="0" smtClean="0"/>
              <a:t>(</a:t>
            </a:r>
            <a:r>
              <a:rPr lang="en-US" sz="2200" b="1" dirty="0" smtClean="0"/>
              <a:t>checklist</a:t>
            </a:r>
            <a:r>
              <a:rPr lang="en-US" sz="2200" dirty="0" smtClean="0"/>
              <a:t>)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lphaLcParenR"/>
            </a:pPr>
            <a:r>
              <a:rPr lang="en-US" sz="2200" dirty="0" smtClean="0"/>
              <a:t>Thought it was required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lphaLcParenR"/>
            </a:pPr>
            <a:r>
              <a:rPr lang="en-US" sz="2200" dirty="0" smtClean="0"/>
              <a:t>Increases access to organization information </a:t>
            </a:r>
            <a:endParaRPr lang="en-US" sz="2200" dirty="0" smtClean="0"/>
          </a:p>
          <a:p>
            <a:pPr marL="990600" lvl="1" indent="-533400" eaLnBrk="1" hangingPunct="1">
              <a:lnSpc>
                <a:spcPct val="80000"/>
              </a:lnSpc>
              <a:buFontTx/>
              <a:buAutoNum type="alphaLcParenR"/>
            </a:pPr>
            <a:r>
              <a:rPr lang="en-US" sz="2200" dirty="0" smtClean="0"/>
              <a:t>To </a:t>
            </a:r>
            <a:r>
              <a:rPr lang="en-US" sz="2200" dirty="0" smtClean="0"/>
              <a:t>improve collaboration with other employees</a:t>
            </a:r>
            <a:endParaRPr lang="en-US" sz="2200" dirty="0" smtClean="0"/>
          </a:p>
          <a:p>
            <a:pPr marL="990600" lvl="1" indent="-533400" eaLnBrk="1" hangingPunct="1">
              <a:lnSpc>
                <a:spcPct val="80000"/>
              </a:lnSpc>
              <a:buFontTx/>
              <a:buAutoNum type="alphaLcParenR"/>
            </a:pPr>
            <a:r>
              <a:rPr lang="en-US" sz="2200" dirty="0" smtClean="0"/>
              <a:t>To avoid or lesson </a:t>
            </a:r>
            <a:r>
              <a:rPr lang="en-US" sz="2200" dirty="0" smtClean="0"/>
              <a:t>errors on the task</a:t>
            </a:r>
            <a:endParaRPr lang="en-US" sz="2200" dirty="0" smtClean="0"/>
          </a:p>
          <a:p>
            <a:pPr marL="990600" lvl="1" indent="-533400" eaLnBrk="1" hangingPunct="1">
              <a:lnSpc>
                <a:spcPct val="80000"/>
              </a:lnSpc>
              <a:buFontTx/>
              <a:buAutoNum type="alphaLcParenR"/>
            </a:pPr>
            <a:r>
              <a:rPr lang="en-US" sz="2200" dirty="0" smtClean="0"/>
              <a:t>Reduces my work burden </a:t>
            </a:r>
            <a:endParaRPr lang="en-US" sz="2200" dirty="0" smtClean="0"/>
          </a:p>
          <a:p>
            <a:pPr marL="990600" lvl="1" indent="-533400" eaLnBrk="1" hangingPunct="1">
              <a:lnSpc>
                <a:spcPct val="80000"/>
              </a:lnSpc>
              <a:buFontTx/>
              <a:buAutoNum type="alphaLcParenR"/>
            </a:pPr>
            <a:r>
              <a:rPr lang="en-US" sz="2200" dirty="0" smtClean="0"/>
              <a:t>Other specify</a:t>
            </a:r>
          </a:p>
          <a:p>
            <a:pPr marL="990600" lvl="1" indent="-533400" eaLnBrk="1" hangingPunct="1">
              <a:lnSpc>
                <a:spcPct val="80000"/>
              </a:lnSpc>
              <a:buNone/>
            </a:pPr>
            <a:endParaRPr lang="en-US" sz="2200" dirty="0" smtClean="0"/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200" dirty="0" smtClean="0"/>
              <a:t>Do you believe that data base system improves information access in your organization  </a:t>
            </a:r>
            <a:r>
              <a:rPr lang="en-US" sz="2200" dirty="0" smtClean="0"/>
              <a:t>(</a:t>
            </a:r>
            <a:r>
              <a:rPr lang="en-US" sz="2200" b="1" dirty="0" smtClean="0"/>
              <a:t>rating scale</a:t>
            </a:r>
            <a:r>
              <a:rPr lang="en-US" sz="2200" dirty="0" smtClean="0"/>
              <a:t>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sz="1600" dirty="0" smtClean="0"/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Strongly 	Approve	Neutral	</a:t>
            </a:r>
            <a:r>
              <a:rPr lang="en-US" sz="1600" dirty="0" smtClean="0"/>
              <a:t>Disapprove</a:t>
            </a:r>
            <a:r>
              <a:rPr lang="en-US" sz="1600" dirty="0"/>
              <a:t> </a:t>
            </a:r>
            <a:r>
              <a:rPr lang="en-US" sz="1600" dirty="0" smtClean="0"/>
              <a:t>              </a:t>
            </a:r>
            <a:r>
              <a:rPr lang="en-US" sz="1600" dirty="0" smtClean="0"/>
              <a:t> </a:t>
            </a:r>
            <a:r>
              <a:rPr lang="en-US" sz="1600" dirty="0" smtClean="0"/>
              <a:t>Strongly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Approve				</a:t>
            </a:r>
            <a:r>
              <a:rPr lang="en-US" sz="1600" dirty="0" smtClean="0"/>
              <a:t>                disapprove</a:t>
            </a:r>
            <a:endParaRPr lang="en-US" sz="1600" dirty="0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001843" y="5458918"/>
            <a:ext cx="6172200" cy="304800"/>
            <a:chOff x="672" y="3024"/>
            <a:chExt cx="3888" cy="192"/>
          </a:xfrm>
        </p:grpSpPr>
        <p:sp>
          <p:nvSpPr>
            <p:cNvPr id="109573" name="Line 4"/>
            <p:cNvSpPr>
              <a:spLocks noChangeShapeType="1"/>
            </p:cNvSpPr>
            <p:nvPr/>
          </p:nvSpPr>
          <p:spPr bwMode="auto">
            <a:xfrm>
              <a:off x="672" y="3120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74" name="Line 5"/>
            <p:cNvSpPr>
              <a:spLocks noChangeShapeType="1"/>
            </p:cNvSpPr>
            <p:nvPr/>
          </p:nvSpPr>
          <p:spPr bwMode="auto">
            <a:xfrm>
              <a:off x="960" y="302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75" name="Line 6"/>
            <p:cNvSpPr>
              <a:spLocks noChangeShapeType="1"/>
            </p:cNvSpPr>
            <p:nvPr/>
          </p:nvSpPr>
          <p:spPr bwMode="auto">
            <a:xfrm>
              <a:off x="1776" y="302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76" name="Line 7"/>
            <p:cNvSpPr>
              <a:spLocks noChangeShapeType="1"/>
            </p:cNvSpPr>
            <p:nvPr/>
          </p:nvSpPr>
          <p:spPr bwMode="auto">
            <a:xfrm>
              <a:off x="2304" y="302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77" name="Line 8"/>
            <p:cNvSpPr>
              <a:spLocks noChangeShapeType="1"/>
            </p:cNvSpPr>
            <p:nvPr/>
          </p:nvSpPr>
          <p:spPr bwMode="auto">
            <a:xfrm>
              <a:off x="2976" y="302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78" name="Line 9"/>
            <p:cNvSpPr>
              <a:spLocks noChangeShapeType="1"/>
            </p:cNvSpPr>
            <p:nvPr/>
          </p:nvSpPr>
          <p:spPr bwMode="auto">
            <a:xfrm>
              <a:off x="4032" y="302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rgbClr val="7B9899"/>
                </a:solidFill>
              </a:rPr>
              <a:t>Guideline for Questionnaire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dirty="0" smtClean="0"/>
              <a:t>Keep it short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400" dirty="0" smtClean="0"/>
              <a:t>What do I do with the information?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Char char="•"/>
              <a:defRPr/>
            </a:pPr>
            <a:r>
              <a:rPr lang="en-US" sz="2400" dirty="0" smtClean="0"/>
              <a:t>Is it absolutely essential to have this information to solve part of the research problem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dirty="0" smtClean="0"/>
              <a:t>Use simple, clear, unambiguous language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400" dirty="0" smtClean="0"/>
              <a:t>Check for unwarranted assumptions implicit in your questions</a:t>
            </a:r>
          </a:p>
          <a:p>
            <a:pPr marL="884238" lvl="1" indent="-609600" eaLnBrk="1" hangingPunct="1">
              <a:lnSpc>
                <a:spcPct val="80000"/>
              </a:lnSpc>
              <a:defRPr/>
            </a:pPr>
            <a:r>
              <a:rPr lang="en-US" sz="2400" dirty="0" smtClean="0"/>
              <a:t>How many cigarette do you smoke each day?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2400" dirty="0" smtClean="0"/>
              <a:t>Good to add a choice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25  ___ 25-16 ____ 15-5 ___ &lt;5 ____ None ____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AutoNum type="arabicPeriod" startAt="4"/>
              <a:defRPr/>
            </a:pPr>
            <a:r>
              <a:rPr lang="en-US" sz="2400" dirty="0" smtClean="0"/>
              <a:t>Word your questions in ways that don’t give clues about preferred or more desirable responses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smtClean="0"/>
              <a:t>What strategies have you used to try to quit smoking?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Leads him to list strategies he did not try 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65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7B9899"/>
                </a:solidFill>
              </a:rPr>
              <a:t>Guide line …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229600" cy="44196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Check consistency – that leads to give contradictory answer for two questions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Determine in advance how you will code the response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Keep the respondents task simple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Provide clear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Make the questionnaire attractive and professional looking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Conduct a pilot test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Give for half a dozen friends to see they have difficulty understanding any items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Scrutinize the almost final product carefully to make sure it address your needs</a:t>
            </a:r>
          </a:p>
        </p:txBody>
      </p:sp>
    </p:spTree>
    <p:extLst>
      <p:ext uri="{BB962C8B-B14F-4D97-AF65-F5344CB8AC3E}">
        <p14:creationId xmlns:p14="http://schemas.microsoft.com/office/powerpoint/2010/main" val="200757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2743200"/>
            <a:ext cx="7772400" cy="2514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Develop a research model </a:t>
            </a:r>
            <a:r>
              <a:rPr lang="en-GB" dirty="0"/>
              <a:t>ERP system </a:t>
            </a:r>
            <a:r>
              <a:rPr lang="en-GB" dirty="0" smtClean="0"/>
              <a:t>success and then develop a Questionnaire based on your research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841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collection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 data collectors if you hire data collectors</a:t>
            </a:r>
          </a:p>
          <a:p>
            <a:r>
              <a:rPr lang="en-US" dirty="0" smtClean="0"/>
              <a:t>Follow the data collectors on the site</a:t>
            </a:r>
          </a:p>
          <a:p>
            <a:r>
              <a:rPr lang="en-US" dirty="0" smtClean="0"/>
              <a:t>Check filled questioners for immediate correction in the field</a:t>
            </a:r>
          </a:p>
          <a:p>
            <a:pPr eaLnBrk="1" hangingPunct="1"/>
            <a:r>
              <a:rPr lang="en-US" dirty="0" smtClean="0"/>
              <a:t>Data collectors may fill false data without going to the selected sample</a:t>
            </a:r>
          </a:p>
          <a:p>
            <a:pPr eaLnBrk="1" hangingPunct="1"/>
            <a:r>
              <a:rPr lang="en-US" dirty="0" smtClean="0"/>
              <a:t>Check filled questionnaires with randomly selected respondents </a:t>
            </a:r>
          </a:p>
        </p:txBody>
      </p:sp>
    </p:spTree>
    <p:extLst>
      <p:ext uri="{BB962C8B-B14F-4D97-AF65-F5344CB8AC3E}">
        <p14:creationId xmlns:p14="http://schemas.microsoft.com/office/powerpoint/2010/main" val="356817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Advantage of Questionnaire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59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Easily to collect data from large number of people, including those who live thousands of miles away</a:t>
            </a:r>
          </a:p>
          <a:p>
            <a:pPr eaLnBrk="1" hangingPunct="1"/>
            <a:r>
              <a:rPr lang="en-US" dirty="0" smtClean="0"/>
              <a:t>Can be administered by unskilled data collectors</a:t>
            </a:r>
          </a:p>
          <a:p>
            <a:pPr eaLnBrk="1" hangingPunct="1"/>
            <a:r>
              <a:rPr lang="en-US" dirty="0" smtClean="0"/>
              <a:t>Presents a uniform stimulus to all subjects</a:t>
            </a:r>
          </a:p>
          <a:p>
            <a:pPr eaLnBrk="1" hangingPunct="1"/>
            <a:r>
              <a:rPr lang="en-US" dirty="0" smtClean="0"/>
              <a:t>Can be collected online or through mail</a:t>
            </a:r>
          </a:p>
          <a:p>
            <a:pPr eaLnBrk="1" hangingPunct="1"/>
            <a:r>
              <a:rPr lang="en-US" dirty="0" smtClean="0"/>
              <a:t>Researcher does not have contact with the respondents</a:t>
            </a:r>
          </a:p>
          <a:p>
            <a:pPr eaLnBrk="1" hangingPunct="1"/>
            <a:r>
              <a:rPr lang="en-US" dirty="0" smtClean="0"/>
              <a:t>The anonymity of  the respondents helps respondent to provide more truthful information than they would be in personal interviews, especially on sensitive and controversial issue</a:t>
            </a:r>
          </a:p>
        </p:txBody>
      </p:sp>
    </p:spTree>
    <p:extLst>
      <p:ext uri="{BB962C8B-B14F-4D97-AF65-F5344CB8AC3E}">
        <p14:creationId xmlns:p14="http://schemas.microsoft.com/office/powerpoint/2010/main" val="35989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Draw back of questionnaire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Majority of people may not return, if it is mailed the return rate is not more than 50%</a:t>
            </a:r>
          </a:p>
          <a:p>
            <a:pPr eaLnBrk="1" hangingPunct="1"/>
            <a:r>
              <a:rPr lang="en-US" dirty="0" smtClean="0"/>
              <a:t>Returned responses may not be a true representative of the originally selected samples</a:t>
            </a:r>
          </a:p>
          <a:p>
            <a:pPr eaLnBrk="1" hangingPunct="1"/>
            <a:r>
              <a:rPr lang="en-US" dirty="0" smtClean="0"/>
              <a:t>Cannot be used with illiterate or persons who cannot read</a:t>
            </a:r>
          </a:p>
          <a:p>
            <a:pPr eaLnBrk="1" hangingPunct="1"/>
            <a:r>
              <a:rPr lang="en-US" dirty="0" smtClean="0"/>
              <a:t>Most  questioners are inflexible, respondents answer by choosing only from the given lists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73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Interviews are meetings in which the interviewers directs questions at the interviewee  and records the obtained  responses </a:t>
            </a:r>
          </a:p>
          <a:p>
            <a:r>
              <a:rPr lang="en-US" dirty="0" smtClean="0"/>
              <a:t>It is direct face to face interactions</a:t>
            </a:r>
          </a:p>
          <a:p>
            <a:r>
              <a:rPr lang="en-US" dirty="0" smtClean="0"/>
              <a:t>Can be undertaken through telephone</a:t>
            </a:r>
          </a:p>
          <a:p>
            <a:r>
              <a:rPr lang="en-US" dirty="0" smtClean="0"/>
              <a:t>Help to captured more detailed information than questioners</a:t>
            </a:r>
          </a:p>
          <a:p>
            <a:r>
              <a:rPr lang="en-US" dirty="0" smtClean="0"/>
              <a:t>Allow  to include the respondents views </a:t>
            </a:r>
          </a:p>
        </p:txBody>
      </p:sp>
    </p:spTree>
    <p:extLst>
      <p:ext uri="{BB962C8B-B14F-4D97-AF65-F5344CB8AC3E}">
        <p14:creationId xmlns:p14="http://schemas.microsoft.com/office/powerpoint/2010/main" val="12269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>
                <a:solidFill>
                  <a:srgbClr val="7B9899"/>
                </a:solidFill>
              </a:rPr>
              <a:t>Overview of  Quantitative Research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Uses deductive method of knowledge acquisition</a:t>
            </a:r>
          </a:p>
          <a:p>
            <a:pPr eaLnBrk="1" hangingPunct="1"/>
            <a:r>
              <a:rPr lang="en-US" dirty="0" smtClean="0"/>
              <a:t>Intends to falsifies an existing theory </a:t>
            </a:r>
          </a:p>
          <a:p>
            <a:pPr eaLnBrk="1" hangingPunct="1"/>
            <a:r>
              <a:rPr lang="en-US" dirty="0" smtClean="0"/>
              <a:t>Tries to generate </a:t>
            </a:r>
            <a:r>
              <a:rPr lang="en-US" dirty="0" err="1" smtClean="0"/>
              <a:t>generalizable</a:t>
            </a:r>
            <a:r>
              <a:rPr lang="en-US" dirty="0" smtClean="0"/>
              <a:t> knowledge</a:t>
            </a:r>
          </a:p>
          <a:p>
            <a:pPr lvl="1" eaLnBrk="1" hangingPunct="1"/>
            <a:r>
              <a:rPr lang="en-US" dirty="0" smtClean="0"/>
              <a:t>Accepts objectivity of knowledge </a:t>
            </a:r>
          </a:p>
          <a:p>
            <a:pPr eaLnBrk="1" hangingPunct="1"/>
            <a:r>
              <a:rPr lang="en-US" dirty="0" smtClean="0"/>
              <a:t>Uses a standard measurement instruments </a:t>
            </a:r>
          </a:p>
          <a:p>
            <a:pPr eaLnBrk="1" hangingPunct="1"/>
            <a:r>
              <a:rPr lang="en-US" dirty="0" smtClean="0"/>
              <a:t>The researcher is independent in the process of knowledge construction</a:t>
            </a:r>
          </a:p>
          <a:p>
            <a:pPr eaLnBrk="1" hangingPunct="1"/>
            <a:r>
              <a:rPr lang="en-US" dirty="0" smtClean="0"/>
              <a:t>Quantifies the phenomena in terms of numbers </a:t>
            </a:r>
          </a:p>
          <a:p>
            <a:pPr eaLnBrk="1" hangingPunct="1"/>
            <a:r>
              <a:rPr lang="en-US" dirty="0" smtClean="0"/>
              <a:t>Intends with prediction and controlling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Design of Interview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83163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Can be structured and unstructured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Unstructured interview is designed with open ended questions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The  researchers asks and the responds reply to the questions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The same questions may not be asked for different respondents 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dirty="0" smtClean="0"/>
              <a:t>Examples 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Can you list down the benefit of the new software for your organization?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What are the main drawbacks of the new software?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/>
              <a:t>What do you suggest to improve software to solve the current problems?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eaLnBrk="1" hangingPunct="1">
              <a:lnSpc>
                <a:spcPct val="80000"/>
              </a:lnSpc>
            </a:pP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40341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interviews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3700" dirty="0" smtClean="0"/>
              <a:t>The researcher asks standard set of questions and nothing more</a:t>
            </a:r>
          </a:p>
          <a:p>
            <a:pPr>
              <a:lnSpc>
                <a:spcPct val="80000"/>
              </a:lnSpc>
            </a:pPr>
            <a:r>
              <a:rPr lang="en-US" sz="3700" dirty="0" smtClean="0"/>
              <a:t>In semi structured interview, the researcher may follow the standard questions with one or more individually tailored questions to get clarification or probe a persons reasoning</a:t>
            </a:r>
          </a:p>
          <a:p>
            <a:pPr>
              <a:lnSpc>
                <a:spcPct val="80000"/>
              </a:lnSpc>
            </a:pPr>
            <a:r>
              <a:rPr lang="en-US" sz="3700" dirty="0" smtClean="0"/>
              <a:t>In structured interview, you can have checklist of responses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Example  </a:t>
            </a:r>
          </a:p>
          <a:p>
            <a:pPr lvl="1">
              <a:lnSpc>
                <a:spcPct val="80000"/>
              </a:lnSpc>
            </a:pPr>
            <a:r>
              <a:rPr lang="en-US" sz="3400" dirty="0" smtClean="0"/>
              <a:t>What are the benefits of LAN in the organization</a:t>
            </a:r>
          </a:p>
          <a:p>
            <a:pPr marL="1371600" lvl="2" indent="-457200">
              <a:lnSpc>
                <a:spcPct val="80000"/>
              </a:lnSpc>
              <a:buFont typeface="+mj-lt"/>
              <a:buAutoNum type="alphaLcPeriod"/>
            </a:pPr>
            <a:r>
              <a:rPr lang="en-US" sz="3200" dirty="0" smtClean="0"/>
              <a:t>Facilitates communications among employees</a:t>
            </a:r>
          </a:p>
          <a:p>
            <a:pPr marL="1371600" lvl="2" indent="-457200">
              <a:lnSpc>
                <a:spcPct val="80000"/>
              </a:lnSpc>
              <a:buFont typeface="+mj-lt"/>
              <a:buAutoNum type="alphaLcPeriod"/>
            </a:pPr>
            <a:r>
              <a:rPr lang="en-US" sz="3200" dirty="0" smtClean="0"/>
              <a:t>Improves information access	</a:t>
            </a:r>
          </a:p>
          <a:p>
            <a:pPr marL="1371600" lvl="2" indent="-457200">
              <a:lnSpc>
                <a:spcPct val="80000"/>
              </a:lnSpc>
              <a:buFont typeface="+mj-lt"/>
              <a:buAutoNum type="alphaLcPeriod"/>
            </a:pPr>
            <a:r>
              <a:rPr lang="en-US" sz="3200" dirty="0" smtClean="0"/>
              <a:t>Improves relationship with customers </a:t>
            </a:r>
          </a:p>
          <a:p>
            <a:pPr marL="1371600" lvl="2" indent="-457200">
              <a:lnSpc>
                <a:spcPct val="80000"/>
              </a:lnSpc>
              <a:buFont typeface="+mj-lt"/>
              <a:buAutoNum type="alphaLcPeriod"/>
            </a:pPr>
            <a:r>
              <a:rPr lang="en-US" sz="3200" dirty="0" smtClean="0"/>
              <a:t>Other specify </a:t>
            </a:r>
          </a:p>
          <a:p>
            <a:pPr marL="739775" lvl="1" indent="-225425">
              <a:lnSpc>
                <a:spcPct val="80000"/>
              </a:lnSpc>
            </a:pPr>
            <a:r>
              <a:rPr lang="en-US" sz="3400" dirty="0" smtClean="0"/>
              <a:t>What kind of the support the management provides to the success of the Intranet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Conducting Interview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59363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 smtClean="0"/>
              <a:t>Make sure that the interviewees are representative of the population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 smtClean="0"/>
              <a:t>Find suitable location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 smtClean="0"/>
              <a:t>Get written permission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 smtClean="0"/>
              <a:t>Establish and maintain rapport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 smtClean="0"/>
              <a:t>Focus on the actual rather than the abstract and hypothetical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 smtClean="0"/>
              <a:t>Don’t put words in people’s mouths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 smtClean="0"/>
              <a:t>Keep your reaction to your self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sz="2800" dirty="0" smtClean="0"/>
              <a:t>Good to use also Recording devices like Sony Voice recorder </a:t>
            </a:r>
          </a:p>
        </p:txBody>
      </p:sp>
    </p:spTree>
    <p:extLst>
      <p:ext uri="{BB962C8B-B14F-4D97-AF65-F5344CB8AC3E}">
        <p14:creationId xmlns:p14="http://schemas.microsoft.com/office/powerpoint/2010/main" val="27132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Interview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Interview is formal and emotionally neutral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Help to develop hypothesis at early stage of the research than testing hypothesis 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It has a distinct advantage of establishing rapport with potential participants and gain cooperation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Has higher response rate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Flexible to include additional views and opinions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Has  better validity, the researcher can further ask probing questions on some biased response </a:t>
            </a:r>
          </a:p>
          <a:p>
            <a:pPr>
              <a:lnSpc>
                <a:spcPct val="80000"/>
              </a:lnSpc>
            </a:pP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0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752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Develop an Interview check list to collect data </a:t>
            </a:r>
            <a:r>
              <a:rPr lang="en-GB" dirty="0" smtClean="0"/>
              <a:t>why students use Facebook regularly? </a:t>
            </a:r>
            <a:endParaRPr lang="en-GB" dirty="0"/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533400" y="3174167"/>
            <a:ext cx="7772400" cy="1752600"/>
          </a:xfrm>
          <a:prstGeom prst="rect">
            <a:avLst/>
          </a:prstGeom>
        </p:spPr>
        <p:txBody>
          <a:bodyPr vert="horz" anchor="b">
            <a:normAutofit fontScale="82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Write a report based on the interview data you have collected. It must be submitted to the Google classroom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703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It is generally expensive than other data collection methods </a:t>
            </a:r>
          </a:p>
          <a:p>
            <a:r>
              <a:rPr lang="en-US" dirty="0" smtClean="0"/>
              <a:t>The researcher is the main interviewer otherwise training of interviewer is very expensive and time taking</a:t>
            </a:r>
          </a:p>
          <a:p>
            <a:r>
              <a:rPr lang="en-US" dirty="0" smtClean="0"/>
              <a:t>The interviewer presents the questions in different manners that lead to different responses – affects the validity and reliability of the data </a:t>
            </a:r>
          </a:p>
          <a:p>
            <a:r>
              <a:rPr lang="en-US" dirty="0" smtClean="0"/>
              <a:t>Characteristics of the respondents (age, sex, ethnicity, etc) </a:t>
            </a:r>
            <a:r>
              <a:rPr lang="en-US" smtClean="0"/>
              <a:t>may affect </a:t>
            </a:r>
            <a:r>
              <a:rPr lang="en-US" dirty="0" smtClean="0"/>
              <a:t>the value of measured variables </a:t>
            </a:r>
          </a:p>
          <a:p>
            <a:r>
              <a:rPr lang="en-US" dirty="0" smtClean="0"/>
              <a:t>Respondents may not free on some controversial issues </a:t>
            </a:r>
          </a:p>
        </p:txBody>
      </p:sp>
    </p:spTree>
    <p:extLst>
      <p:ext uri="{BB962C8B-B14F-4D97-AF65-F5344CB8AC3E}">
        <p14:creationId xmlns:p14="http://schemas.microsoft.com/office/powerpoint/2010/main" val="17455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Quantitative research is used for theory testing type of research. </a:t>
            </a:r>
          </a:p>
          <a:p>
            <a:r>
              <a:rPr lang="en-GB" dirty="0" smtClean="0"/>
              <a:t>There are different types of quantitative research design </a:t>
            </a:r>
          </a:p>
          <a:p>
            <a:r>
              <a:rPr lang="en-GB" dirty="0" smtClean="0"/>
              <a:t>Selection of research design depends on the type of the research problem </a:t>
            </a:r>
          </a:p>
          <a:p>
            <a:r>
              <a:rPr lang="en-GB" dirty="0" smtClean="0"/>
              <a:t>The researcher is independent in the knowledge construction process </a:t>
            </a:r>
          </a:p>
          <a:p>
            <a:r>
              <a:rPr lang="en-GB" dirty="0" smtClean="0"/>
              <a:t>Questionnaire survey is the main data collection method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298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are the main feature of quantitative research method?</a:t>
            </a:r>
          </a:p>
          <a:p>
            <a:r>
              <a:rPr lang="en-US" dirty="0" smtClean="0"/>
              <a:t>What are the three types of quantitative research design?</a:t>
            </a:r>
          </a:p>
          <a:p>
            <a:r>
              <a:rPr lang="en-US" dirty="0" smtClean="0"/>
              <a:t>What is causal research design?</a:t>
            </a:r>
          </a:p>
          <a:p>
            <a:r>
              <a:rPr lang="en-US" dirty="0" smtClean="0"/>
              <a:t>What is research model or conceptual framework?</a:t>
            </a:r>
          </a:p>
          <a:p>
            <a:r>
              <a:rPr lang="en-US" dirty="0" smtClean="0"/>
              <a:t>What is data collection instruments?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2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F5277D-5EF4-40FB-8D17-5E066ADA0B1C}" type="slidenum">
              <a:rPr lang="en-US" smtClean="0">
                <a:latin typeface="Arial" charset="0"/>
              </a:rPr>
              <a:pPr/>
              <a:t>4</a:t>
            </a:fld>
            <a:endParaRPr lang="en-US" smtClean="0">
              <a:latin typeface="Arial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Research Designs …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629525" cy="4306888"/>
          </a:xfrm>
        </p:spPr>
        <p:txBody>
          <a:bodyPr/>
          <a:lstStyle/>
          <a:p>
            <a:pPr lvl="1" eaLnBrk="1" hangingPunct="1"/>
            <a:r>
              <a:rPr lang="en-US" sz="3200" dirty="0" smtClean="0"/>
              <a:t>Descriptive		X?  Y?  Z?</a:t>
            </a:r>
          </a:p>
          <a:p>
            <a:pPr lvl="2" eaLnBrk="1" hangingPunct="1"/>
            <a:r>
              <a:rPr lang="en-US" sz="2600" dirty="0" smtClean="0"/>
              <a:t>What is X, Y,  and Z?</a:t>
            </a:r>
          </a:p>
          <a:p>
            <a:pPr lvl="2" eaLnBrk="1" hangingPunct="1">
              <a:buFontTx/>
              <a:buNone/>
            </a:pPr>
            <a:endParaRPr lang="en-US" sz="2600" dirty="0" smtClean="0"/>
          </a:p>
          <a:p>
            <a:pPr lvl="1" eaLnBrk="1" hangingPunct="1"/>
            <a:r>
              <a:rPr lang="en-US" sz="3200" dirty="0" smtClean="0"/>
              <a:t>Correlational		</a:t>
            </a:r>
            <a:r>
              <a:rPr lang="en-US" sz="3200" dirty="0" err="1" smtClean="0"/>
              <a:t>r</a:t>
            </a:r>
            <a:r>
              <a:rPr lang="en-US" sz="3200" baseline="-25000" dirty="0" err="1" smtClean="0"/>
              <a:t>xy</a:t>
            </a:r>
            <a:endParaRPr lang="en-US" sz="3200" baseline="-25000" dirty="0" smtClean="0"/>
          </a:p>
          <a:p>
            <a:pPr lvl="2" eaLnBrk="1" hangingPunct="1"/>
            <a:r>
              <a:rPr lang="en-US" sz="2600" dirty="0" smtClean="0"/>
              <a:t>Is there a relationship between X and Y?</a:t>
            </a:r>
          </a:p>
          <a:p>
            <a:pPr lvl="2" eaLnBrk="1" hangingPunct="1"/>
            <a:endParaRPr lang="en-US" sz="2600" dirty="0" smtClean="0"/>
          </a:p>
          <a:p>
            <a:pPr lvl="1" eaLnBrk="1" hangingPunct="1"/>
            <a:r>
              <a:rPr lang="en-US" sz="3200" dirty="0" smtClean="0"/>
              <a:t>Causal			</a:t>
            </a:r>
            <a:r>
              <a:rPr lang="el-GR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Δ</a:t>
            </a:r>
            <a:r>
              <a:rPr lang="en-US" sz="3200" dirty="0" smtClean="0"/>
              <a:t>X  </a:t>
            </a:r>
            <a:r>
              <a:rPr lang="en-US" sz="3200" dirty="0" smtClean="0">
                <a:sym typeface="Wingdings 3" pitchFamily="18" charset="2"/>
              </a:rPr>
              <a:t></a:t>
            </a:r>
            <a:r>
              <a:rPr lang="en-US" sz="3200" dirty="0" smtClean="0"/>
              <a:t> </a:t>
            </a:r>
            <a:r>
              <a:rPr lang="el-GR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Δ</a:t>
            </a:r>
            <a:r>
              <a:rPr lang="en-US" sz="3200" dirty="0" smtClean="0"/>
              <a:t>Y?</a:t>
            </a:r>
          </a:p>
          <a:p>
            <a:pPr lvl="2" eaLnBrk="1" hangingPunct="1"/>
            <a:r>
              <a:rPr lang="en-US" sz="2600" dirty="0" smtClean="0"/>
              <a:t>Does a change in X cause a change in Y?</a:t>
            </a:r>
          </a:p>
        </p:txBody>
      </p:sp>
    </p:spTree>
    <p:extLst>
      <p:ext uri="{BB962C8B-B14F-4D97-AF65-F5344CB8AC3E}">
        <p14:creationId xmlns:p14="http://schemas.microsoft.com/office/powerpoint/2010/main" val="42921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" charset="0"/>
              </a:rPr>
              <a:t>Descriptive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Focus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Descriptive studies concerned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answering who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, what, when,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how questions</a:t>
            </a: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Examples </a:t>
            </a:r>
          </a:p>
          <a:p>
            <a:pPr>
              <a:lnSpc>
                <a:spcPct val="9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Do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teachers hold favorable attitudes toward using computers in schools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kinds of activities that involve technology occur in sixth-grade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classrooms? </a:t>
            </a:r>
          </a:p>
          <a:p>
            <a:pPr>
              <a:lnSpc>
                <a:spcPct val="9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have been the reactions of school administrators to technological innovations in teaching the social sciences?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How high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school computing courses changed over the last 10 years?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do the new </a:t>
            </a:r>
            <a:r>
              <a:rPr lang="en-US" sz="3400" dirty="0" err="1">
                <a:latin typeface="Times New Roman" pitchFamily="18" charset="0"/>
                <a:cs typeface="Times New Roman" pitchFamily="18" charset="0"/>
              </a:rPr>
              <a:t>multimediated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 textbooks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compared </a:t>
            </a:r>
            <a:r>
              <a:rPr lang="en-US" sz="3400" dirty="0">
                <a:latin typeface="Times New Roman" pitchFamily="18" charset="0"/>
                <a:cs typeface="Times New Roman" pitchFamily="18" charset="0"/>
              </a:rPr>
              <a:t>to the print-based textbooks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How many in house software developed in Ethiopia?</a:t>
            </a:r>
          </a:p>
          <a:p>
            <a:pPr>
              <a:lnSpc>
                <a:spcPct val="90000"/>
              </a:lnSpc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It is undertaken to fill the information gap about the phenomenon</a:t>
            </a:r>
          </a:p>
          <a:p>
            <a:pPr>
              <a:lnSpc>
                <a:spcPct val="90000"/>
              </a:lnSpc>
            </a:pPr>
            <a:endParaRPr lang="en-US" sz="29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Descriptive statistics </a:t>
            </a:r>
            <a:r>
              <a:rPr lang="en-US" dirty="0" smtClean="0"/>
              <a:t>such as measures </a:t>
            </a:r>
            <a:r>
              <a:rPr lang="en-US" dirty="0"/>
              <a:t>of central tendency, variation, and </a:t>
            </a:r>
            <a:r>
              <a:rPr lang="en-US" dirty="0" smtClean="0"/>
              <a:t>correlation are used for data analysis. </a:t>
            </a:r>
          </a:p>
          <a:p>
            <a:r>
              <a:rPr lang="en-US" dirty="0" smtClean="0"/>
              <a:t>Descriptive </a:t>
            </a:r>
            <a:r>
              <a:rPr lang="en-US" dirty="0"/>
              <a:t>research might simply report the percentage summary on a single variable. </a:t>
            </a: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this are the tally of reference citations in selected instructional design and technology journals by </a:t>
            </a:r>
            <a:r>
              <a:rPr lang="en-US" dirty="0" err="1"/>
              <a:t>Anglin</a:t>
            </a:r>
            <a:r>
              <a:rPr lang="en-US" dirty="0"/>
              <a:t> and Towers (1992)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506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Classification of Descriptive Studies</a:t>
            </a:r>
          </a:p>
        </p:txBody>
      </p:sp>
      <p:graphicFrame>
        <p:nvGraphicFramePr>
          <p:cNvPr id="9338" name="Group 122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8153400" cy="1371600"/>
        </p:xfrm>
        <a:graphic>
          <a:graphicData uri="http://schemas.openxmlformats.org/drawingml/2006/table">
            <a:tbl>
              <a:tblPr/>
              <a:tblGrid>
                <a:gridCol w="4076700"/>
                <a:gridCol w="4076700"/>
              </a:tblGrid>
              <a:tr h="500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" charset="0"/>
                        </a:rPr>
                        <a:t>Longitudinal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Arial Unicode MS" pitchFamily="34" charset="-128"/>
                          <a:cs typeface="Arial" charset="0"/>
                        </a:rPr>
                        <a:t>Cross-Sectional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Arial Unicode MS" pitchFamily="34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153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the true panel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the single measures over time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Char char="v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field studies/surveys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33400" marR="0" lvl="0" indent="-5334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37" name="Rectangle 121"/>
          <p:cNvSpPr>
            <a:spLocks noGrp="1" noChangeArrowheads="1"/>
          </p:cNvSpPr>
          <p:nvPr>
            <p:ph type="body" sz="half" idx="3"/>
          </p:nvPr>
        </p:nvSpPr>
        <p:spPr>
          <a:xfrm>
            <a:off x="457200" y="3429000"/>
            <a:ext cx="82296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/>
              <a:t> </a:t>
            </a:r>
            <a:r>
              <a:rPr lang="en-US" sz="2000" b="1" dirty="0"/>
              <a:t>Longitudinal Surveys</a:t>
            </a:r>
            <a:r>
              <a:rPr lang="en-US" sz="2000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Provides a series of pictures that, when pierced together, provide a movie of the </a:t>
            </a:r>
            <a:r>
              <a:rPr lang="en-US" sz="1800" dirty="0" smtClean="0"/>
              <a:t>situation about </a:t>
            </a:r>
            <a:r>
              <a:rPr lang="en-US" sz="1800" dirty="0"/>
              <a:t>the changes that are occurring.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The sample remains relatively constant through time and the sample members are measured repeatedly.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/>
              <a:t> 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b="1" dirty="0"/>
              <a:t>Cross-Sectional Studies</a:t>
            </a:r>
            <a:r>
              <a:rPr lang="en-US" sz="2000" dirty="0"/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Provides a snapshot of the variables of interest at a single point in time.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The sample is typically selected to be representative of some known universe.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144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Research </a:t>
            </a:r>
            <a:endParaRPr lang="en-US" dirty="0"/>
          </a:p>
        </p:txBody>
      </p:sp>
      <p:pic>
        <p:nvPicPr>
          <p:cNvPr id="2050" name="Picture 2" descr="D:\mobile-July 2016\mobile January 2017\IMG_20161215_20530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7" r="20000"/>
          <a:stretch/>
        </p:blipFill>
        <p:spPr bwMode="auto">
          <a:xfrm rot="5400000">
            <a:off x="2629693" y="646907"/>
            <a:ext cx="4875212" cy="632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0" y="5943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Adapted from Amharic Text book, AACA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34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of Descriptive Research – Data mining  </a:t>
            </a:r>
            <a:endParaRPr lang="en-GB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643486034"/>
              </p:ext>
            </p:extLst>
          </p:nvPr>
        </p:nvGraphicFramePr>
        <p:xfrm>
          <a:off x="304800" y="1371600"/>
          <a:ext cx="8534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596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482</TotalTime>
  <Words>1763</Words>
  <Application>Microsoft Office PowerPoint</Application>
  <PresentationFormat>On-screen Show (4:3)</PresentationFormat>
  <Paragraphs>284</Paragraphs>
  <Slides>37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Quantitative Research </vt:lpstr>
      <vt:lpstr>Research Design </vt:lpstr>
      <vt:lpstr>Overview of  Quantitative Research</vt:lpstr>
      <vt:lpstr>Research Designs …</vt:lpstr>
      <vt:lpstr>Descriptive</vt:lpstr>
      <vt:lpstr>Descriptive ..</vt:lpstr>
      <vt:lpstr>Classification of Descriptive Studies</vt:lpstr>
      <vt:lpstr>Descriptive Research </vt:lpstr>
      <vt:lpstr>Example of Descriptive Research – Data mining  </vt:lpstr>
      <vt:lpstr>Construct a Descriptive research model for IS problem?</vt:lpstr>
      <vt:lpstr>Correlation research</vt:lpstr>
      <vt:lpstr>Explanatory research </vt:lpstr>
      <vt:lpstr>Explanatory  Requires Conceptual Framework </vt:lpstr>
      <vt:lpstr>Can you create a casual research model that predicts IS Success? </vt:lpstr>
      <vt:lpstr>Quantitative research procedures </vt:lpstr>
      <vt:lpstr>Research Process</vt:lpstr>
      <vt:lpstr>PowerPoint Presentation</vt:lpstr>
      <vt:lpstr>Instruments </vt:lpstr>
      <vt:lpstr>Questioners </vt:lpstr>
      <vt:lpstr>Questionnaires</vt:lpstr>
      <vt:lpstr>Questionnaire …</vt:lpstr>
      <vt:lpstr>Example of Questionnaire</vt:lpstr>
      <vt:lpstr>Guideline for Questionnaire</vt:lpstr>
      <vt:lpstr>Guide line …</vt:lpstr>
      <vt:lpstr>Develop a research model ERP system success and then develop a Questionnaire based on your research model</vt:lpstr>
      <vt:lpstr>Data collection</vt:lpstr>
      <vt:lpstr>Advantage of Questionnaire</vt:lpstr>
      <vt:lpstr>Draw back of questionnaire</vt:lpstr>
      <vt:lpstr>Interviews</vt:lpstr>
      <vt:lpstr>Design of Interview</vt:lpstr>
      <vt:lpstr>Structured interviews </vt:lpstr>
      <vt:lpstr>Conducting Interview</vt:lpstr>
      <vt:lpstr>Advantages of Interview </vt:lpstr>
      <vt:lpstr>Develop an Interview check list to collect data why students use Facebook regularly? </vt:lpstr>
      <vt:lpstr>Disadvantage </vt:lpstr>
      <vt:lpstr>Summary </vt:lpstr>
      <vt:lpstr>Review questions 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Process</dc:title>
  <dc:creator>User</dc:creator>
  <cp:lastModifiedBy>Windows User</cp:lastModifiedBy>
  <cp:revision>52</cp:revision>
  <dcterms:created xsi:type="dcterms:W3CDTF">2012-10-25T13:51:29Z</dcterms:created>
  <dcterms:modified xsi:type="dcterms:W3CDTF">2021-12-05T20:26:58Z</dcterms:modified>
</cp:coreProperties>
</file>