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88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12/18/2024</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12/18/2024</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FD53-D861-2040-59F6-F2B97F1CFACD}"/>
              </a:ext>
            </a:extLst>
          </p:cNvPr>
          <p:cNvSpPr>
            <a:spLocks noGrp="1"/>
          </p:cNvSpPr>
          <p:nvPr>
            <p:ph type="title"/>
          </p:nvPr>
        </p:nvSpPr>
        <p:spPr/>
        <p:txBody>
          <a:bodyPr/>
          <a:lstStyle/>
          <a:p>
            <a:r>
              <a:rPr lang="pt-BR" dirty="0"/>
              <a:t>Overview</a:t>
            </a:r>
          </a:p>
        </p:txBody>
      </p:sp>
      <p:pic>
        <p:nvPicPr>
          <p:cNvPr id="1026" name="Picture 2" descr="Microsoft Azure solution architecture brainstorming buddy via RAG | by  Anurag Chatterjee | Medium">
            <a:extLst>
              <a:ext uri="{FF2B5EF4-FFF2-40B4-BE49-F238E27FC236}">
                <a16:creationId xmlns:a16="http://schemas.microsoft.com/office/drawing/2014/main" id="{0BBD055F-D504-FF02-2CD2-969EE58052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0127" y="1825625"/>
            <a:ext cx="739174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7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372</TotalTime>
  <Words>214</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Cambria Math</vt:lpstr>
      <vt:lpstr>Office Theme</vt:lpstr>
      <vt:lpstr>AutoGen: Enabling Next-Gen LLM Applications via Multi-Agent Conversation</vt:lpstr>
      <vt:lpstr>2cdda5c8-e50e-4db4-b5f0-9722a649f455</vt:lpstr>
      <vt:lpstr>A table to test parsing:</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Ricardo Feu Jamacaru</cp:lastModifiedBy>
  <cp:revision>3</cp:revision>
  <dcterms:created xsi:type="dcterms:W3CDTF">2024-03-15T05:57:54Z</dcterms:created>
  <dcterms:modified xsi:type="dcterms:W3CDTF">2024-12-18T21:07:04Z</dcterms:modified>
</cp:coreProperties>
</file>