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7" r:id="rId2"/>
    <p:sldId id="326" r:id="rId3"/>
    <p:sldId id="353" r:id="rId4"/>
    <p:sldId id="354" r:id="rId5"/>
    <p:sldId id="358" r:id="rId6"/>
    <p:sldId id="359" r:id="rId7"/>
    <p:sldId id="356" r:id="rId8"/>
    <p:sldId id="357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53"/>
            <p14:sldId id="354"/>
            <p14:sldId id="358"/>
            <p14:sldId id="359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C50"/>
    <a:srgbClr val="E4EAE9"/>
    <a:srgbClr val="010732"/>
    <a:srgbClr val="FFFFFF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033" autoAdjust="0"/>
  </p:normalViewPr>
  <p:slideViewPr>
    <p:cSldViewPr>
      <p:cViewPr varScale="1">
        <p:scale>
          <a:sx n="152" d="100"/>
          <a:sy n="152" d="100"/>
        </p:scale>
        <p:origin x="77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k.com/l_eaf_l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6.jpeg"/><Relationship Id="rId7" Type="http://schemas.openxmlformats.org/officeDocument/2006/relationships/hyperlink" Target="https://vk.com/oleg2012129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13.png"/><Relationship Id="rId5" Type="http://schemas.openxmlformats.org/officeDocument/2006/relationships/image" Target="../media/image18.jpeg"/><Relationship Id="rId10" Type="http://schemas.openxmlformats.org/officeDocument/2006/relationships/hyperlink" Target="https://vk.com/id346898037" TargetMode="External"/><Relationship Id="rId4" Type="http://schemas.openxmlformats.org/officeDocument/2006/relationships/image" Target="../media/image17.jpeg"/><Relationship Id="rId9" Type="http://schemas.openxmlformats.org/officeDocument/2006/relationships/hyperlink" Target="https://vk.com/id30102659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3093318" y="249738"/>
            <a:ext cx="2736304" cy="51740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UNIT WORKERS</a:t>
            </a:r>
          </a:p>
          <a:p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39" y="2199757"/>
            <a:ext cx="1422659" cy="914133"/>
          </a:xfrm>
        </p:spPr>
      </p:pic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87824" y="1779660"/>
            <a:ext cx="5400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FD0C50"/>
                </a:solidFill>
                <a:effectLst/>
                <a:latin typeface="Montserrat" panose="00000500000000000000"/>
              </a:rPr>
              <a:t>Задача №5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tserrat" panose="0000050000000000000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/>
              </a:rPr>
              <a:t>Интерактивная карта для формирования границ территорий Москвы в целях комплексного развития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7B324E3-0D0C-4C93-AC43-BDB478460416}"/>
              </a:ext>
            </a:extLst>
          </p:cNvPr>
          <p:cNvSpPr/>
          <p:nvPr/>
        </p:nvSpPr>
        <p:spPr>
          <a:xfrm>
            <a:off x="6664526" y="2857267"/>
            <a:ext cx="1397783" cy="1024666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F6922210-609E-4CE9-AE15-0A8A6CAB3319}"/>
              </a:ext>
            </a:extLst>
          </p:cNvPr>
          <p:cNvSpPr/>
          <p:nvPr/>
        </p:nvSpPr>
        <p:spPr>
          <a:xfrm>
            <a:off x="6730006" y="140551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5BCD84-5B48-4F61-8A89-A054281B17BE}"/>
              </a:ext>
            </a:extLst>
          </p:cNvPr>
          <p:cNvSpPr/>
          <p:nvPr/>
        </p:nvSpPr>
        <p:spPr>
          <a:xfrm>
            <a:off x="4744613" y="2853702"/>
            <a:ext cx="1397783" cy="1026429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819CA93-27C0-4D09-B87B-4C5F16D44E29}"/>
              </a:ext>
            </a:extLst>
          </p:cNvPr>
          <p:cNvSpPr/>
          <p:nvPr/>
        </p:nvSpPr>
        <p:spPr>
          <a:xfrm>
            <a:off x="4807403" y="1399475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2824700" y="2853702"/>
            <a:ext cx="1397783" cy="1024579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2884800" y="1399475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896718" y="2853702"/>
            <a:ext cx="1397783" cy="1024666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962197" y="1399475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>
          <a:xfrm>
            <a:off x="2848711" y="198614"/>
            <a:ext cx="3225518" cy="568920"/>
          </a:xfrm>
        </p:spPr>
        <p:txBody>
          <a:bodyPr/>
          <a:lstStyle/>
          <a:p>
            <a:r>
              <a:rPr lang="en-US" dirty="0" smtClean="0">
                <a:latin typeface="Montserrat" panose="00000500000000000000" pitchFamily="50" charset="-52"/>
              </a:rPr>
              <a:t>UNIT WORKERS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1" b="10941"/>
          <a:stretch>
            <a:fillRect/>
          </a:stretch>
        </p:blipFill>
        <p:spPr>
          <a:xfrm>
            <a:off x="1055860" y="1502221"/>
            <a:ext cx="1079500" cy="1081087"/>
          </a:xfrm>
        </p:spPr>
      </p:pic>
      <p:pic>
        <p:nvPicPr>
          <p:cNvPr id="5" name="Рисунок 4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0" y="1507191"/>
            <a:ext cx="1079500" cy="1081086"/>
          </a:xfrm>
        </p:spPr>
      </p:pic>
      <p:pic>
        <p:nvPicPr>
          <p:cNvPr id="8" name="Рисунок 7"/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56" y="1507191"/>
            <a:ext cx="1080120" cy="1081087"/>
          </a:xfrm>
        </p:spPr>
      </p:pic>
      <p:pic>
        <p:nvPicPr>
          <p:cNvPr id="9" name="Рисунок 8"/>
          <p:cNvPicPr>
            <a:picLocks noGrp="1" noChangeAspect="1"/>
          </p:cNvPicPr>
          <p:nvPr>
            <p:ph type="pic" sz="quarter" idx="2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98" y="1502220"/>
            <a:ext cx="1085041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937219" y="2949503"/>
            <a:ext cx="1267407" cy="24229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Олег </a:t>
            </a:r>
            <a:r>
              <a:rPr lang="ru-RU" dirty="0" err="1" smtClean="0">
                <a:latin typeface="Montserrat" panose="00000500000000000000" pitchFamily="50" charset="-52"/>
              </a:rPr>
              <a:t>Яхин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937801" y="3241450"/>
            <a:ext cx="1266825" cy="2545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FRONTEND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824700" y="2949503"/>
            <a:ext cx="1397783" cy="242290"/>
          </a:xfrm>
        </p:spPr>
        <p:txBody>
          <a:bodyPr>
            <a:noAutofit/>
          </a:bodyPr>
          <a:lstStyle/>
          <a:p>
            <a:r>
              <a:rPr lang="ru-RU" sz="900" dirty="0" smtClean="0">
                <a:latin typeface="Montserrat" panose="00000500000000000000" pitchFamily="50" charset="-52"/>
              </a:rPr>
              <a:t>Евгений Фалалеев</a:t>
            </a:r>
            <a:endParaRPr lang="ru-RU" sz="900" dirty="0">
              <a:latin typeface="Montserrat" panose="00000500000000000000" pitchFamily="50" charset="-52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4659000" y="2950127"/>
            <a:ext cx="1569184" cy="24229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К</a:t>
            </a:r>
            <a:r>
              <a:rPr lang="ru-RU" dirty="0" smtClean="0">
                <a:latin typeface="Montserrat" panose="00000500000000000000" pitchFamily="50" charset="-52"/>
              </a:rPr>
              <a:t>ирилл</a:t>
            </a:r>
            <a:r>
              <a:rPr lang="en-US" dirty="0" smtClean="0">
                <a:latin typeface="Montserrat" panose="00000500000000000000" pitchFamily="50" charset="-52"/>
              </a:rPr>
              <a:t> </a:t>
            </a:r>
            <a:r>
              <a:rPr lang="ru-RU" dirty="0" err="1" smtClean="0">
                <a:latin typeface="Montserrat" panose="00000500000000000000" pitchFamily="50" charset="-52"/>
              </a:rPr>
              <a:t>Розендаль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42"/>
          </p:nvPr>
        </p:nvSpPr>
        <p:spPr>
          <a:xfrm>
            <a:off x="6604855" y="2949503"/>
            <a:ext cx="1495538" cy="242290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Владимир</a:t>
            </a:r>
            <a:r>
              <a:rPr lang="en-US" dirty="0" smtClean="0">
                <a:latin typeface="Montserrat" panose="00000500000000000000" pitchFamily="50" charset="-52"/>
              </a:rPr>
              <a:t> </a:t>
            </a:r>
            <a:r>
              <a:rPr lang="ru-RU" dirty="0" err="1" smtClean="0">
                <a:latin typeface="Montserrat" panose="00000500000000000000" pitchFamily="50" charset="-52"/>
              </a:rPr>
              <a:t>Шашков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937801" y="3498233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7"/>
              </a:rPr>
              <a:t>oleg2012129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2878937" y="3191793"/>
            <a:ext cx="1266825" cy="2809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DESIGN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2874426" y="3494027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hlinkClick r:id="rId8"/>
              </a:rPr>
              <a:t>l_eaf_l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4759401" y="3227408"/>
            <a:ext cx="1266825" cy="2545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BACKEND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3"/>
          </p:nvPr>
        </p:nvSpPr>
        <p:spPr>
          <a:xfrm>
            <a:off x="4758148" y="347364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9"/>
              </a:rPr>
              <a:t>id301026599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8"/>
          </p:nvPr>
        </p:nvSpPr>
        <p:spPr>
          <a:xfrm>
            <a:off x="6724335" y="3227409"/>
            <a:ext cx="1266825" cy="2545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DESIGN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5" name="Текст 144"/>
          <p:cNvSpPr>
            <a:spLocks noGrp="1"/>
          </p:cNvSpPr>
          <p:nvPr>
            <p:ph type="body" sz="quarter" idx="59"/>
          </p:nvPr>
        </p:nvSpPr>
        <p:spPr>
          <a:xfrm>
            <a:off x="6724335" y="3519414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10"/>
              </a:rPr>
              <a:t>id346898037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843558"/>
            <a:ext cx="4392488" cy="4032448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Montserrat"/>
              </a:rPr>
              <a:t>-</a:t>
            </a:r>
            <a:r>
              <a:rPr lang="en-US" sz="2000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В Москве существует </a:t>
            </a:r>
            <a:r>
              <a:rPr lang="ru-RU" sz="2000" dirty="0">
                <a:latin typeface="Montserrat"/>
              </a:rPr>
              <a:t>ряд территорий с большим потенциалом используется </a:t>
            </a:r>
            <a:r>
              <a:rPr lang="ru-RU" sz="2000" dirty="0" smtClean="0">
                <a:latin typeface="Montserrat"/>
              </a:rPr>
              <a:t>нерационально. </a:t>
            </a:r>
          </a:p>
          <a:p>
            <a:r>
              <a:rPr lang="ru-RU" sz="2000" dirty="0" smtClean="0">
                <a:latin typeface="Montserrat"/>
              </a:rPr>
              <a:t>-</a:t>
            </a:r>
            <a:r>
              <a:rPr lang="en-US" sz="2000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Как определить </a:t>
            </a:r>
            <a:r>
              <a:rPr lang="en-US" sz="2000" dirty="0" smtClean="0">
                <a:latin typeface="Montserrat"/>
              </a:rPr>
              <a:t>“</a:t>
            </a:r>
            <a:r>
              <a:rPr lang="ru-RU" sz="2000" dirty="0" smtClean="0">
                <a:latin typeface="Montserrat"/>
              </a:rPr>
              <a:t>проблемные здания</a:t>
            </a:r>
            <a:r>
              <a:rPr lang="en-US" sz="2000" dirty="0" smtClean="0">
                <a:latin typeface="Montserrat"/>
              </a:rPr>
              <a:t>”?</a:t>
            </a:r>
          </a:p>
          <a:p>
            <a:r>
              <a:rPr lang="ru-RU" sz="2000" dirty="0" smtClean="0">
                <a:latin typeface="Montserrat"/>
              </a:rPr>
              <a:t>-</a:t>
            </a:r>
            <a:r>
              <a:rPr lang="en-US" sz="2000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Как узнать какие здания требуют модернизации</a:t>
            </a:r>
            <a:r>
              <a:rPr lang="en-US" sz="2000" dirty="0" smtClean="0">
                <a:latin typeface="Montserrat"/>
              </a:rPr>
              <a:t>?</a:t>
            </a:r>
            <a:endParaRPr lang="ru-RU" sz="2000" dirty="0">
              <a:latin typeface="Montserra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11560" y="251444"/>
            <a:ext cx="2016224" cy="719783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Проблема</a:t>
            </a:r>
            <a:r>
              <a:rPr lang="en-US" dirty="0">
                <a:solidFill>
                  <a:srgbClr val="FF0000"/>
                </a:solidFill>
                <a:latin typeface="Montserrat"/>
              </a:rPr>
              <a:t>:</a:t>
            </a:r>
            <a:endParaRPr lang="ru-RU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5346920" y="256946"/>
            <a:ext cx="1944216" cy="71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rgbClr val="E4EAE9"/>
                </a:solidFill>
                <a:latin typeface="+mj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Решение</a:t>
            </a:r>
            <a:r>
              <a:rPr lang="en-US" dirty="0" smtClean="0">
                <a:solidFill>
                  <a:srgbClr val="FF0000"/>
                </a:solidFill>
                <a:latin typeface="Montserrat"/>
              </a:rPr>
              <a:t>:</a:t>
            </a:r>
            <a:endParaRPr lang="ru-RU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9" name="Подзаголовок 4"/>
          <p:cNvSpPr txBox="1">
            <a:spLocks/>
          </p:cNvSpPr>
          <p:nvPr/>
        </p:nvSpPr>
        <p:spPr>
          <a:xfrm>
            <a:off x="5346920" y="843557"/>
            <a:ext cx="374441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- Создать веб-сервис с интерактивной картой способной определить </a:t>
            </a:r>
            <a:r>
              <a:rPr lang="en-US" sz="2000" dirty="0" smtClean="0">
                <a:latin typeface="Montserrat"/>
              </a:rPr>
              <a:t>“</a:t>
            </a:r>
            <a:r>
              <a:rPr lang="ru-RU" sz="2000" dirty="0" smtClean="0">
                <a:latin typeface="Montserrat"/>
              </a:rPr>
              <a:t>проблемные здания</a:t>
            </a:r>
            <a:r>
              <a:rPr lang="en-US" sz="2000" dirty="0" smtClean="0">
                <a:latin typeface="Montserrat"/>
              </a:rPr>
              <a:t>”</a:t>
            </a:r>
            <a:r>
              <a:rPr lang="ru-RU" sz="2000" dirty="0" smtClean="0">
                <a:latin typeface="Montserrat"/>
              </a:rPr>
              <a:t> и представить их пользователю для рассмотрения их модернизации.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52" y="4717496"/>
            <a:ext cx="1341236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51520" y="1059582"/>
            <a:ext cx="8136904" cy="149601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- Здания не требующие модернизации.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- Здания требующие ближайшей модернизации.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- Здания в критическом состоянии.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39552" y="411510"/>
            <a:ext cx="4752528" cy="719783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  <a:r>
              <a:rPr lang="en-US" dirty="0" smtClean="0"/>
              <a:t>: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41824"/>
            <a:ext cx="4071258" cy="27061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4630994"/>
            <a:ext cx="1341236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1670"/>
            <a:ext cx="1584176" cy="20162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3" y="1851669"/>
            <a:ext cx="1724741" cy="2016225"/>
          </a:xfrm>
          <a:prstGeom prst="rect">
            <a:avLst/>
          </a:prstGeom>
        </p:spPr>
      </p:pic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483830" y="1189507"/>
            <a:ext cx="2880320" cy="350838"/>
          </a:xfrm>
        </p:spPr>
        <p:txBody>
          <a:bodyPr/>
          <a:lstStyle/>
          <a:p>
            <a:r>
              <a:rPr lang="ru-RU" dirty="0" smtClean="0"/>
              <a:t>Разделение по районам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" y="1552947"/>
            <a:ext cx="3096344" cy="20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50" y="2283718"/>
            <a:ext cx="3335639" cy="2701236"/>
          </a:xfrm>
          <a:prstGeom prst="rect">
            <a:avLst/>
          </a:prstGeom>
        </p:spPr>
      </p:pic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1382894" y="915567"/>
            <a:ext cx="6408712" cy="131359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- Объединение зданий в группу требующую реализации или модернизации</a:t>
            </a:r>
          </a:p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- Возможность увидеть общее количество </a:t>
            </a:r>
            <a:r>
              <a:rPr lang="en-US" dirty="0" smtClean="0">
                <a:solidFill>
                  <a:srgbClr val="FF0000"/>
                </a:solidFill>
                <a:latin typeface="Montserrat"/>
              </a:rPr>
              <a:t>“</a:t>
            </a:r>
            <a:r>
              <a:rPr lang="ru-RU" dirty="0" smtClean="0">
                <a:solidFill>
                  <a:srgbClr val="FF0000"/>
                </a:solidFill>
                <a:latin typeface="Montserrat"/>
              </a:rPr>
              <a:t>проблемных зданий</a:t>
            </a:r>
            <a:r>
              <a:rPr lang="en-US" dirty="0" smtClean="0">
                <a:solidFill>
                  <a:srgbClr val="FF0000"/>
                </a:solidFill>
                <a:latin typeface="Montserrat"/>
              </a:rPr>
              <a:t>”</a:t>
            </a:r>
            <a:r>
              <a:rPr lang="ru-RU" dirty="0" smtClean="0">
                <a:solidFill>
                  <a:srgbClr val="FF0000"/>
                </a:solidFill>
                <a:latin typeface="Montserrat"/>
              </a:rPr>
              <a:t> в районе.</a:t>
            </a:r>
            <a:endParaRPr lang="ru-RU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2210986" y="199589"/>
            <a:ext cx="4752528" cy="42794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Montserrat"/>
              </a:rPr>
              <a:t>Возможности веб-сервиса</a:t>
            </a:r>
            <a:r>
              <a:rPr lang="en-US" dirty="0">
                <a:latin typeface="Montserrat"/>
              </a:rPr>
              <a:t>:</a:t>
            </a:r>
            <a:endParaRPr lang="ru-RU" dirty="0">
              <a:latin typeface="Montserrat"/>
            </a:endParaRP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 r="5954"/>
          <a:stretch>
            <a:fillRect/>
          </a:stretch>
        </p:blipFill>
        <p:spPr>
          <a:xfrm>
            <a:off x="755576" y="2283718"/>
            <a:ext cx="3831674" cy="2701236"/>
          </a:xfrm>
        </p:spPr>
      </p:pic>
    </p:spTree>
    <p:extLst>
      <p:ext uri="{BB962C8B-B14F-4D97-AF65-F5344CB8AC3E}">
        <p14:creationId xmlns:p14="http://schemas.microsoft.com/office/powerpoint/2010/main" val="12855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6227" y="1275606"/>
            <a:ext cx="4583805" cy="36004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Создать удобный алгоритм.</a:t>
            </a:r>
            <a:endParaRPr lang="en-US" dirty="0" smtClean="0"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Доработать имеющее решение и фишки.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Улучшить способности интерактивной карты.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Создать мобильное предложение.</a:t>
            </a:r>
            <a:endParaRPr lang="ru-RU" dirty="0">
              <a:latin typeface="Montserra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276227" y="699542"/>
            <a:ext cx="4752528" cy="71978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Будущее</a:t>
            </a:r>
            <a:r>
              <a:rPr lang="en-US" dirty="0">
                <a:solidFill>
                  <a:srgbClr val="FF0000"/>
                </a:solidFill>
                <a:latin typeface="Montserrat"/>
              </a:rPr>
              <a:t>:</a:t>
            </a:r>
            <a:endParaRPr lang="ru-RU" dirty="0">
              <a:solidFill>
                <a:srgbClr val="FF0000"/>
              </a:solidFill>
              <a:latin typeface="Montserra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2"/>
          <a:stretch/>
        </p:blipFill>
        <p:spPr>
          <a:xfrm>
            <a:off x="5292080" y="586744"/>
            <a:ext cx="3592709" cy="43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76227" y="771550"/>
            <a:ext cx="6408712" cy="158417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Montserrat"/>
              </a:rPr>
              <a:t>Фишки</a:t>
            </a:r>
            <a:r>
              <a:rPr lang="en-US" dirty="0" smtClean="0">
                <a:solidFill>
                  <a:srgbClr val="FF0000"/>
                </a:solidFill>
                <a:latin typeface="Montserrat"/>
              </a:rPr>
              <a:t>:</a:t>
            </a:r>
            <a:endParaRPr lang="ru-RU" dirty="0" smtClean="0">
              <a:solidFill>
                <a:srgbClr val="FF0000"/>
              </a:solidFill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Удобный и простой интерфейс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Montserrat"/>
              </a:rPr>
              <a:t>Приятный визуальный дизайн</a:t>
            </a:r>
          </a:p>
          <a:p>
            <a:pPr marL="342900" indent="-342900">
              <a:buFontTx/>
              <a:buChar char="-"/>
            </a:pPr>
            <a:endParaRPr lang="ru-RU" dirty="0" smtClean="0"/>
          </a:p>
          <a:p>
            <a:pPr marL="342900" indent="-342900">
              <a:buFontTx/>
              <a:buChar char="-"/>
            </a:pPr>
            <a:endParaRPr lang="ru-RU" dirty="0" smtClean="0"/>
          </a:p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7694"/>
            <a:ext cx="4723860" cy="26571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96" y="2067694"/>
            <a:ext cx="2908988" cy="26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21796</TotalTime>
  <Words>164</Words>
  <Application>Microsoft Office PowerPoint</Application>
  <PresentationFormat>Экран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Lexend Deca</vt:lpstr>
      <vt:lpstr>Montserrat</vt:lpstr>
      <vt:lpstr>TTFirs-Bold</vt:lpstr>
      <vt:lpstr>TTFirs-Medium</vt:lpstr>
      <vt:lpstr>字魂58号-创中黑</vt:lpstr>
      <vt:lpstr>Шаблон.минимализм.геометрический</vt:lpstr>
      <vt:lpstr>Презентация PowerPoint</vt:lpstr>
      <vt:lpstr>UNIT WORKERS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volandshashkov@yandex.ru</cp:lastModifiedBy>
  <cp:revision>274</cp:revision>
  <dcterms:created xsi:type="dcterms:W3CDTF">2022-05-19T18:13:56Z</dcterms:created>
  <dcterms:modified xsi:type="dcterms:W3CDTF">2022-11-06T20:32:23Z</dcterms:modified>
</cp:coreProperties>
</file>