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8" r:id="rId6"/>
    <p:sldId id="270" r:id="rId7"/>
    <p:sldId id="271" r:id="rId8"/>
    <p:sldId id="272" r:id="rId9"/>
    <p:sldId id="288" r:id="rId10"/>
    <p:sldId id="273" r:id="rId11"/>
    <p:sldId id="278" r:id="rId12"/>
    <p:sldId id="274" r:id="rId13"/>
    <p:sldId id="275" r:id="rId14"/>
    <p:sldId id="279" r:id="rId15"/>
    <p:sldId id="280" r:id="rId16"/>
    <p:sldId id="281" r:id="rId17"/>
    <p:sldId id="282" r:id="rId18"/>
    <p:sldId id="293" r:id="rId19"/>
    <p:sldId id="283" r:id="rId20"/>
    <p:sldId id="284" r:id="rId21"/>
    <p:sldId id="285" r:id="rId22"/>
    <p:sldId id="286" r:id="rId23"/>
    <p:sldId id="287" r:id="rId24"/>
    <p:sldId id="269" r:id="rId2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B00"/>
    <a:srgbClr val="093C71"/>
    <a:srgbClr val="ECE5DD"/>
    <a:srgbClr val="F7ACB6"/>
    <a:srgbClr val="F8ACB6"/>
    <a:srgbClr val="AC0000"/>
    <a:srgbClr val="A48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23" autoAdjust="0"/>
    <p:restoredTop sz="95065" autoAdjust="0"/>
  </p:normalViewPr>
  <p:slideViewPr>
    <p:cSldViewPr snapToGrid="0">
      <p:cViewPr varScale="1">
        <p:scale>
          <a:sx n="103" d="100"/>
          <a:sy n="103" d="100"/>
        </p:scale>
        <p:origin x="101" y="139"/>
      </p:cViewPr>
      <p:guideLst/>
    </p:cSldViewPr>
  </p:slideViewPr>
  <p:outlineViewPr>
    <p:cViewPr>
      <p:scale>
        <a:sx n="33" d="100"/>
        <a:sy n="33" d="100"/>
      </p:scale>
      <p:origin x="0" y="-414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048A6E5-6F36-4C64-9A1C-B37D237606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2232F6-7425-4537-B2D1-004435F843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05192E6-1CBA-42B8-BAF2-86F26CDA4C27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2020/3/9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B5F3D6-0768-4BB4-8BC9-78A1F98422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104143-4606-4C14-B7F7-2EDEFF40AD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1D4E255-5998-4D2A-90B0-7420F77CD31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9929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6FBEB4D-2329-4B8B-BCF1-1D295FC9BA34}" type="datetime1">
              <a:rPr lang="zh-CN" altLang="en-US" noProof="0" smtClean="0"/>
              <a:t>2020/3/9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3DCE8F5-1341-475C-BF40-2E24D91E8058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18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236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116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266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604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474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702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732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84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389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372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90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592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890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15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892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102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198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194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619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835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15708" y="213496"/>
            <a:ext cx="7432898" cy="641590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200" b="0" i="1" baseline="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zh-CN" altLang="en-US" noProof="0"/>
              <a:t>插入或拖放图像</a:t>
            </a:r>
          </a:p>
        </p:txBody>
      </p:sp>
      <p:sp>
        <p:nvSpPr>
          <p:cNvPr id="7" name="任意多边形：形状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0828239" y="6388007"/>
            <a:ext cx="1363761" cy="470700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60641" y="4586626"/>
            <a:ext cx="4555005" cy="1025395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baseline="0" dirty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单击此处编辑副标题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9535B06-700B-4A37-8A83-1D885D44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42" y="3323857"/>
            <a:ext cx="6249625" cy="1610345"/>
          </a:xfr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 baseline="0">
                <a:solidFill>
                  <a:schemeClr val="tx1"/>
                </a:solidFill>
                <a:ea typeface="Microsoft YaHei UI" panose="020B0503020204020204" pitchFamily="34" charset="-122"/>
              </a:defRPr>
            </a:lvl1pPr>
          </a:lstStyle>
          <a:p>
            <a:pPr marL="0" lvl="0" rtl="0">
              <a:lnSpc>
                <a:spcPts val="5000"/>
              </a:lnSpc>
            </a:pPr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：圆角 6">
            <a:extLst>
              <a:ext uri="{FF2B5EF4-FFF2-40B4-BE49-F238E27FC236}">
                <a16:creationId xmlns:a16="http://schemas.microsoft.com/office/drawing/2014/main" id="{E9BD1CB6-3872-4EBF-9766-BCA5CBD4C984}"/>
              </a:ext>
            </a:extLst>
          </p:cNvPr>
          <p:cNvSpPr/>
          <p:nvPr userDrawn="1"/>
        </p:nvSpPr>
        <p:spPr>
          <a:xfrm>
            <a:off x="299313" y="272309"/>
            <a:ext cx="6465202" cy="5852104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zh-CN" altLang="en-US" sz="1200" b="1" baseline="0" noProof="0">
              <a:solidFill>
                <a:schemeClr val="accen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485" y="3632265"/>
            <a:ext cx="3598000" cy="1233073"/>
          </a:xfrm>
          <a:prstGeom prst="roundRect">
            <a:avLst>
              <a:gd name="adj" fmla="val 6368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accent2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>
              <a:buNone/>
              <a:defRPr lang="en-ZA" sz="2400" baseline="0" dirty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marL="263525" lvl="0" indent="-263525" rt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BA8D51-708B-4A19-91C6-FF4BA673B0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插入页脚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778D9E-D99F-4C3D-B588-B93423EDD1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 baseline="0">
                <a:ea typeface="Microsoft YaHei UI" panose="020B0503020204020204" pitchFamily="34" charset="-122"/>
              </a:defRPr>
            </a:lvl1pPr>
          </a:lstStyle>
          <a:p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7483" y="2057380"/>
            <a:ext cx="5604848" cy="1778085"/>
          </a:xfrm>
          <a:noFill/>
          <a:effectLst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2"/>
              </a:extrusionClr>
            </a:sp3d>
          </a:bodyPr>
          <a:lstStyle>
            <a:lvl1pPr>
              <a:defRPr lang="en-ZA" sz="6600" spc="-300" baseline="0" dirty="0">
                <a:solidFill>
                  <a:schemeClr val="tx1"/>
                </a:solidFill>
                <a:ea typeface="Microsoft YaHei UI" panose="020B0503020204020204" pitchFamily="34" charset="-122"/>
              </a:defRPr>
            </a:lvl1pPr>
          </a:lstStyle>
          <a:p>
            <a:pPr lvl="0" rtl="0">
              <a:lnSpc>
                <a:spcPts val="5000"/>
              </a:lnSpc>
            </a:pPr>
            <a:r>
              <a:rPr lang="zh-CN" altLang="en-US" noProof="0"/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409333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29C3581-88FF-4CB7-80D8-F6795890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75" y="559677"/>
            <a:ext cx="10862677" cy="446281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C795CA-1DD3-440A-8CDF-930CCD5090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插入页脚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236C8B-5958-4F5C-B9A6-C8C0E07276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2" name="文本占位符 4">
            <a:extLst>
              <a:ext uri="{FF2B5EF4-FFF2-40B4-BE49-F238E27FC236}">
                <a16:creationId xmlns:a16="http://schemas.microsoft.com/office/drawing/2014/main" id="{04DE22DC-BFBD-44E8-ACA3-2FFC79B33E1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38664" y="1620001"/>
            <a:ext cx="5183188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b="1"/>
            </a:lvl1pPr>
          </a:lstStyle>
          <a:p>
            <a:pPr marL="263525" lvl="0" indent="-263525" rtl="0"/>
            <a:r>
              <a:rPr lang="zh-CN" altLang="en-US" noProof="0"/>
              <a:t>编辑母版文本样式</a:t>
            </a: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id="{8B78DF41-83C0-402D-A6FA-65C0A1340BF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38664" y="1980001"/>
            <a:ext cx="5183188" cy="3996000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D24CA47E-E93D-4B88-8ED8-479E179E216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59175" y="1681163"/>
            <a:ext cx="5157787" cy="29883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b="1"/>
            </a:lvl1pPr>
          </a:lstStyle>
          <a:p>
            <a:pPr marL="263525" lvl="0" indent="-263525" rtl="0"/>
            <a:r>
              <a:rPr lang="zh-CN" altLang="en-US" noProof="0"/>
              <a:t>编辑母版文本样式</a:t>
            </a:r>
          </a:p>
        </p:txBody>
      </p:sp>
      <p:sp>
        <p:nvSpPr>
          <p:cNvPr id="18" name="内容占位符 3">
            <a:extLst>
              <a:ext uri="{FF2B5EF4-FFF2-40B4-BE49-F238E27FC236}">
                <a16:creationId xmlns:a16="http://schemas.microsoft.com/office/drawing/2014/main" id="{82BAE2D3-BC98-4332-89BD-DAF0A9B0CF4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59175" y="1980001"/>
            <a:ext cx="5157787" cy="3996000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8807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9175" y="1620000"/>
            <a:ext cx="10862678" cy="3932388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222ADA-F642-4B0C-8E82-2232F9AAA0C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插入页脚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66BB82-F0DB-4692-B243-3FF97C328C5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449250B9-5CE4-410F-BED3-0E76DFB8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左栏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9175" y="1620000"/>
            <a:ext cx="5148000" cy="4500000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右栏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3852" y="1620000"/>
            <a:ext cx="5148000" cy="4500000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1F0ACB5-CFFF-46E7-91B8-955BE6D0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059544-E6F5-48F9-AF27-3F98FCD506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插入页脚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70565E-B437-4A85-BDF7-2D484A32225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插入页脚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7BFD01D-1D5A-46C6-890D-6A982C95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4D7A7B44-0EE9-425C-A921-47E3D0C4777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3726228B-0CE6-4F89-8C5B-9F5C26D6F6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0012" y="457201"/>
            <a:ext cx="6172200" cy="5408612"/>
          </a:xfrm>
          <a:prstGeom prst="roundRect">
            <a:avLst>
              <a:gd name="adj" fmla="val 2093"/>
            </a:avLst>
          </a:prstGeom>
          <a:solidFill>
            <a:schemeClr val="bg1">
              <a:lumMod val="95000"/>
            </a:schemeClr>
          </a:solidFill>
          <a:ln cap="rnd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82880" tIns="182880" rIns="182880" bIns="182880" rtlCol="0">
            <a:noAutofit/>
          </a:bodyPr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3322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2">
            <a:extLst>
              <a:ext uri="{FF2B5EF4-FFF2-40B4-BE49-F238E27FC236}">
                <a16:creationId xmlns:a16="http://schemas.microsoft.com/office/drawing/2014/main" id="{6A500BA0-B4DD-4EC6-9AD5-27213FD28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240000">
            <a:off x="5183188" y="987425"/>
            <a:ext cx="6172200" cy="4873625"/>
          </a:xfrm>
          <a:prstGeom prst="roundRect">
            <a:avLst>
              <a:gd name="adj" fmla="val 2434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200" b="0" i="1" dirty="0">
                <a:solidFill>
                  <a:schemeClr val="accent1"/>
                </a:solidFill>
                <a:latin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  <a:buNone/>
            </a:pPr>
            <a:r>
              <a:rPr lang="zh-CN" altLang="en-US" noProof="0"/>
              <a:t>单击图标添加图片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插入页脚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ECFB433-19A9-401B-B96F-E5C603D0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208A626A-72C6-4FFB-BD49-57B32894302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2622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42C0C6-4CB5-4665-8690-7C84074CD8E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插入页脚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5F2B27-F531-4FBF-A3BD-CFDF42639B2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7D13AF2-9CA2-4C53-80E8-FAB678700D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插入页脚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3B5FD8C-1D0F-41BE-9B9C-587153A509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：圆角 6">
            <a:extLst>
              <a:ext uri="{FF2B5EF4-FFF2-40B4-BE49-F238E27FC236}">
                <a16:creationId xmlns:a16="http://schemas.microsoft.com/office/drawing/2014/main" id="{E9BD1CB6-3872-4EBF-9766-BCA5CBD4C984}"/>
              </a:ext>
            </a:extLst>
          </p:cNvPr>
          <p:cNvSpPr/>
          <p:nvPr userDrawn="1"/>
        </p:nvSpPr>
        <p:spPr>
          <a:xfrm>
            <a:off x="299313" y="272309"/>
            <a:ext cx="6465202" cy="5852104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zh-CN" altLang="en-US" sz="1200" b="1" baseline="0" noProof="0">
              <a:solidFill>
                <a:schemeClr val="accen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2485" y="3632265"/>
            <a:ext cx="3598000" cy="1233073"/>
          </a:xfrm>
          <a:prstGeom prst="roundRect">
            <a:avLst>
              <a:gd name="adj" fmla="val 6368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accent2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>
              <a:buNone/>
              <a:defRPr lang="en-ZA" sz="2400" baseline="0" dirty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marL="263525" lvl="0" indent="-263525"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9" name="图片占位符 9">
            <a:extLst>
              <a:ext uri="{FF2B5EF4-FFF2-40B4-BE49-F238E27FC236}">
                <a16:creationId xmlns:a16="http://schemas.microsoft.com/office/drawing/2014/main" id="{3F41E444-1F38-4D21-BAE3-53F28EBD4D0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rot="225446">
            <a:off x="6604396" y="788178"/>
            <a:ext cx="4607127" cy="482036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baseline="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zh-CN" altLang="en-US" noProof="0"/>
              <a:t>插入或拖放图像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BA8D51-708B-4A19-91C6-FF4BA673B0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插入页脚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778D9E-D99F-4C3D-B588-B93423EDD1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 baseline="0">
                <a:ea typeface="Microsoft YaHei UI" panose="020B0503020204020204" pitchFamily="34" charset="-122"/>
              </a:defRPr>
            </a:lvl1pPr>
          </a:lstStyle>
          <a:p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7483" y="2057380"/>
            <a:ext cx="5198117" cy="1778085"/>
          </a:xfrm>
          <a:noFill/>
          <a:effectLst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2"/>
              </a:extrusionClr>
            </a:sp3d>
          </a:bodyPr>
          <a:lstStyle>
            <a:lvl1pPr>
              <a:defRPr lang="en-ZA" sz="6600" spc="-300" baseline="0" dirty="0">
                <a:solidFill>
                  <a:schemeClr val="tx1"/>
                </a:solidFill>
                <a:ea typeface="Microsoft YaHei UI" panose="020B0503020204020204" pitchFamily="34" charset="-122"/>
              </a:defRPr>
            </a:lvl1pPr>
          </a:lstStyle>
          <a:p>
            <a:pPr lvl="0" rtl="0">
              <a:lnSpc>
                <a:spcPts val="5000"/>
              </a:lnSpc>
            </a:pPr>
            <a:r>
              <a:rPr lang="zh-CN" altLang="en-US" noProof="0"/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左栏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9175" y="1620000"/>
            <a:ext cx="5148000" cy="4356000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插入页脚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D903EF97-5A7B-4D21-A014-2B8E53B4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1" name="副标题">
            <a:extLst>
              <a:ext uri="{FF2B5EF4-FFF2-40B4-BE49-F238E27FC236}">
                <a16:creationId xmlns:a16="http://schemas.microsoft.com/office/drawing/2014/main" id="{406CF60C-B2FF-4A38-8FB8-CDC6580370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080000"/>
            <a:ext cx="10862677" cy="360362"/>
          </a:xfrm>
        </p:spPr>
        <p:txBody>
          <a:bodyPr rtlCol="0"/>
          <a:lstStyle>
            <a:lvl1pPr marL="0" indent="0">
              <a:buNone/>
              <a:defRPr sz="2100" b="1"/>
            </a:lvl1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12" name="图片占位符 9">
            <a:extLst>
              <a:ext uri="{FF2B5EF4-FFF2-40B4-BE49-F238E27FC236}">
                <a16:creationId xmlns:a16="http://schemas.microsoft.com/office/drawing/2014/main" id="{F9A1A82E-C455-4D62-87AD-072BAD71D39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25446">
            <a:off x="6642497" y="1447602"/>
            <a:ext cx="4607127" cy="4382149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zh-CN" altLang="en-US" noProof="0"/>
              <a:t>插入或拖放图像</a:t>
            </a:r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左栏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373852" y="1620000"/>
            <a:ext cx="5148000" cy="4356000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DB24F2-8611-4CED-82E6-B39DDE5F31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插入页脚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44960E-2D2E-4839-BD7C-0F8AD25C390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07B594B1-88C5-456F-90A0-0086239D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1" name="副标题">
            <a:extLst>
              <a:ext uri="{FF2B5EF4-FFF2-40B4-BE49-F238E27FC236}">
                <a16:creationId xmlns:a16="http://schemas.microsoft.com/office/drawing/2014/main" id="{78289026-6917-4978-A472-F15BCDEC8F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080000"/>
            <a:ext cx="10862677" cy="360362"/>
          </a:xfrm>
        </p:spPr>
        <p:txBody>
          <a:bodyPr rtlCol="0"/>
          <a:lstStyle>
            <a:lvl1pPr marL="0" indent="0">
              <a:buNone/>
              <a:defRPr sz="2100" b="1"/>
            </a:lvl1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12" name="图片占位符 9">
            <a:extLst>
              <a:ext uri="{FF2B5EF4-FFF2-40B4-BE49-F238E27FC236}">
                <a16:creationId xmlns:a16="http://schemas.microsoft.com/office/drawing/2014/main" id="{5A196955-8F7D-4C32-97DE-AEF0368A4F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-240000">
            <a:off x="815176" y="1653000"/>
            <a:ext cx="4188297" cy="3983772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zh-CN" altLang="en-US" noProof="0"/>
              <a:t>插入或拖放图像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副标题的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左栏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9175" y="1980000"/>
            <a:ext cx="5148000" cy="3996000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3" name="左侧页眉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620000"/>
            <a:ext cx="5148000" cy="360000"/>
          </a:xfrm>
        </p:spPr>
        <p:txBody>
          <a:bodyPr rtlCol="0"/>
          <a:lstStyle>
            <a:lvl1pPr marL="0" indent="0">
              <a:buNone/>
              <a:defRPr b="1"/>
            </a:lvl1pPr>
          </a:lstStyle>
          <a:p>
            <a:pPr lvl="0" rtl="0"/>
            <a:r>
              <a:rPr lang="zh-CN" altLang="en-US" noProof="0"/>
              <a:t>比较 </a:t>
            </a:r>
            <a:r>
              <a:rPr lang="en-US" altLang="zh-CN" noProof="0"/>
              <a:t>A</a:t>
            </a:r>
          </a:p>
        </p:txBody>
      </p:sp>
      <p:sp>
        <p:nvSpPr>
          <p:cNvPr id="4" name="右栏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3852" y="1980000"/>
            <a:ext cx="5148000" cy="3996000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5" name="右侧页眉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73852" y="1620000"/>
            <a:ext cx="5148000" cy="360000"/>
          </a:xfrm>
        </p:spPr>
        <p:txBody>
          <a:bodyPr rtlCol="0"/>
          <a:lstStyle>
            <a:lvl1pPr marL="0" indent="0">
              <a:buNone/>
              <a:defRPr b="1"/>
            </a:lvl1pPr>
          </a:lstStyle>
          <a:p>
            <a:pPr lvl="0" rtl="0"/>
            <a:r>
              <a:rPr lang="zh-CN" altLang="en-US" noProof="0"/>
              <a:t>比较 </a:t>
            </a:r>
            <a:r>
              <a:rPr lang="en-US" altLang="zh-CN" noProof="0"/>
              <a:t>B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29C3581-88FF-4CB7-80D8-F6795890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C795CA-1DD3-440A-8CDF-930CCD5090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插入页脚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236C8B-5958-4F5C-B9A6-C8C0E07276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4" name="副标题">
            <a:extLst>
              <a:ext uri="{FF2B5EF4-FFF2-40B4-BE49-F238E27FC236}">
                <a16:creationId xmlns:a16="http://schemas.microsoft.com/office/drawing/2014/main" id="{562C7CD9-CB55-4F70-A744-4CE7E989B7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9175" y="1080000"/>
            <a:ext cx="10862677" cy="360362"/>
          </a:xfrm>
        </p:spPr>
        <p:txBody>
          <a:bodyPr rtlCol="0"/>
          <a:lstStyle>
            <a:lvl1pPr marL="0" indent="0">
              <a:buNone/>
              <a:defRPr sz="2100" b="1"/>
            </a:lvl1pPr>
          </a:lstStyle>
          <a:p>
            <a:pPr lvl="0" rtl="0"/>
            <a:r>
              <a:rPr lang="zh-CN" altLang="en-US" noProof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9">
            <a:extLst>
              <a:ext uri="{FF2B5EF4-FFF2-40B4-BE49-F238E27FC236}">
                <a16:creationId xmlns:a16="http://schemas.microsoft.com/office/drawing/2014/main" id="{C61D064C-E3B6-4083-AA82-86B9597F64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02945" y="272371"/>
            <a:ext cx="11587723" cy="5858250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600" b="0" i="1" dirty="0">
                <a:solidFill>
                  <a:schemeClr val="accent1"/>
                </a:solidFill>
                <a:latin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zh-CN" altLang="en-US" noProof="0"/>
              <a:t>插入或拖放图像</a:t>
            </a:r>
          </a:p>
        </p:txBody>
      </p:sp>
      <p:sp>
        <p:nvSpPr>
          <p:cNvPr id="10" name="描述">
            <a:extLst>
              <a:ext uri="{FF2B5EF4-FFF2-40B4-BE49-F238E27FC236}">
                <a16:creationId xmlns:a16="http://schemas.microsoft.com/office/drawing/2014/main" id="{5A70EA03-FE8B-434C-B782-91A7B9C7F8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326984">
            <a:off x="555026" y="4969340"/>
            <a:ext cx="2883111" cy="84886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lIns="72000" tIns="0" rtlCol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zh-CN" altLang="en-US" noProof="0"/>
              <a:t>在此输入图像描述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66C7D9D-14F8-439B-BF3A-4FD92655ED6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插入页脚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CD56683-8CB5-4968-8A12-08636FD59A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618DE12-A339-47CE-B9C6-FC45309B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视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媒体​​占位符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302400" y="273600"/>
            <a:ext cx="11588400" cy="58572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/>
              <a:t>插入你的视频</a:t>
            </a:r>
          </a:p>
        </p:txBody>
      </p:sp>
      <p:sp>
        <p:nvSpPr>
          <p:cNvPr id="5" name="描述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326984">
            <a:off x="555026" y="4969340"/>
            <a:ext cx="2883111" cy="84886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lIns="72000" tIns="0" rtlCol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zh-CN" altLang="en-US" noProof="0"/>
              <a:t>在此输入图像描述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B2CB348-8257-4D28-BE24-32B39A1B7D0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插入页脚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E8A99D-8979-4FE1-BF8C-295F11174C1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7C18D6B-CE70-4DA0-9030-0A2B9A3B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5006" y="213496"/>
            <a:ext cx="11703600" cy="641590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200" b="0" i="1" baseline="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zh-CN" altLang="en-US" noProof="0"/>
              <a:t>插入或拖放图像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31731" y="3817743"/>
            <a:ext cx="3253153" cy="1543717"/>
          </a:xfrm>
          <a:prstGeom prst="roundRect">
            <a:avLst>
              <a:gd name="adj" fmla="val 4701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baseline="0" dirty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marL="263525" lvl="0" indent="-263525" rtl="0"/>
            <a:r>
              <a:rPr lang="zh-CN" altLang="en-US" noProof="0"/>
              <a:t>姓名</a:t>
            </a:r>
          </a:p>
        </p:txBody>
      </p:sp>
      <p:sp>
        <p:nvSpPr>
          <p:cNvPr id="6" name="任意多边形：形状 5">
            <a:extLst>
              <a:ext uri="{FF2B5EF4-FFF2-40B4-BE49-F238E27FC236}">
                <a16:creationId xmlns:a16="http://schemas.microsoft.com/office/drawing/2014/main" id="{F4B21DA0-507D-4272-B364-60352FA5AE0D}"/>
              </a:ext>
            </a:extLst>
          </p:cNvPr>
          <p:cNvSpPr/>
          <p:nvPr userDrawn="1"/>
        </p:nvSpPr>
        <p:spPr>
          <a:xfrm>
            <a:off x="571500" y="6286500"/>
            <a:ext cx="1562100" cy="572206"/>
          </a:xfrm>
          <a:custGeom>
            <a:avLst/>
            <a:gdLst>
              <a:gd name="connsiteX0" fmla="*/ 1545997 w 1957087"/>
              <a:gd name="connsiteY0" fmla="*/ 1252410 h 1253095"/>
              <a:gd name="connsiteX1" fmla="*/ 1547692 w 1957087"/>
              <a:gd name="connsiteY1" fmla="*/ 1253095 h 1253095"/>
              <a:gd name="connsiteX2" fmla="*/ 1545433 w 1957087"/>
              <a:gd name="connsiteY2" fmla="*/ 1253095 h 1253095"/>
              <a:gd name="connsiteX3" fmla="*/ 383352 w 1957087"/>
              <a:gd name="connsiteY3" fmla="*/ 1251735 h 1253095"/>
              <a:gd name="connsiteX4" fmla="*/ 385004 w 1957087"/>
              <a:gd name="connsiteY4" fmla="*/ 1253095 h 1253095"/>
              <a:gd name="connsiteX5" fmla="*/ 382232 w 1957087"/>
              <a:gd name="connsiteY5" fmla="*/ 1253095 h 1253095"/>
              <a:gd name="connsiteX6" fmla="*/ 1767535 w 1957087"/>
              <a:gd name="connsiteY6" fmla="*/ 1250728 h 1253095"/>
              <a:gd name="connsiteX7" fmla="*/ 1773695 w 1957087"/>
              <a:gd name="connsiteY7" fmla="*/ 1253095 h 1253095"/>
              <a:gd name="connsiteX8" fmla="*/ 1767765 w 1957087"/>
              <a:gd name="connsiteY8" fmla="*/ 1253095 h 1253095"/>
              <a:gd name="connsiteX9" fmla="*/ 1563853 w 1957087"/>
              <a:gd name="connsiteY9" fmla="*/ 1250677 h 1253095"/>
              <a:gd name="connsiteX10" fmla="*/ 1565643 w 1957087"/>
              <a:gd name="connsiteY10" fmla="*/ 1253095 h 1253095"/>
              <a:gd name="connsiteX11" fmla="*/ 1561048 w 1957087"/>
              <a:gd name="connsiteY11" fmla="*/ 1253095 h 1253095"/>
              <a:gd name="connsiteX12" fmla="*/ 1522265 w 1957087"/>
              <a:gd name="connsiteY12" fmla="*/ 1249307 h 1253095"/>
              <a:gd name="connsiteX13" fmla="*/ 1523229 w 1957087"/>
              <a:gd name="connsiteY13" fmla="*/ 1253095 h 1253095"/>
              <a:gd name="connsiteX14" fmla="*/ 1519147 w 1957087"/>
              <a:gd name="connsiteY14" fmla="*/ 1253095 h 1253095"/>
              <a:gd name="connsiteX15" fmla="*/ 1673642 w 1957087"/>
              <a:gd name="connsiteY15" fmla="*/ 1249029 h 1253095"/>
              <a:gd name="connsiteX16" fmla="*/ 1678583 w 1957087"/>
              <a:gd name="connsiteY16" fmla="*/ 1253095 h 1253095"/>
              <a:gd name="connsiteX17" fmla="*/ 1670296 w 1957087"/>
              <a:gd name="connsiteY17" fmla="*/ 1253095 h 1253095"/>
              <a:gd name="connsiteX18" fmla="*/ 363190 w 1957087"/>
              <a:gd name="connsiteY18" fmla="*/ 1248285 h 1253095"/>
              <a:gd name="connsiteX19" fmla="*/ 368721 w 1957087"/>
              <a:gd name="connsiteY19" fmla="*/ 1249550 h 1253095"/>
              <a:gd name="connsiteX20" fmla="*/ 367716 w 1957087"/>
              <a:gd name="connsiteY20" fmla="*/ 1253095 h 1253095"/>
              <a:gd name="connsiteX21" fmla="*/ 362705 w 1957087"/>
              <a:gd name="connsiteY21" fmla="*/ 1253095 h 1253095"/>
              <a:gd name="connsiteX22" fmla="*/ 1720415 w 1957087"/>
              <a:gd name="connsiteY22" fmla="*/ 1248093 h 1253095"/>
              <a:gd name="connsiteX23" fmla="*/ 1729864 w 1957087"/>
              <a:gd name="connsiteY23" fmla="*/ 1252583 h 1253095"/>
              <a:gd name="connsiteX24" fmla="*/ 1728174 w 1957087"/>
              <a:gd name="connsiteY24" fmla="*/ 1253095 h 1253095"/>
              <a:gd name="connsiteX25" fmla="*/ 1720901 w 1957087"/>
              <a:gd name="connsiteY25" fmla="*/ 1253095 h 1253095"/>
              <a:gd name="connsiteX26" fmla="*/ 334274 w 1957087"/>
              <a:gd name="connsiteY26" fmla="*/ 1247487 h 1253095"/>
              <a:gd name="connsiteX27" fmla="*/ 336233 w 1957087"/>
              <a:gd name="connsiteY27" fmla="*/ 1249100 h 1253095"/>
              <a:gd name="connsiteX28" fmla="*/ 333368 w 1957087"/>
              <a:gd name="connsiteY28" fmla="*/ 1253095 h 1253095"/>
              <a:gd name="connsiteX29" fmla="*/ 329659 w 1957087"/>
              <a:gd name="connsiteY29" fmla="*/ 1253095 h 1253095"/>
              <a:gd name="connsiteX30" fmla="*/ 1307522 w 1957087"/>
              <a:gd name="connsiteY30" fmla="*/ 1246724 h 1253095"/>
              <a:gd name="connsiteX31" fmla="*/ 1309827 w 1957087"/>
              <a:gd name="connsiteY31" fmla="*/ 1251908 h 1253095"/>
              <a:gd name="connsiteX32" fmla="*/ 1307935 w 1957087"/>
              <a:gd name="connsiteY32" fmla="*/ 1253095 h 1253095"/>
              <a:gd name="connsiteX33" fmla="*/ 1296999 w 1957087"/>
              <a:gd name="connsiteY33" fmla="*/ 1253095 h 1253095"/>
              <a:gd name="connsiteX34" fmla="*/ 1298767 w 1957087"/>
              <a:gd name="connsiteY34" fmla="*/ 1249376 h 1253095"/>
              <a:gd name="connsiteX35" fmla="*/ 1163285 w 1957087"/>
              <a:gd name="connsiteY35" fmla="*/ 1246308 h 1253095"/>
              <a:gd name="connsiteX36" fmla="*/ 1170775 w 1957087"/>
              <a:gd name="connsiteY36" fmla="*/ 1249186 h 1253095"/>
              <a:gd name="connsiteX37" fmla="*/ 1165591 w 1957087"/>
              <a:gd name="connsiteY37" fmla="*/ 1251492 h 1253095"/>
              <a:gd name="connsiteX38" fmla="*/ 1655093 w 1957087"/>
              <a:gd name="connsiteY38" fmla="*/ 1243621 h 1253095"/>
              <a:gd name="connsiteX39" fmla="*/ 1659011 w 1957087"/>
              <a:gd name="connsiteY39" fmla="*/ 1246845 h 1253095"/>
              <a:gd name="connsiteX40" fmla="*/ 1655786 w 1957087"/>
              <a:gd name="connsiteY40" fmla="*/ 1250763 h 1253095"/>
              <a:gd name="connsiteX41" fmla="*/ 1662929 w 1957087"/>
              <a:gd name="connsiteY41" fmla="*/ 1250070 h 1253095"/>
              <a:gd name="connsiteX42" fmla="*/ 1664078 w 1957087"/>
              <a:gd name="connsiteY42" fmla="*/ 1253095 h 1253095"/>
              <a:gd name="connsiteX43" fmla="*/ 1649743 w 1957087"/>
              <a:gd name="connsiteY43" fmla="*/ 1253095 h 1253095"/>
              <a:gd name="connsiteX44" fmla="*/ 1651110 w 1957087"/>
              <a:gd name="connsiteY44" fmla="*/ 1249584 h 1253095"/>
              <a:gd name="connsiteX45" fmla="*/ 1655093 w 1957087"/>
              <a:gd name="connsiteY45" fmla="*/ 1243621 h 1253095"/>
              <a:gd name="connsiteX46" fmla="*/ 1560854 w 1957087"/>
              <a:gd name="connsiteY46" fmla="*/ 1238351 h 1253095"/>
              <a:gd name="connsiteX47" fmla="*/ 1557976 w 1957087"/>
              <a:gd name="connsiteY47" fmla="*/ 1245840 h 1253095"/>
              <a:gd name="connsiteX48" fmla="*/ 1555671 w 1957087"/>
              <a:gd name="connsiteY48" fmla="*/ 1240657 h 1253095"/>
              <a:gd name="connsiteX49" fmla="*/ 1461432 w 1957087"/>
              <a:gd name="connsiteY49" fmla="*/ 1235385 h 1253095"/>
              <a:gd name="connsiteX50" fmla="*/ 1458207 w 1957087"/>
              <a:gd name="connsiteY50" fmla="*/ 1239304 h 1253095"/>
              <a:gd name="connsiteX51" fmla="*/ 1464084 w 1957087"/>
              <a:gd name="connsiteY51" fmla="*/ 1244140 h 1253095"/>
              <a:gd name="connsiteX52" fmla="*/ 1461432 w 1957087"/>
              <a:gd name="connsiteY52" fmla="*/ 1235385 h 1253095"/>
              <a:gd name="connsiteX53" fmla="*/ 334499 w 1957087"/>
              <a:gd name="connsiteY53" fmla="*/ 1231244 h 1253095"/>
              <a:gd name="connsiteX54" fmla="*/ 340029 w 1957087"/>
              <a:gd name="connsiteY54" fmla="*/ 1232509 h 1253095"/>
              <a:gd name="connsiteX55" fmla="*/ 335192 w 1957087"/>
              <a:gd name="connsiteY55" fmla="*/ 1238386 h 1253095"/>
              <a:gd name="connsiteX56" fmla="*/ 1136554 w 1957087"/>
              <a:gd name="connsiteY56" fmla="*/ 1230879 h 1253095"/>
              <a:gd name="connsiteX57" fmla="*/ 1130104 w 1957087"/>
              <a:gd name="connsiteY57" fmla="*/ 1238715 h 1253095"/>
              <a:gd name="connsiteX58" fmla="*/ 1140818 w 1957087"/>
              <a:gd name="connsiteY58" fmla="*/ 1237675 h 1253095"/>
              <a:gd name="connsiteX59" fmla="*/ 377701 w 1957087"/>
              <a:gd name="connsiteY59" fmla="*/ 1230654 h 1253095"/>
              <a:gd name="connsiteX60" fmla="*/ 378395 w 1957087"/>
              <a:gd name="connsiteY60" fmla="*/ 1237796 h 1253095"/>
              <a:gd name="connsiteX61" fmla="*/ 385190 w 1957087"/>
              <a:gd name="connsiteY61" fmla="*/ 1233532 h 1253095"/>
              <a:gd name="connsiteX62" fmla="*/ 1181367 w 1957087"/>
              <a:gd name="connsiteY62" fmla="*/ 1228331 h 1253095"/>
              <a:gd name="connsiteX63" fmla="*/ 1187244 w 1957087"/>
              <a:gd name="connsiteY63" fmla="*/ 1233168 h 1253095"/>
              <a:gd name="connsiteX64" fmla="*/ 1171693 w 1957087"/>
              <a:gd name="connsiteY64" fmla="*/ 1240085 h 1253095"/>
              <a:gd name="connsiteX65" fmla="*/ 1375947 w 1957087"/>
              <a:gd name="connsiteY65" fmla="*/ 1227463 h 1253095"/>
              <a:gd name="connsiteX66" fmla="*/ 1387008 w 1957087"/>
              <a:gd name="connsiteY66" fmla="*/ 1229994 h 1253095"/>
              <a:gd name="connsiteX67" fmla="*/ 1384130 w 1957087"/>
              <a:gd name="connsiteY67" fmla="*/ 1237484 h 1253095"/>
              <a:gd name="connsiteX68" fmla="*/ 1377490 w 1957087"/>
              <a:gd name="connsiteY68" fmla="*/ 1234073 h 1253095"/>
              <a:gd name="connsiteX69" fmla="*/ 1371111 w 1957087"/>
              <a:gd name="connsiteY69" fmla="*/ 1233340 h 1253095"/>
              <a:gd name="connsiteX70" fmla="*/ 1371111 w 1957087"/>
              <a:gd name="connsiteY70" fmla="*/ 1233341 h 1253095"/>
              <a:gd name="connsiteX71" fmla="*/ 1361662 w 1957087"/>
              <a:gd name="connsiteY71" fmla="*/ 1228851 h 1253095"/>
              <a:gd name="connsiteX72" fmla="*/ 1368805 w 1957087"/>
              <a:gd name="connsiteY72" fmla="*/ 1228157 h 1253095"/>
              <a:gd name="connsiteX73" fmla="*/ 1371110 w 1957087"/>
              <a:gd name="connsiteY73" fmla="*/ 1233340 h 1253095"/>
              <a:gd name="connsiteX74" fmla="*/ 357540 w 1957087"/>
              <a:gd name="connsiteY74" fmla="*/ 1227205 h 1253095"/>
              <a:gd name="connsiteX75" fmla="*/ 360192 w 1957087"/>
              <a:gd name="connsiteY75" fmla="*/ 1235959 h 1253095"/>
              <a:gd name="connsiteX76" fmla="*/ 363416 w 1957087"/>
              <a:gd name="connsiteY76" fmla="*/ 1232041 h 1253095"/>
              <a:gd name="connsiteX77" fmla="*/ 367334 w 1957087"/>
              <a:gd name="connsiteY77" fmla="*/ 1235265 h 1253095"/>
              <a:gd name="connsiteX78" fmla="*/ 364457 w 1957087"/>
              <a:gd name="connsiteY78" fmla="*/ 1242755 h 1253095"/>
              <a:gd name="connsiteX79" fmla="*/ 373212 w 1957087"/>
              <a:gd name="connsiteY79" fmla="*/ 1240103 h 1253095"/>
              <a:gd name="connsiteX80" fmla="*/ 367334 w 1957087"/>
              <a:gd name="connsiteY80" fmla="*/ 1235265 h 1253095"/>
              <a:gd name="connsiteX81" fmla="*/ 357540 w 1957087"/>
              <a:gd name="connsiteY81" fmla="*/ 1227205 h 1253095"/>
              <a:gd name="connsiteX82" fmla="*/ 1485737 w 1957087"/>
              <a:gd name="connsiteY82" fmla="*/ 1225816 h 1253095"/>
              <a:gd name="connsiteX83" fmla="*/ 1488390 w 1957087"/>
              <a:gd name="connsiteY83" fmla="*/ 1234571 h 1253095"/>
              <a:gd name="connsiteX84" fmla="*/ 1493573 w 1957087"/>
              <a:gd name="connsiteY84" fmla="*/ 1232266 h 1253095"/>
              <a:gd name="connsiteX85" fmla="*/ 1716376 w 1957087"/>
              <a:gd name="connsiteY85" fmla="*/ 1225054 h 1253095"/>
              <a:gd name="connsiteX86" fmla="*/ 1716723 w 1957087"/>
              <a:gd name="connsiteY86" fmla="*/ 1228625 h 1253095"/>
              <a:gd name="connsiteX87" fmla="*/ 1711539 w 1957087"/>
              <a:gd name="connsiteY87" fmla="*/ 1230931 h 1253095"/>
              <a:gd name="connsiteX88" fmla="*/ 1709233 w 1957087"/>
              <a:gd name="connsiteY88" fmla="*/ 1225747 h 1253095"/>
              <a:gd name="connsiteX89" fmla="*/ 1518743 w 1957087"/>
              <a:gd name="connsiteY89" fmla="*/ 1224640 h 1253095"/>
              <a:gd name="connsiteX90" fmla="*/ 1513041 w 1957087"/>
              <a:gd name="connsiteY90" fmla="*/ 1228572 h 1253095"/>
              <a:gd name="connsiteX91" fmla="*/ 1523755 w 1957087"/>
              <a:gd name="connsiteY91" fmla="*/ 1227533 h 1253095"/>
              <a:gd name="connsiteX92" fmla="*/ 1518743 w 1957087"/>
              <a:gd name="connsiteY92" fmla="*/ 1224640 h 1253095"/>
              <a:gd name="connsiteX93" fmla="*/ 1353827 w 1957087"/>
              <a:gd name="connsiteY93" fmla="*/ 1222402 h 1253095"/>
              <a:gd name="connsiteX94" fmla="*/ 1362009 w 1957087"/>
              <a:gd name="connsiteY94" fmla="*/ 1232422 h 1253095"/>
              <a:gd name="connsiteX95" fmla="*/ 1360398 w 1957087"/>
              <a:gd name="connsiteY95" fmla="*/ 1234381 h 1253095"/>
              <a:gd name="connsiteX96" fmla="*/ 1365437 w 1957087"/>
              <a:gd name="connsiteY96" fmla="*/ 1235244 h 1253095"/>
              <a:gd name="connsiteX97" fmla="*/ 1362702 w 1957087"/>
              <a:gd name="connsiteY97" fmla="*/ 1239565 h 1253095"/>
              <a:gd name="connsiteX98" fmla="*/ 1355213 w 1957087"/>
              <a:gd name="connsiteY98" fmla="*/ 1236687 h 1253095"/>
              <a:gd name="connsiteX99" fmla="*/ 1357631 w 1957087"/>
              <a:gd name="connsiteY99" fmla="*/ 1233748 h 1253095"/>
              <a:gd name="connsiteX100" fmla="*/ 1354867 w 1957087"/>
              <a:gd name="connsiteY100" fmla="*/ 1233116 h 1253095"/>
              <a:gd name="connsiteX101" fmla="*/ 1351989 w 1957087"/>
              <a:gd name="connsiteY101" fmla="*/ 1240605 h 1253095"/>
              <a:gd name="connsiteX102" fmla="*/ 1355002 w 1957087"/>
              <a:gd name="connsiteY102" fmla="*/ 1248424 h 1253095"/>
              <a:gd name="connsiteX103" fmla="*/ 1353494 w 1957087"/>
              <a:gd name="connsiteY103" fmla="*/ 1253095 h 1253095"/>
              <a:gd name="connsiteX104" fmla="*/ 1310356 w 1957087"/>
              <a:gd name="connsiteY104" fmla="*/ 1253095 h 1253095"/>
              <a:gd name="connsiteX105" fmla="*/ 1309828 w 1957087"/>
              <a:gd name="connsiteY105" fmla="*/ 1251908 h 1253095"/>
              <a:gd name="connsiteX106" fmla="*/ 1315012 w 1957087"/>
              <a:gd name="connsiteY106" fmla="*/ 1249602 h 1253095"/>
              <a:gd name="connsiteX107" fmla="*/ 1320542 w 1957087"/>
              <a:gd name="connsiteY107" fmla="*/ 1250868 h 1253095"/>
              <a:gd name="connsiteX108" fmla="*/ 1317542 w 1957087"/>
              <a:gd name="connsiteY108" fmla="*/ 1238542 h 1253095"/>
              <a:gd name="connsiteX109" fmla="*/ 1331134 w 1957087"/>
              <a:gd name="connsiteY109" fmla="*/ 1230013 h 1253095"/>
              <a:gd name="connsiteX110" fmla="*/ 1333440 w 1957087"/>
              <a:gd name="connsiteY110" fmla="*/ 1235196 h 1253095"/>
              <a:gd name="connsiteX111" fmla="*/ 1349337 w 1957087"/>
              <a:gd name="connsiteY111" fmla="*/ 1231850 h 1253095"/>
              <a:gd name="connsiteX112" fmla="*/ 1544836 w 1957087"/>
              <a:gd name="connsiteY112" fmla="*/ 1221881 h 1253095"/>
              <a:gd name="connsiteX113" fmla="*/ 1545876 w 1957087"/>
              <a:gd name="connsiteY113" fmla="*/ 1232594 h 1253095"/>
              <a:gd name="connsiteX114" fmla="*/ 1552325 w 1957087"/>
              <a:gd name="connsiteY114" fmla="*/ 1224758 h 1253095"/>
              <a:gd name="connsiteX115" fmla="*/ 1263505 w 1957087"/>
              <a:gd name="connsiteY115" fmla="*/ 1220356 h 1253095"/>
              <a:gd name="connsiteX116" fmla="*/ 1263281 w 1957087"/>
              <a:gd name="connsiteY116" fmla="*/ 1236600 h 1253095"/>
              <a:gd name="connsiteX117" fmla="*/ 1257750 w 1957087"/>
              <a:gd name="connsiteY117" fmla="*/ 1235334 h 1253095"/>
              <a:gd name="connsiteX118" fmla="*/ 1256485 w 1957087"/>
              <a:gd name="connsiteY118" fmla="*/ 1240864 h 1253095"/>
              <a:gd name="connsiteX119" fmla="*/ 1265239 w 1957087"/>
              <a:gd name="connsiteY119" fmla="*/ 1238212 h 1253095"/>
              <a:gd name="connsiteX120" fmla="*/ 1262708 w 1957087"/>
              <a:gd name="connsiteY120" fmla="*/ 1249272 h 1253095"/>
              <a:gd name="connsiteX121" fmla="*/ 1255565 w 1957087"/>
              <a:gd name="connsiteY121" fmla="*/ 1249966 h 1253095"/>
              <a:gd name="connsiteX122" fmla="*/ 1256485 w 1957087"/>
              <a:gd name="connsiteY122" fmla="*/ 1240865 h 1253095"/>
              <a:gd name="connsiteX123" fmla="*/ 1249342 w 1957087"/>
              <a:gd name="connsiteY123" fmla="*/ 1241558 h 1253095"/>
              <a:gd name="connsiteX124" fmla="*/ 1241159 w 1957087"/>
              <a:gd name="connsiteY124" fmla="*/ 1231538 h 1253095"/>
              <a:gd name="connsiteX125" fmla="*/ 1253485 w 1957087"/>
              <a:gd name="connsiteY125" fmla="*/ 1228538 h 1253095"/>
              <a:gd name="connsiteX126" fmla="*/ 376661 w 1957087"/>
              <a:gd name="connsiteY126" fmla="*/ 1219941 h 1253095"/>
              <a:gd name="connsiteX127" fmla="*/ 367907 w 1957087"/>
              <a:gd name="connsiteY127" fmla="*/ 1222594 h 1253095"/>
              <a:gd name="connsiteX128" fmla="*/ 372518 w 1957087"/>
              <a:gd name="connsiteY128" fmla="*/ 1232960 h 1253095"/>
              <a:gd name="connsiteX129" fmla="*/ 1454515 w 1957087"/>
              <a:gd name="connsiteY129" fmla="*/ 1219835 h 1253095"/>
              <a:gd name="connsiteX130" fmla="*/ 1449678 w 1957087"/>
              <a:gd name="connsiteY130" fmla="*/ 1225712 h 1253095"/>
              <a:gd name="connsiteX131" fmla="*/ 1455555 w 1957087"/>
              <a:gd name="connsiteY131" fmla="*/ 1230549 h 1253095"/>
              <a:gd name="connsiteX132" fmla="*/ 1252445 w 1957087"/>
              <a:gd name="connsiteY132" fmla="*/ 1217825 h 1253095"/>
              <a:gd name="connsiteX133" fmla="*/ 1251526 w 1957087"/>
              <a:gd name="connsiteY133" fmla="*/ 1226927 h 1253095"/>
              <a:gd name="connsiteX134" fmla="*/ 1244036 w 1957087"/>
              <a:gd name="connsiteY134" fmla="*/ 1224049 h 1253095"/>
              <a:gd name="connsiteX135" fmla="*/ 385416 w 1957087"/>
              <a:gd name="connsiteY135" fmla="*/ 1217288 h 1253095"/>
              <a:gd name="connsiteX136" fmla="*/ 380579 w 1957087"/>
              <a:gd name="connsiteY136" fmla="*/ 1223165 h 1253095"/>
              <a:gd name="connsiteX137" fmla="*/ 391292 w 1957087"/>
              <a:gd name="connsiteY137" fmla="*/ 1222125 h 1253095"/>
              <a:gd name="connsiteX138" fmla="*/ 1145880 w 1957087"/>
              <a:gd name="connsiteY138" fmla="*/ 1215554 h 1253095"/>
              <a:gd name="connsiteX139" fmla="*/ 1138737 w 1957087"/>
              <a:gd name="connsiteY139" fmla="*/ 1216247 h 1253095"/>
              <a:gd name="connsiteX140" fmla="*/ 1139431 w 1957087"/>
              <a:gd name="connsiteY140" fmla="*/ 1223389 h 1253095"/>
              <a:gd name="connsiteX141" fmla="*/ 329193 w 1957087"/>
              <a:gd name="connsiteY141" fmla="*/ 1213734 h 1253095"/>
              <a:gd name="connsiteX142" fmla="*/ 331846 w 1957087"/>
              <a:gd name="connsiteY142" fmla="*/ 1222489 h 1253095"/>
              <a:gd name="connsiteX143" fmla="*/ 324703 w 1957087"/>
              <a:gd name="connsiteY143" fmla="*/ 1223183 h 1253095"/>
              <a:gd name="connsiteX144" fmla="*/ 1625016 w 1957087"/>
              <a:gd name="connsiteY144" fmla="*/ 1212294 h 1253095"/>
              <a:gd name="connsiteX145" fmla="*/ 1623750 w 1957087"/>
              <a:gd name="connsiteY145" fmla="*/ 1217824 h 1253095"/>
              <a:gd name="connsiteX146" fmla="*/ 1629280 w 1957087"/>
              <a:gd name="connsiteY146" fmla="*/ 1219089 h 1253095"/>
              <a:gd name="connsiteX147" fmla="*/ 1632504 w 1957087"/>
              <a:gd name="connsiteY147" fmla="*/ 1215171 h 1253095"/>
              <a:gd name="connsiteX148" fmla="*/ 1242649 w 1957087"/>
              <a:gd name="connsiteY148" fmla="*/ 1209763 h 1253095"/>
              <a:gd name="connsiteX149" fmla="*/ 1246567 w 1957087"/>
              <a:gd name="connsiteY149" fmla="*/ 1212988 h 1253095"/>
              <a:gd name="connsiteX150" fmla="*/ 1246914 w 1957087"/>
              <a:gd name="connsiteY150" fmla="*/ 1216559 h 1253095"/>
              <a:gd name="connsiteX151" fmla="*/ 1239772 w 1957087"/>
              <a:gd name="connsiteY151" fmla="*/ 1217253 h 1253095"/>
              <a:gd name="connsiteX152" fmla="*/ 1150717 w 1957087"/>
              <a:gd name="connsiteY152" fmla="*/ 1209676 h 1253095"/>
              <a:gd name="connsiteX153" fmla="*/ 1147492 w 1957087"/>
              <a:gd name="connsiteY153" fmla="*/ 1213595 h 1253095"/>
              <a:gd name="connsiteX154" fmla="*/ 1162471 w 1957087"/>
              <a:gd name="connsiteY154" fmla="*/ 1219350 h 1253095"/>
              <a:gd name="connsiteX155" fmla="*/ 1162124 w 1957087"/>
              <a:gd name="connsiteY155" fmla="*/ 1215779 h 1253095"/>
              <a:gd name="connsiteX156" fmla="*/ 1408314 w 1957087"/>
              <a:gd name="connsiteY156" fmla="*/ 1208099 h 1253095"/>
              <a:gd name="connsiteX157" fmla="*/ 1401866 w 1957087"/>
              <a:gd name="connsiteY157" fmla="*/ 1215935 h 1253095"/>
              <a:gd name="connsiteX158" fmla="*/ 1416150 w 1957087"/>
              <a:gd name="connsiteY158" fmla="*/ 1214548 h 1253095"/>
              <a:gd name="connsiteX159" fmla="*/ 1260506 w 1957087"/>
              <a:gd name="connsiteY159" fmla="*/ 1208030 h 1253095"/>
              <a:gd name="connsiteX160" fmla="*/ 1266383 w 1957087"/>
              <a:gd name="connsiteY160" fmla="*/ 1212867 h 1253095"/>
              <a:gd name="connsiteX161" fmla="*/ 1263159 w 1957087"/>
              <a:gd name="connsiteY161" fmla="*/ 1216785 h 1253095"/>
              <a:gd name="connsiteX162" fmla="*/ 1300136 w 1957087"/>
              <a:gd name="connsiteY162" fmla="*/ 1207787 h 1253095"/>
              <a:gd name="connsiteX163" fmla="*/ 1301177 w 1957087"/>
              <a:gd name="connsiteY163" fmla="*/ 1218501 h 1253095"/>
              <a:gd name="connsiteX164" fmla="*/ 1312585 w 1957087"/>
              <a:gd name="connsiteY164" fmla="*/ 1224604 h 1253095"/>
              <a:gd name="connsiteX165" fmla="*/ 1306136 w 1957087"/>
              <a:gd name="connsiteY165" fmla="*/ 1232440 h 1253095"/>
              <a:gd name="connsiteX166" fmla="*/ 1314318 w 1957087"/>
              <a:gd name="connsiteY166" fmla="*/ 1242460 h 1253095"/>
              <a:gd name="connsiteX167" fmla="*/ 1315012 w 1957087"/>
              <a:gd name="connsiteY167" fmla="*/ 1249602 h 1253095"/>
              <a:gd name="connsiteX168" fmla="*/ 1307522 w 1957087"/>
              <a:gd name="connsiteY168" fmla="*/ 1246724 h 1253095"/>
              <a:gd name="connsiteX169" fmla="*/ 1302564 w 1957087"/>
              <a:gd name="connsiteY169" fmla="*/ 1232786 h 1253095"/>
              <a:gd name="connsiteX170" fmla="*/ 1288279 w 1957087"/>
              <a:gd name="connsiteY170" fmla="*/ 1234173 h 1253095"/>
              <a:gd name="connsiteX171" fmla="*/ 1293116 w 1957087"/>
              <a:gd name="connsiteY171" fmla="*/ 1228296 h 1253095"/>
              <a:gd name="connsiteX172" fmla="*/ 1418681 w 1957087"/>
              <a:gd name="connsiteY172" fmla="*/ 1203487 h 1253095"/>
              <a:gd name="connsiteX173" fmla="*/ 1419374 w 1957087"/>
              <a:gd name="connsiteY173" fmla="*/ 1210630 h 1253095"/>
              <a:gd name="connsiteX174" fmla="*/ 1426517 w 1957087"/>
              <a:gd name="connsiteY174" fmla="*/ 1209936 h 1253095"/>
              <a:gd name="connsiteX175" fmla="*/ 1701623 w 1957087"/>
              <a:gd name="connsiteY175" fmla="*/ 1203054 h 1253095"/>
              <a:gd name="connsiteX176" fmla="*/ 1707153 w 1957087"/>
              <a:gd name="connsiteY176" fmla="*/ 1204319 h 1253095"/>
              <a:gd name="connsiteX177" fmla="*/ 1699091 w 1957087"/>
              <a:gd name="connsiteY177" fmla="*/ 1214115 h 1253095"/>
              <a:gd name="connsiteX178" fmla="*/ 1258200 w 1957087"/>
              <a:gd name="connsiteY178" fmla="*/ 1202846 h 1253095"/>
              <a:gd name="connsiteX179" fmla="*/ 1253363 w 1957087"/>
              <a:gd name="connsiteY179" fmla="*/ 1208723 h 1253095"/>
              <a:gd name="connsiteX180" fmla="*/ 1251058 w 1957087"/>
              <a:gd name="connsiteY180" fmla="*/ 1203540 h 1253095"/>
              <a:gd name="connsiteX181" fmla="*/ 322623 w 1957087"/>
              <a:gd name="connsiteY181" fmla="*/ 1201755 h 1253095"/>
              <a:gd name="connsiteX182" fmla="*/ 316521 w 1957087"/>
              <a:gd name="connsiteY182" fmla="*/ 1213163 h 1253095"/>
              <a:gd name="connsiteX183" fmla="*/ 310297 w 1957087"/>
              <a:gd name="connsiteY183" fmla="*/ 1204755 h 1253095"/>
              <a:gd name="connsiteX184" fmla="*/ 1295872 w 1957087"/>
              <a:gd name="connsiteY184" fmla="*/ 1200991 h 1253095"/>
              <a:gd name="connsiteX185" fmla="*/ 1300136 w 1957087"/>
              <a:gd name="connsiteY185" fmla="*/ 1207787 h 1253095"/>
              <a:gd name="connsiteX186" fmla="*/ 1296218 w 1957087"/>
              <a:gd name="connsiteY186" fmla="*/ 1204563 h 1253095"/>
              <a:gd name="connsiteX187" fmla="*/ 1292075 w 1957087"/>
              <a:gd name="connsiteY187" fmla="*/ 1217582 h 1253095"/>
              <a:gd name="connsiteX188" fmla="*/ 1287576 w 1957087"/>
              <a:gd name="connsiteY188" fmla="*/ 1215311 h 1253095"/>
              <a:gd name="connsiteX189" fmla="*/ 1289271 w 1957087"/>
              <a:gd name="connsiteY189" fmla="*/ 1214813 h 1253095"/>
              <a:gd name="connsiteX190" fmla="*/ 1287396 w 1957087"/>
              <a:gd name="connsiteY190" fmla="*/ 1215220 h 1253095"/>
              <a:gd name="connsiteX191" fmla="*/ 1287576 w 1957087"/>
              <a:gd name="connsiteY191" fmla="*/ 1215311 h 1253095"/>
              <a:gd name="connsiteX192" fmla="*/ 1282973 w 1957087"/>
              <a:gd name="connsiteY192" fmla="*/ 1216663 h 1253095"/>
              <a:gd name="connsiteX193" fmla="*/ 1279628 w 1957087"/>
              <a:gd name="connsiteY193" fmla="*/ 1200766 h 1253095"/>
              <a:gd name="connsiteX194" fmla="*/ 1283546 w 1957087"/>
              <a:gd name="connsiteY194" fmla="*/ 1203991 h 1253095"/>
              <a:gd name="connsiteX195" fmla="*/ 1276403 w 1957087"/>
              <a:gd name="connsiteY195" fmla="*/ 1204684 h 1253095"/>
              <a:gd name="connsiteX196" fmla="*/ 1191266 w 1957087"/>
              <a:gd name="connsiteY196" fmla="*/ 1200332 h 1253095"/>
              <a:gd name="connsiteX197" fmla="*/ 1167880 w 1957087"/>
              <a:gd name="connsiteY197" fmla="*/ 1200801 h 1253095"/>
              <a:gd name="connsiteX198" fmla="*/ 1161778 w 1957087"/>
              <a:gd name="connsiteY198" fmla="*/ 1212208 h 1253095"/>
              <a:gd name="connsiteX199" fmla="*/ 1163737 w 1957087"/>
              <a:gd name="connsiteY199" fmla="*/ 1213820 h 1253095"/>
              <a:gd name="connsiteX200" fmla="*/ 1170185 w 1957087"/>
              <a:gd name="connsiteY200" fmla="*/ 1205984 h 1253095"/>
              <a:gd name="connsiteX201" fmla="*/ 1172492 w 1957087"/>
              <a:gd name="connsiteY201" fmla="*/ 1211167 h 1253095"/>
              <a:gd name="connsiteX202" fmla="*/ 1183551 w 1957087"/>
              <a:gd name="connsiteY202" fmla="*/ 1213699 h 1253095"/>
              <a:gd name="connsiteX203" fmla="*/ 1184817 w 1957087"/>
              <a:gd name="connsiteY203" fmla="*/ 1208168 h 1253095"/>
              <a:gd name="connsiteX204" fmla="*/ 1452435 w 1957087"/>
              <a:gd name="connsiteY204" fmla="*/ 1198408 h 1253095"/>
              <a:gd name="connsiteX205" fmla="*/ 1445985 w 1957087"/>
              <a:gd name="connsiteY205" fmla="*/ 1206244 h 1253095"/>
              <a:gd name="connsiteX206" fmla="*/ 1453128 w 1957087"/>
              <a:gd name="connsiteY206" fmla="*/ 1205550 h 1253095"/>
              <a:gd name="connsiteX207" fmla="*/ 1152902 w 1957087"/>
              <a:gd name="connsiteY207" fmla="*/ 1195045 h 1253095"/>
              <a:gd name="connsiteX208" fmla="*/ 1153595 w 1957087"/>
              <a:gd name="connsiteY208" fmla="*/ 1202187 h 1253095"/>
              <a:gd name="connsiteX209" fmla="*/ 1160390 w 1957087"/>
              <a:gd name="connsiteY209" fmla="*/ 1197923 h 1253095"/>
              <a:gd name="connsiteX210" fmla="*/ 357991 w 1957087"/>
              <a:gd name="connsiteY210" fmla="*/ 1194717 h 1253095"/>
              <a:gd name="connsiteX211" fmla="*/ 345664 w 1957087"/>
              <a:gd name="connsiteY211" fmla="*/ 1197716 h 1253095"/>
              <a:gd name="connsiteX212" fmla="*/ 347970 w 1957087"/>
              <a:gd name="connsiteY212" fmla="*/ 1202899 h 1253095"/>
              <a:gd name="connsiteX213" fmla="*/ 351194 w 1957087"/>
              <a:gd name="connsiteY213" fmla="*/ 1198981 h 1253095"/>
              <a:gd name="connsiteX214" fmla="*/ 357071 w 1957087"/>
              <a:gd name="connsiteY214" fmla="*/ 1203818 h 1253095"/>
              <a:gd name="connsiteX215" fmla="*/ 1307851 w 1957087"/>
              <a:gd name="connsiteY215" fmla="*/ 1194421 h 1253095"/>
              <a:gd name="connsiteX216" fmla="*/ 1300709 w 1957087"/>
              <a:gd name="connsiteY216" fmla="*/ 1195115 h 1253095"/>
              <a:gd name="connsiteX217" fmla="*/ 1308545 w 1957087"/>
              <a:gd name="connsiteY217" fmla="*/ 1201563 h 1253095"/>
              <a:gd name="connsiteX218" fmla="*/ 1147372 w 1957087"/>
              <a:gd name="connsiteY218" fmla="*/ 1193779 h 1253095"/>
              <a:gd name="connsiteX219" fmla="*/ 1138617 w 1957087"/>
              <a:gd name="connsiteY219" fmla="*/ 1196432 h 1253095"/>
              <a:gd name="connsiteX220" fmla="*/ 1140923 w 1957087"/>
              <a:gd name="connsiteY220" fmla="*/ 1201616 h 1253095"/>
              <a:gd name="connsiteX221" fmla="*/ 1855533 w 1957087"/>
              <a:gd name="connsiteY221" fmla="*/ 1191716 h 1253095"/>
              <a:gd name="connsiteX222" fmla="*/ 1868552 w 1957087"/>
              <a:gd name="connsiteY222" fmla="*/ 1195860 h 1253095"/>
              <a:gd name="connsiteX223" fmla="*/ 1874429 w 1957087"/>
              <a:gd name="connsiteY223" fmla="*/ 1200696 h 1253095"/>
              <a:gd name="connsiteX224" fmla="*/ 1873511 w 1957087"/>
              <a:gd name="connsiteY224" fmla="*/ 1209797 h 1253095"/>
              <a:gd name="connsiteX225" fmla="*/ 1852430 w 1957087"/>
              <a:gd name="connsiteY225" fmla="*/ 1215450 h 1253095"/>
              <a:gd name="connsiteX226" fmla="*/ 1841941 w 1957087"/>
              <a:gd name="connsiteY226" fmla="*/ 1200245 h 1253095"/>
              <a:gd name="connsiteX227" fmla="*/ 1852309 w 1957087"/>
              <a:gd name="connsiteY227" fmla="*/ 1195634 h 1253095"/>
              <a:gd name="connsiteX228" fmla="*/ 337481 w 1957087"/>
              <a:gd name="connsiteY228" fmla="*/ 1187695 h 1253095"/>
              <a:gd name="connsiteX229" fmla="*/ 338174 w 1957087"/>
              <a:gd name="connsiteY229" fmla="*/ 1194838 h 1253095"/>
              <a:gd name="connsiteX230" fmla="*/ 343358 w 1957087"/>
              <a:gd name="connsiteY230" fmla="*/ 1192532 h 1253095"/>
              <a:gd name="connsiteX231" fmla="*/ 343011 w 1957087"/>
              <a:gd name="connsiteY231" fmla="*/ 1188961 h 1253095"/>
              <a:gd name="connsiteX232" fmla="*/ 1343216 w 1957087"/>
              <a:gd name="connsiteY232" fmla="*/ 1187383 h 1253095"/>
              <a:gd name="connsiteX233" fmla="*/ 1345869 w 1957087"/>
              <a:gd name="connsiteY233" fmla="*/ 1196138 h 1253095"/>
              <a:gd name="connsiteX234" fmla="*/ 1339991 w 1957087"/>
              <a:gd name="connsiteY234" fmla="*/ 1191301 h 1253095"/>
              <a:gd name="connsiteX235" fmla="*/ 1407499 w 1957087"/>
              <a:gd name="connsiteY235" fmla="*/ 1181141 h 1253095"/>
              <a:gd name="connsiteX236" fmla="*/ 1396785 w 1957087"/>
              <a:gd name="connsiteY236" fmla="*/ 1182181 h 1253095"/>
              <a:gd name="connsiteX237" fmla="*/ 1401050 w 1957087"/>
              <a:gd name="connsiteY237" fmla="*/ 1188977 h 1253095"/>
              <a:gd name="connsiteX238" fmla="*/ 1389643 w 1957087"/>
              <a:gd name="connsiteY238" fmla="*/ 1182875 h 1253095"/>
              <a:gd name="connsiteX239" fmla="*/ 1388724 w 1957087"/>
              <a:gd name="connsiteY239" fmla="*/ 1191976 h 1253095"/>
              <a:gd name="connsiteX240" fmla="*/ 1399785 w 1957087"/>
              <a:gd name="connsiteY240" fmla="*/ 1194507 h 1253095"/>
              <a:gd name="connsiteX241" fmla="*/ 1402090 w 1957087"/>
              <a:gd name="connsiteY241" fmla="*/ 1199691 h 1253095"/>
              <a:gd name="connsiteX242" fmla="*/ 1405662 w 1957087"/>
              <a:gd name="connsiteY242" fmla="*/ 1199344 h 1253095"/>
              <a:gd name="connsiteX243" fmla="*/ 1404968 w 1957087"/>
              <a:gd name="connsiteY243" fmla="*/ 1192202 h 1253095"/>
              <a:gd name="connsiteX244" fmla="*/ 1415336 w 1957087"/>
              <a:gd name="connsiteY244" fmla="*/ 1187590 h 1253095"/>
              <a:gd name="connsiteX245" fmla="*/ 1407499 w 1957087"/>
              <a:gd name="connsiteY245" fmla="*/ 1181141 h 1253095"/>
              <a:gd name="connsiteX246" fmla="*/ 1625466 w 1957087"/>
              <a:gd name="connsiteY246" fmla="*/ 1179806 h 1253095"/>
              <a:gd name="connsiteX247" fmla="*/ 1617751 w 1957087"/>
              <a:gd name="connsiteY247" fmla="*/ 1193172 h 1253095"/>
              <a:gd name="connsiteX248" fmla="*/ 1609690 w 1957087"/>
              <a:gd name="connsiteY248" fmla="*/ 1202967 h 1253095"/>
              <a:gd name="connsiteX249" fmla="*/ 1611649 w 1957087"/>
              <a:gd name="connsiteY249" fmla="*/ 1204579 h 1253095"/>
              <a:gd name="connsiteX250" fmla="*/ 1620057 w 1957087"/>
              <a:gd name="connsiteY250" fmla="*/ 1198356 h 1253095"/>
              <a:gd name="connsiteX251" fmla="*/ 1621322 w 1957087"/>
              <a:gd name="connsiteY251" fmla="*/ 1192826 h 1253095"/>
              <a:gd name="connsiteX252" fmla="*/ 1630424 w 1957087"/>
              <a:gd name="connsiteY252" fmla="*/ 1193744 h 1253095"/>
              <a:gd name="connsiteX253" fmla="*/ 1625466 w 1957087"/>
              <a:gd name="connsiteY253" fmla="*/ 1179806 h 1253095"/>
              <a:gd name="connsiteX254" fmla="*/ 1209001 w 1957087"/>
              <a:gd name="connsiteY254" fmla="*/ 1178783 h 1253095"/>
              <a:gd name="connsiteX255" fmla="*/ 1204164 w 1957087"/>
              <a:gd name="connsiteY255" fmla="*/ 1184661 h 1253095"/>
              <a:gd name="connsiteX256" fmla="*/ 1206817 w 1957087"/>
              <a:gd name="connsiteY256" fmla="*/ 1193416 h 1253095"/>
              <a:gd name="connsiteX257" fmla="*/ 1204857 w 1957087"/>
              <a:gd name="connsiteY257" fmla="*/ 1191803 h 1253095"/>
              <a:gd name="connsiteX258" fmla="*/ 1196796 w 1957087"/>
              <a:gd name="connsiteY258" fmla="*/ 1201598 h 1253095"/>
              <a:gd name="connsiteX259" fmla="*/ 1202674 w 1957087"/>
              <a:gd name="connsiteY259" fmla="*/ 1206435 h 1253095"/>
              <a:gd name="connsiteX260" fmla="*/ 1207510 w 1957087"/>
              <a:gd name="connsiteY260" fmla="*/ 1200558 h 1253095"/>
              <a:gd name="connsiteX261" fmla="*/ 1211775 w 1957087"/>
              <a:gd name="connsiteY261" fmla="*/ 1207354 h 1253095"/>
              <a:gd name="connsiteX262" fmla="*/ 1216612 w 1957087"/>
              <a:gd name="connsiteY262" fmla="*/ 1201477 h 1253095"/>
              <a:gd name="connsiteX263" fmla="*/ 1225367 w 1957087"/>
              <a:gd name="connsiteY263" fmla="*/ 1198824 h 1253095"/>
              <a:gd name="connsiteX264" fmla="*/ 1218796 w 1957087"/>
              <a:gd name="connsiteY264" fmla="*/ 1186845 h 1253095"/>
              <a:gd name="connsiteX265" fmla="*/ 1213266 w 1957087"/>
              <a:gd name="connsiteY265" fmla="*/ 1185579 h 1253095"/>
              <a:gd name="connsiteX266" fmla="*/ 1210960 w 1957087"/>
              <a:gd name="connsiteY266" fmla="*/ 1180396 h 1253095"/>
              <a:gd name="connsiteX267" fmla="*/ 1735255 w 1957087"/>
              <a:gd name="connsiteY267" fmla="*/ 1178159 h 1253095"/>
              <a:gd name="connsiteX268" fmla="*/ 1741132 w 1957087"/>
              <a:gd name="connsiteY268" fmla="*/ 1182996 h 1253095"/>
              <a:gd name="connsiteX269" fmla="*/ 1736295 w 1957087"/>
              <a:gd name="connsiteY269" fmla="*/ 1188873 h 1253095"/>
              <a:gd name="connsiteX270" fmla="*/ 1693666 w 1957087"/>
              <a:gd name="connsiteY270" fmla="*/ 1176789 h 1253095"/>
              <a:gd name="connsiteX271" fmla="*/ 1698624 w 1957087"/>
              <a:gd name="connsiteY271" fmla="*/ 1190728 h 1253095"/>
              <a:gd name="connsiteX272" fmla="*/ 1691481 w 1957087"/>
              <a:gd name="connsiteY272" fmla="*/ 1191421 h 1253095"/>
              <a:gd name="connsiteX273" fmla="*/ 1693666 w 1957087"/>
              <a:gd name="connsiteY273" fmla="*/ 1176789 h 1253095"/>
              <a:gd name="connsiteX274" fmla="*/ 1713481 w 1957087"/>
              <a:gd name="connsiteY274" fmla="*/ 1176669 h 1253095"/>
              <a:gd name="connsiteX275" fmla="*/ 1719358 w 1957087"/>
              <a:gd name="connsiteY275" fmla="*/ 1181506 h 1253095"/>
              <a:gd name="connsiteX276" fmla="*/ 1716133 w 1957087"/>
              <a:gd name="connsiteY276" fmla="*/ 1185424 h 1253095"/>
              <a:gd name="connsiteX277" fmla="*/ 352338 w 1957087"/>
              <a:gd name="connsiteY277" fmla="*/ 1173636 h 1253095"/>
              <a:gd name="connsiteX278" fmla="*/ 347501 w 1957087"/>
              <a:gd name="connsiteY278" fmla="*/ 1179512 h 1253095"/>
              <a:gd name="connsiteX279" fmla="*/ 343583 w 1957087"/>
              <a:gd name="connsiteY279" fmla="*/ 1176288 h 1253095"/>
              <a:gd name="connsiteX280" fmla="*/ 338746 w 1957087"/>
              <a:gd name="connsiteY280" fmla="*/ 1182165 h 1253095"/>
              <a:gd name="connsiteX281" fmla="*/ 347501 w 1957087"/>
              <a:gd name="connsiteY281" fmla="*/ 1179512 h 1253095"/>
              <a:gd name="connsiteX282" fmla="*/ 354991 w 1957087"/>
              <a:gd name="connsiteY282" fmla="*/ 1182391 h 1253095"/>
              <a:gd name="connsiteX283" fmla="*/ 1372359 w 1957087"/>
              <a:gd name="connsiteY283" fmla="*/ 1171936 h 1253095"/>
              <a:gd name="connsiteX284" fmla="*/ 1367175 w 1957087"/>
              <a:gd name="connsiteY284" fmla="*/ 1174242 h 1253095"/>
              <a:gd name="connsiteX285" fmla="*/ 1373052 w 1957087"/>
              <a:gd name="connsiteY285" fmla="*/ 1179078 h 1253095"/>
              <a:gd name="connsiteX286" fmla="*/ 1204390 w 1957087"/>
              <a:gd name="connsiteY286" fmla="*/ 1168417 h 1253095"/>
              <a:gd name="connsiteX287" fmla="*/ 1207042 w 1957087"/>
              <a:gd name="connsiteY287" fmla="*/ 1177171 h 1253095"/>
              <a:gd name="connsiteX288" fmla="*/ 1214531 w 1957087"/>
              <a:gd name="connsiteY288" fmla="*/ 1180049 h 1253095"/>
              <a:gd name="connsiteX289" fmla="*/ 1204390 w 1957087"/>
              <a:gd name="connsiteY289" fmla="*/ 1168417 h 1253095"/>
              <a:gd name="connsiteX290" fmla="*/ 1642282 w 1957087"/>
              <a:gd name="connsiteY290" fmla="*/ 1167359 h 1253095"/>
              <a:gd name="connsiteX291" fmla="*/ 1637792 w 1957087"/>
              <a:gd name="connsiteY291" fmla="*/ 1176807 h 1253095"/>
              <a:gd name="connsiteX292" fmla="*/ 1650465 w 1957087"/>
              <a:gd name="connsiteY292" fmla="*/ 1177379 h 1253095"/>
              <a:gd name="connsiteX293" fmla="*/ 1680375 w 1957087"/>
              <a:gd name="connsiteY293" fmla="*/ 1167237 h 1253095"/>
              <a:gd name="connsiteX294" fmla="*/ 1679418 w 1957087"/>
              <a:gd name="connsiteY294" fmla="*/ 1168401 h 1253095"/>
              <a:gd name="connsiteX295" fmla="*/ 1679540 w 1957087"/>
              <a:gd name="connsiteY295" fmla="*/ 1167737 h 1253095"/>
              <a:gd name="connsiteX296" fmla="*/ 1341137 w 1957087"/>
              <a:gd name="connsiteY296" fmla="*/ 1165955 h 1253095"/>
              <a:gd name="connsiteX297" fmla="*/ 1336300 w 1957087"/>
              <a:gd name="connsiteY297" fmla="*/ 1171832 h 1253095"/>
              <a:gd name="connsiteX298" fmla="*/ 1342177 w 1957087"/>
              <a:gd name="connsiteY298" fmla="*/ 1176669 h 1253095"/>
              <a:gd name="connsiteX299" fmla="*/ 1696196 w 1957087"/>
              <a:gd name="connsiteY299" fmla="*/ 1165729 h 1253095"/>
              <a:gd name="connsiteX300" fmla="*/ 1690440 w 1957087"/>
              <a:gd name="connsiteY300" fmla="*/ 1180708 h 1253095"/>
              <a:gd name="connsiteX301" fmla="*/ 1685829 w 1957087"/>
              <a:gd name="connsiteY301" fmla="*/ 1170341 h 1253095"/>
              <a:gd name="connsiteX302" fmla="*/ 1699768 w 1957087"/>
              <a:gd name="connsiteY302" fmla="*/ 1165383 h 1253095"/>
              <a:gd name="connsiteX303" fmla="*/ 1707604 w 1957087"/>
              <a:gd name="connsiteY303" fmla="*/ 1171832 h 1253095"/>
              <a:gd name="connsiteX304" fmla="*/ 1702420 w 1957087"/>
              <a:gd name="connsiteY304" fmla="*/ 1174138 h 1253095"/>
              <a:gd name="connsiteX305" fmla="*/ 1755642 w 1957087"/>
              <a:gd name="connsiteY305" fmla="*/ 1165365 h 1253095"/>
              <a:gd name="connsiteX306" fmla="*/ 1759560 w 1957087"/>
              <a:gd name="connsiteY306" fmla="*/ 1168590 h 1253095"/>
              <a:gd name="connsiteX307" fmla="*/ 1756336 w 1957087"/>
              <a:gd name="connsiteY307" fmla="*/ 1172508 h 1253095"/>
              <a:gd name="connsiteX308" fmla="*/ 1292404 w 1957087"/>
              <a:gd name="connsiteY308" fmla="*/ 1165279 h 1253095"/>
              <a:gd name="connsiteX309" fmla="*/ 1305424 w 1957087"/>
              <a:gd name="connsiteY309" fmla="*/ 1169423 h 1253095"/>
              <a:gd name="connsiteX310" fmla="*/ 1300587 w 1957087"/>
              <a:gd name="connsiteY310" fmla="*/ 1175300 h 1253095"/>
              <a:gd name="connsiteX311" fmla="*/ 1306464 w 1957087"/>
              <a:gd name="connsiteY311" fmla="*/ 1180136 h 1253095"/>
              <a:gd name="connsiteX312" fmla="*/ 1301627 w 1957087"/>
              <a:gd name="connsiteY312" fmla="*/ 1186014 h 1253095"/>
              <a:gd name="connsiteX313" fmla="*/ 1290913 w 1957087"/>
              <a:gd name="connsiteY313" fmla="*/ 1187054 h 1253095"/>
              <a:gd name="connsiteX314" fmla="*/ 1290220 w 1957087"/>
              <a:gd name="connsiteY314" fmla="*/ 1179911 h 1253095"/>
              <a:gd name="connsiteX315" fmla="*/ 1289180 w 1957087"/>
              <a:gd name="connsiteY315" fmla="*/ 1169197 h 1253095"/>
              <a:gd name="connsiteX316" fmla="*/ 1405766 w 1957087"/>
              <a:gd name="connsiteY316" fmla="*/ 1163285 h 1253095"/>
              <a:gd name="connsiteX317" fmla="*/ 1407152 w 1957087"/>
              <a:gd name="connsiteY317" fmla="*/ 1177570 h 1253095"/>
              <a:gd name="connsiteX318" fmla="*/ 1413601 w 1957087"/>
              <a:gd name="connsiteY318" fmla="*/ 1169734 h 1253095"/>
              <a:gd name="connsiteX319" fmla="*/ 1340790 w 1957087"/>
              <a:gd name="connsiteY319" fmla="*/ 1162383 h 1253095"/>
              <a:gd name="connsiteX320" fmla="*/ 1333647 w 1957087"/>
              <a:gd name="connsiteY320" fmla="*/ 1163077 h 1253095"/>
              <a:gd name="connsiteX321" fmla="*/ 1337565 w 1957087"/>
              <a:gd name="connsiteY321" fmla="*/ 1166301 h 1253095"/>
              <a:gd name="connsiteX322" fmla="*/ 1191023 w 1957087"/>
              <a:gd name="connsiteY322" fmla="*/ 1160702 h 1253095"/>
              <a:gd name="connsiteX323" fmla="*/ 1183881 w 1957087"/>
              <a:gd name="connsiteY323" fmla="*/ 1161395 h 1253095"/>
              <a:gd name="connsiteX324" fmla="*/ 1184574 w 1957087"/>
              <a:gd name="connsiteY324" fmla="*/ 1168538 h 1253095"/>
              <a:gd name="connsiteX325" fmla="*/ 1214410 w 1957087"/>
              <a:gd name="connsiteY325" fmla="*/ 1160234 h 1253095"/>
              <a:gd name="connsiteX326" fmla="*/ 1213491 w 1957087"/>
              <a:gd name="connsiteY326" fmla="*/ 1169336 h 1253095"/>
              <a:gd name="connsiteX327" fmla="*/ 1219940 w 1957087"/>
              <a:gd name="connsiteY327" fmla="*/ 1161500 h 1253095"/>
              <a:gd name="connsiteX328" fmla="*/ 1648731 w 1957087"/>
              <a:gd name="connsiteY328" fmla="*/ 1159523 h 1253095"/>
              <a:gd name="connsiteX329" fmla="*/ 1649424 w 1957087"/>
              <a:gd name="connsiteY329" fmla="*/ 1166665 h 1253095"/>
              <a:gd name="connsiteX330" fmla="*/ 1656567 w 1957087"/>
              <a:gd name="connsiteY330" fmla="*/ 1165972 h 1253095"/>
              <a:gd name="connsiteX331" fmla="*/ 1672117 w 1957087"/>
              <a:gd name="connsiteY331" fmla="*/ 1159055 h 1253095"/>
              <a:gd name="connsiteX332" fmla="*/ 1663710 w 1957087"/>
              <a:gd name="connsiteY332" fmla="*/ 1165278 h 1253095"/>
              <a:gd name="connsiteX333" fmla="*/ 1659220 w 1957087"/>
              <a:gd name="connsiteY333" fmla="*/ 1174727 h 1253095"/>
              <a:gd name="connsiteX334" fmla="*/ 1654036 w 1957087"/>
              <a:gd name="connsiteY334" fmla="*/ 1177033 h 1253095"/>
              <a:gd name="connsiteX335" fmla="*/ 1650811 w 1957087"/>
              <a:gd name="connsiteY335" fmla="*/ 1180951 h 1253095"/>
              <a:gd name="connsiteX336" fmla="*/ 1649546 w 1957087"/>
              <a:gd name="connsiteY336" fmla="*/ 1186481 h 1253095"/>
              <a:gd name="connsiteX337" fmla="*/ 1644363 w 1957087"/>
              <a:gd name="connsiteY337" fmla="*/ 1188786 h 1253095"/>
              <a:gd name="connsiteX338" fmla="*/ 1644709 w 1957087"/>
              <a:gd name="connsiteY338" fmla="*/ 1192357 h 1253095"/>
              <a:gd name="connsiteX339" fmla="*/ 1639179 w 1957087"/>
              <a:gd name="connsiteY339" fmla="*/ 1191092 h 1253095"/>
              <a:gd name="connsiteX340" fmla="*/ 1639873 w 1957087"/>
              <a:gd name="connsiteY340" fmla="*/ 1198235 h 1253095"/>
              <a:gd name="connsiteX341" fmla="*/ 1645056 w 1957087"/>
              <a:gd name="connsiteY341" fmla="*/ 1195929 h 1253095"/>
              <a:gd name="connsiteX342" fmla="*/ 1644709 w 1957087"/>
              <a:gd name="connsiteY342" fmla="*/ 1192357 h 1253095"/>
              <a:gd name="connsiteX343" fmla="*/ 1657381 w 1957087"/>
              <a:gd name="connsiteY343" fmla="*/ 1192930 h 1253095"/>
              <a:gd name="connsiteX344" fmla="*/ 1664177 w 1957087"/>
              <a:gd name="connsiteY344" fmla="*/ 1188665 h 1253095"/>
              <a:gd name="connsiteX345" fmla="*/ 1653117 w 1957087"/>
              <a:gd name="connsiteY345" fmla="*/ 1186134 h 1253095"/>
              <a:gd name="connsiteX346" fmla="*/ 1654383 w 1957087"/>
              <a:gd name="connsiteY346" fmla="*/ 1180604 h 1253095"/>
              <a:gd name="connsiteX347" fmla="*/ 1661525 w 1957087"/>
              <a:gd name="connsiteY347" fmla="*/ 1179910 h 1253095"/>
              <a:gd name="connsiteX348" fmla="*/ 1666016 w 1957087"/>
              <a:gd name="connsiteY348" fmla="*/ 1170462 h 1253095"/>
              <a:gd name="connsiteX349" fmla="*/ 1671545 w 1957087"/>
              <a:gd name="connsiteY349" fmla="*/ 1171727 h 1253095"/>
              <a:gd name="connsiteX350" fmla="*/ 291159 w 1957087"/>
              <a:gd name="connsiteY350" fmla="*/ 1156144 h 1253095"/>
              <a:gd name="connsiteX351" fmla="*/ 295770 w 1957087"/>
              <a:gd name="connsiteY351" fmla="*/ 1166511 h 1253095"/>
              <a:gd name="connsiteX352" fmla="*/ 285056 w 1957087"/>
              <a:gd name="connsiteY352" fmla="*/ 1167551 h 1253095"/>
              <a:gd name="connsiteX353" fmla="*/ 288281 w 1957087"/>
              <a:gd name="connsiteY353" fmla="*/ 1163633 h 1253095"/>
              <a:gd name="connsiteX354" fmla="*/ 284363 w 1957087"/>
              <a:gd name="connsiteY354" fmla="*/ 1160409 h 1253095"/>
              <a:gd name="connsiteX355" fmla="*/ 1170515 w 1957087"/>
              <a:gd name="connsiteY355" fmla="*/ 1153681 h 1253095"/>
              <a:gd name="connsiteX356" fmla="*/ 1167290 w 1957087"/>
              <a:gd name="connsiteY356" fmla="*/ 1157599 h 1253095"/>
              <a:gd name="connsiteX357" fmla="*/ 1171208 w 1957087"/>
              <a:gd name="connsiteY357" fmla="*/ 1160824 h 1253095"/>
              <a:gd name="connsiteX358" fmla="*/ 1664281 w 1957087"/>
              <a:gd name="connsiteY358" fmla="*/ 1152606 h 1253095"/>
              <a:gd name="connsiteX359" fmla="*/ 1660710 w 1957087"/>
              <a:gd name="connsiteY359" fmla="*/ 1152953 h 1253095"/>
              <a:gd name="connsiteX360" fmla="*/ 1664975 w 1957087"/>
              <a:gd name="connsiteY360" fmla="*/ 1159749 h 1253095"/>
              <a:gd name="connsiteX361" fmla="*/ 1665322 w 1957087"/>
              <a:gd name="connsiteY361" fmla="*/ 1163320 h 1253095"/>
              <a:gd name="connsiteX362" fmla="*/ 1668546 w 1957087"/>
              <a:gd name="connsiteY362" fmla="*/ 1159402 h 1253095"/>
              <a:gd name="connsiteX363" fmla="*/ 333682 w 1957087"/>
              <a:gd name="connsiteY363" fmla="*/ 1150889 h 1253095"/>
              <a:gd name="connsiteX364" fmla="*/ 328830 w 1957087"/>
              <a:gd name="connsiteY364" fmla="*/ 1154289 h 1253095"/>
              <a:gd name="connsiteX365" fmla="*/ 332748 w 1957087"/>
              <a:gd name="connsiteY365" fmla="*/ 1157513 h 1253095"/>
              <a:gd name="connsiteX366" fmla="*/ 327912 w 1957087"/>
              <a:gd name="connsiteY366" fmla="*/ 1163390 h 1253095"/>
              <a:gd name="connsiteX367" fmla="*/ 329871 w 1957087"/>
              <a:gd name="connsiteY367" fmla="*/ 1165002 h 1253095"/>
              <a:gd name="connsiteX368" fmla="*/ 334707 w 1957087"/>
              <a:gd name="connsiteY368" fmla="*/ 1159126 h 1253095"/>
              <a:gd name="connsiteX369" fmla="*/ 337585 w 1957087"/>
              <a:gd name="connsiteY369" fmla="*/ 1151636 h 1253095"/>
              <a:gd name="connsiteX370" fmla="*/ 333682 w 1957087"/>
              <a:gd name="connsiteY370" fmla="*/ 1150889 h 1253095"/>
              <a:gd name="connsiteX371" fmla="*/ 1728910 w 1957087"/>
              <a:gd name="connsiteY371" fmla="*/ 1149936 h 1253095"/>
              <a:gd name="connsiteX372" fmla="*/ 1729603 w 1957087"/>
              <a:gd name="connsiteY372" fmla="*/ 1157079 h 1253095"/>
              <a:gd name="connsiteX373" fmla="*/ 1720502 w 1957087"/>
              <a:gd name="connsiteY373" fmla="*/ 1156160 h 1253095"/>
              <a:gd name="connsiteX374" fmla="*/ 299567 w 1957087"/>
              <a:gd name="connsiteY374" fmla="*/ 1149921 h 1253095"/>
              <a:gd name="connsiteX375" fmla="*/ 296689 w 1957087"/>
              <a:gd name="connsiteY375" fmla="*/ 1157410 h 1253095"/>
              <a:gd name="connsiteX376" fmla="*/ 292771 w 1957087"/>
              <a:gd name="connsiteY376" fmla="*/ 1154185 h 1253095"/>
              <a:gd name="connsiteX377" fmla="*/ 1328689 w 1957087"/>
              <a:gd name="connsiteY377" fmla="*/ 1149139 h 1253095"/>
              <a:gd name="connsiteX378" fmla="*/ 1323506 w 1957087"/>
              <a:gd name="connsiteY378" fmla="*/ 1151444 h 1253095"/>
              <a:gd name="connsiteX379" fmla="*/ 1324546 w 1957087"/>
              <a:gd name="connsiteY379" fmla="*/ 1162158 h 1253095"/>
              <a:gd name="connsiteX380" fmla="*/ 1331689 w 1957087"/>
              <a:gd name="connsiteY380" fmla="*/ 1161465 h 1253095"/>
              <a:gd name="connsiteX381" fmla="*/ 1185389 w 1957087"/>
              <a:gd name="connsiteY381" fmla="*/ 1149083 h 1253095"/>
              <a:gd name="connsiteX382" fmla="*/ 1178004 w 1957087"/>
              <a:gd name="connsiteY382" fmla="*/ 1156559 h 1253095"/>
              <a:gd name="connsiteX383" fmla="*/ 1192289 w 1957087"/>
              <a:gd name="connsiteY383" fmla="*/ 1155172 h 1253095"/>
              <a:gd name="connsiteX384" fmla="*/ 1193554 w 1957087"/>
              <a:gd name="connsiteY384" fmla="*/ 1149642 h 1253095"/>
              <a:gd name="connsiteX385" fmla="*/ 1185389 w 1957087"/>
              <a:gd name="connsiteY385" fmla="*/ 1149083 h 1253095"/>
              <a:gd name="connsiteX386" fmla="*/ 1260142 w 1957087"/>
              <a:gd name="connsiteY386" fmla="*/ 1148584 h 1253095"/>
              <a:gd name="connsiteX387" fmla="*/ 1262794 w 1957087"/>
              <a:gd name="connsiteY387" fmla="*/ 1157339 h 1253095"/>
              <a:gd name="connsiteX388" fmla="*/ 1255651 w 1957087"/>
              <a:gd name="connsiteY388" fmla="*/ 1158033 h 1253095"/>
              <a:gd name="connsiteX389" fmla="*/ 1710706 w 1957087"/>
              <a:gd name="connsiteY389" fmla="*/ 1148099 h 1253095"/>
              <a:gd name="connsiteX390" fmla="*/ 1718543 w 1957087"/>
              <a:gd name="connsiteY390" fmla="*/ 1154548 h 1253095"/>
              <a:gd name="connsiteX391" fmla="*/ 1711400 w 1957087"/>
              <a:gd name="connsiteY391" fmla="*/ 1155241 h 1253095"/>
              <a:gd name="connsiteX392" fmla="*/ 279405 w 1957087"/>
              <a:gd name="connsiteY392" fmla="*/ 1146470 h 1253095"/>
              <a:gd name="connsiteX393" fmla="*/ 283323 w 1957087"/>
              <a:gd name="connsiteY393" fmla="*/ 1149695 h 1253095"/>
              <a:gd name="connsiteX394" fmla="*/ 274568 w 1957087"/>
              <a:gd name="connsiteY394" fmla="*/ 1152347 h 1253095"/>
              <a:gd name="connsiteX395" fmla="*/ 1157149 w 1957087"/>
              <a:gd name="connsiteY395" fmla="*/ 1145967 h 1253095"/>
              <a:gd name="connsiteX396" fmla="*/ 1148394 w 1957087"/>
              <a:gd name="connsiteY396" fmla="*/ 1148619 h 1253095"/>
              <a:gd name="connsiteX397" fmla="*/ 1152312 w 1957087"/>
              <a:gd name="connsiteY397" fmla="*/ 1151844 h 1253095"/>
              <a:gd name="connsiteX398" fmla="*/ 1870840 w 1957087"/>
              <a:gd name="connsiteY398" fmla="*/ 1145168 h 1253095"/>
              <a:gd name="connsiteX399" fmla="*/ 1876371 w 1957087"/>
              <a:gd name="connsiteY399" fmla="*/ 1146434 h 1253095"/>
              <a:gd name="connsiteX400" fmla="*/ 1878676 w 1957087"/>
              <a:gd name="connsiteY400" fmla="*/ 1151618 h 1253095"/>
              <a:gd name="connsiteX401" fmla="*/ 1871534 w 1957087"/>
              <a:gd name="connsiteY401" fmla="*/ 1152311 h 1253095"/>
              <a:gd name="connsiteX402" fmla="*/ 1733747 w 1957087"/>
              <a:gd name="connsiteY402" fmla="*/ 1144059 h 1253095"/>
              <a:gd name="connsiteX403" fmla="*/ 1734440 w 1957087"/>
              <a:gd name="connsiteY403" fmla="*/ 1151202 h 1253095"/>
              <a:gd name="connsiteX404" fmla="*/ 1728563 w 1957087"/>
              <a:gd name="connsiteY404" fmla="*/ 1146365 h 1253095"/>
              <a:gd name="connsiteX405" fmla="*/ 1373156 w 1957087"/>
              <a:gd name="connsiteY405" fmla="*/ 1143020 h 1253095"/>
              <a:gd name="connsiteX406" fmla="*/ 1363136 w 1957087"/>
              <a:gd name="connsiteY406" fmla="*/ 1151202 h 1253095"/>
              <a:gd name="connsiteX407" fmla="*/ 1369014 w 1957087"/>
              <a:gd name="connsiteY407" fmla="*/ 1156039 h 1253095"/>
              <a:gd name="connsiteX408" fmla="*/ 1368095 w 1957087"/>
              <a:gd name="connsiteY408" fmla="*/ 1165140 h 1253095"/>
              <a:gd name="connsiteX409" fmla="*/ 1373624 w 1957087"/>
              <a:gd name="connsiteY409" fmla="*/ 1166405 h 1253095"/>
              <a:gd name="connsiteX410" fmla="*/ 1373971 w 1957087"/>
              <a:gd name="connsiteY410" fmla="*/ 1169977 h 1253095"/>
              <a:gd name="connsiteX411" fmla="*/ 1378808 w 1957087"/>
              <a:gd name="connsiteY411" fmla="*/ 1164100 h 1253095"/>
              <a:gd name="connsiteX412" fmla="*/ 1373850 w 1957087"/>
              <a:gd name="connsiteY412" fmla="*/ 1150162 h 1253095"/>
              <a:gd name="connsiteX413" fmla="*/ 1383644 w 1957087"/>
              <a:gd name="connsiteY413" fmla="*/ 1158223 h 1253095"/>
              <a:gd name="connsiteX414" fmla="*/ 1388135 w 1957087"/>
              <a:gd name="connsiteY414" fmla="*/ 1148775 h 1253095"/>
              <a:gd name="connsiteX415" fmla="*/ 1373850 w 1957087"/>
              <a:gd name="connsiteY415" fmla="*/ 1150162 h 1253095"/>
              <a:gd name="connsiteX416" fmla="*/ 1215569 w 1957087"/>
              <a:gd name="connsiteY416" fmla="*/ 1137366 h 1253095"/>
              <a:gd name="connsiteX417" fmla="*/ 1210717 w 1957087"/>
              <a:gd name="connsiteY417" fmla="*/ 1140765 h 1253095"/>
              <a:gd name="connsiteX418" fmla="*/ 1214635 w 1957087"/>
              <a:gd name="connsiteY418" fmla="*/ 1143990 h 1253095"/>
              <a:gd name="connsiteX419" fmla="*/ 1205880 w 1957087"/>
              <a:gd name="connsiteY419" fmla="*/ 1146643 h 1253095"/>
              <a:gd name="connsiteX420" fmla="*/ 1211757 w 1957087"/>
              <a:gd name="connsiteY420" fmla="*/ 1151480 h 1253095"/>
              <a:gd name="connsiteX421" fmla="*/ 1212104 w 1957087"/>
              <a:gd name="connsiteY421" fmla="*/ 1155051 h 1253095"/>
              <a:gd name="connsiteX422" fmla="*/ 1212451 w 1957087"/>
              <a:gd name="connsiteY422" fmla="*/ 1158622 h 1253095"/>
              <a:gd name="connsiteX423" fmla="*/ 1215676 w 1957087"/>
              <a:gd name="connsiteY423" fmla="*/ 1154704 h 1253095"/>
              <a:gd name="connsiteX424" fmla="*/ 1211757 w 1957087"/>
              <a:gd name="connsiteY424" fmla="*/ 1151480 h 1253095"/>
              <a:gd name="connsiteX425" fmla="*/ 1219472 w 1957087"/>
              <a:gd name="connsiteY425" fmla="*/ 1138114 h 1253095"/>
              <a:gd name="connsiteX426" fmla="*/ 1215569 w 1957087"/>
              <a:gd name="connsiteY426" fmla="*/ 1137366 h 1253095"/>
              <a:gd name="connsiteX427" fmla="*/ 1341934 w 1957087"/>
              <a:gd name="connsiteY427" fmla="*/ 1137038 h 1253095"/>
              <a:gd name="connsiteX428" fmla="*/ 1337471 w 1957087"/>
              <a:gd name="connsiteY428" fmla="*/ 1137472 h 1253095"/>
              <a:gd name="connsiteX429" fmla="*/ 1333526 w 1957087"/>
              <a:gd name="connsiteY429" fmla="*/ 1143262 h 1253095"/>
              <a:gd name="connsiteX430" fmla="*/ 1328805 w 1957087"/>
              <a:gd name="connsiteY430" fmla="*/ 1148001 h 1253095"/>
              <a:gd name="connsiteX431" fmla="*/ 1330648 w 1957087"/>
              <a:gd name="connsiteY431" fmla="*/ 1150751 h 1253095"/>
              <a:gd name="connsiteX432" fmla="*/ 1335485 w 1957087"/>
              <a:gd name="connsiteY432" fmla="*/ 1144874 h 1253095"/>
              <a:gd name="connsiteX433" fmla="*/ 1337791 w 1957087"/>
              <a:gd name="connsiteY433" fmla="*/ 1150058 h 1253095"/>
              <a:gd name="connsiteX434" fmla="*/ 1344587 w 1957087"/>
              <a:gd name="connsiteY434" fmla="*/ 1145793 h 1253095"/>
              <a:gd name="connsiteX435" fmla="*/ 1350117 w 1957087"/>
              <a:gd name="connsiteY435" fmla="*/ 1147058 h 1253095"/>
              <a:gd name="connsiteX436" fmla="*/ 1343667 w 1957087"/>
              <a:gd name="connsiteY436" fmla="*/ 1154894 h 1253095"/>
              <a:gd name="connsiteX437" fmla="*/ 1345626 w 1957087"/>
              <a:gd name="connsiteY437" fmla="*/ 1156507 h 1253095"/>
              <a:gd name="connsiteX438" fmla="*/ 1353688 w 1957087"/>
              <a:gd name="connsiteY438" fmla="*/ 1146712 h 1253095"/>
              <a:gd name="connsiteX439" fmla="*/ 1347811 w 1957087"/>
              <a:gd name="connsiteY439" fmla="*/ 1141875 h 1253095"/>
              <a:gd name="connsiteX440" fmla="*/ 1344587 w 1957087"/>
              <a:gd name="connsiteY440" fmla="*/ 1145793 h 1253095"/>
              <a:gd name="connsiteX441" fmla="*/ 1740196 w 1957087"/>
              <a:gd name="connsiteY441" fmla="*/ 1136223 h 1253095"/>
              <a:gd name="connsiteX442" fmla="*/ 1740889 w 1957087"/>
              <a:gd name="connsiteY442" fmla="*/ 1143366 h 1253095"/>
              <a:gd name="connsiteX443" fmla="*/ 1733747 w 1957087"/>
              <a:gd name="connsiteY443" fmla="*/ 1144059 h 1253095"/>
              <a:gd name="connsiteX444" fmla="*/ 1736625 w 1957087"/>
              <a:gd name="connsiteY444" fmla="*/ 1136570 h 1253095"/>
              <a:gd name="connsiteX445" fmla="*/ 1714850 w 1957087"/>
              <a:gd name="connsiteY445" fmla="*/ 1135079 h 1253095"/>
              <a:gd name="connsiteX446" fmla="*/ 1717156 w 1957087"/>
              <a:gd name="connsiteY446" fmla="*/ 1140262 h 1253095"/>
              <a:gd name="connsiteX447" fmla="*/ 1710013 w 1957087"/>
              <a:gd name="connsiteY447" fmla="*/ 1140956 h 1253095"/>
              <a:gd name="connsiteX448" fmla="*/ 332281 w 1957087"/>
              <a:gd name="connsiteY448" fmla="*/ 1134127 h 1253095"/>
              <a:gd name="connsiteX449" fmla="*/ 327444 w 1957087"/>
              <a:gd name="connsiteY449" fmla="*/ 1140005 h 1253095"/>
              <a:gd name="connsiteX450" fmla="*/ 333320 w 1957087"/>
              <a:gd name="connsiteY450" fmla="*/ 1144840 h 1253095"/>
              <a:gd name="connsiteX451" fmla="*/ 1680404 w 1957087"/>
              <a:gd name="connsiteY451" fmla="*/ 1133016 h 1253095"/>
              <a:gd name="connsiteX452" fmla="*/ 1681445 w 1957087"/>
              <a:gd name="connsiteY452" fmla="*/ 1143730 h 1253095"/>
              <a:gd name="connsiteX453" fmla="*/ 1680404 w 1957087"/>
              <a:gd name="connsiteY453" fmla="*/ 1133016 h 1253095"/>
              <a:gd name="connsiteX454" fmla="*/ 290690 w 1957087"/>
              <a:gd name="connsiteY454" fmla="*/ 1132757 h 1253095"/>
              <a:gd name="connsiteX455" fmla="*/ 294608 w 1957087"/>
              <a:gd name="connsiteY455" fmla="*/ 1135982 h 1253095"/>
              <a:gd name="connsiteX456" fmla="*/ 285853 w 1957087"/>
              <a:gd name="connsiteY456" fmla="*/ 1138635 h 1253095"/>
              <a:gd name="connsiteX457" fmla="*/ 1274653 w 1957087"/>
              <a:gd name="connsiteY457" fmla="*/ 1130954 h 1253095"/>
              <a:gd name="connsiteX458" fmla="*/ 1267510 w 1957087"/>
              <a:gd name="connsiteY458" fmla="*/ 1131647 h 1253095"/>
              <a:gd name="connsiteX459" fmla="*/ 1268204 w 1957087"/>
              <a:gd name="connsiteY459" fmla="*/ 1138790 h 1253095"/>
              <a:gd name="connsiteX460" fmla="*/ 1283061 w 1957087"/>
              <a:gd name="connsiteY460" fmla="*/ 1124730 h 1253095"/>
              <a:gd name="connsiteX461" fmla="*/ 1285713 w 1957087"/>
              <a:gd name="connsiteY461" fmla="*/ 1133484 h 1253095"/>
              <a:gd name="connsiteX462" fmla="*/ 1282488 w 1957087"/>
              <a:gd name="connsiteY462" fmla="*/ 1137402 h 1253095"/>
              <a:gd name="connsiteX463" fmla="*/ 1289406 w 1957087"/>
              <a:gd name="connsiteY463" fmla="*/ 1152953 h 1253095"/>
              <a:gd name="connsiteX464" fmla="*/ 1294589 w 1957087"/>
              <a:gd name="connsiteY464" fmla="*/ 1150647 h 1253095"/>
              <a:gd name="connsiteX465" fmla="*/ 1287672 w 1957087"/>
              <a:gd name="connsiteY465" fmla="*/ 1135097 h 1253095"/>
              <a:gd name="connsiteX466" fmla="*/ 1285713 w 1957087"/>
              <a:gd name="connsiteY466" fmla="*/ 1133484 h 1253095"/>
              <a:gd name="connsiteX467" fmla="*/ 1290897 w 1957087"/>
              <a:gd name="connsiteY467" fmla="*/ 1131178 h 1253095"/>
              <a:gd name="connsiteX468" fmla="*/ 1250572 w 1957087"/>
              <a:gd name="connsiteY468" fmla="*/ 1124279 h 1253095"/>
              <a:gd name="connsiteX469" fmla="*/ 1248961 w 1957087"/>
              <a:gd name="connsiteY469" fmla="*/ 1126238 h 1253095"/>
              <a:gd name="connsiteX470" fmla="*/ 1241819 w 1957087"/>
              <a:gd name="connsiteY470" fmla="*/ 1126931 h 1253095"/>
              <a:gd name="connsiteX471" fmla="*/ 1245736 w 1957087"/>
              <a:gd name="connsiteY471" fmla="*/ 1130156 h 1253095"/>
              <a:gd name="connsiteX472" fmla="*/ 1248961 w 1957087"/>
              <a:gd name="connsiteY472" fmla="*/ 1126238 h 1253095"/>
              <a:gd name="connsiteX473" fmla="*/ 1246083 w 1957087"/>
              <a:gd name="connsiteY473" fmla="*/ 1133727 h 1253095"/>
              <a:gd name="connsiteX474" fmla="*/ 1251960 w 1957087"/>
              <a:gd name="connsiteY474" fmla="*/ 1138564 h 1253095"/>
              <a:gd name="connsiteX475" fmla="*/ 1258756 w 1957087"/>
              <a:gd name="connsiteY475" fmla="*/ 1134299 h 1253095"/>
              <a:gd name="connsiteX476" fmla="*/ 1259674 w 1957087"/>
              <a:gd name="connsiteY476" fmla="*/ 1125198 h 1253095"/>
              <a:gd name="connsiteX477" fmla="*/ 1297345 w 1957087"/>
              <a:gd name="connsiteY477" fmla="*/ 1123343 h 1253095"/>
              <a:gd name="connsiteX478" fmla="*/ 1298039 w 1957087"/>
              <a:gd name="connsiteY478" fmla="*/ 1130485 h 1253095"/>
              <a:gd name="connsiteX479" fmla="*/ 1292856 w 1957087"/>
              <a:gd name="connsiteY479" fmla="*/ 1132791 h 1253095"/>
              <a:gd name="connsiteX480" fmla="*/ 1296774 w 1957087"/>
              <a:gd name="connsiteY480" fmla="*/ 1136015 h 1253095"/>
              <a:gd name="connsiteX481" fmla="*/ 1300692 w 1957087"/>
              <a:gd name="connsiteY481" fmla="*/ 1139240 h 1253095"/>
              <a:gd name="connsiteX482" fmla="*/ 1307262 w 1957087"/>
              <a:gd name="connsiteY482" fmla="*/ 1151219 h 1253095"/>
              <a:gd name="connsiteX483" fmla="*/ 1319588 w 1957087"/>
              <a:gd name="connsiteY483" fmla="*/ 1148220 h 1253095"/>
              <a:gd name="connsiteX484" fmla="*/ 1313365 w 1957087"/>
              <a:gd name="connsiteY484" fmla="*/ 1139812 h 1253095"/>
              <a:gd name="connsiteX485" fmla="*/ 1296774 w 1957087"/>
              <a:gd name="connsiteY485" fmla="*/ 1136015 h 1253095"/>
              <a:gd name="connsiteX486" fmla="*/ 1306794 w 1957087"/>
              <a:gd name="connsiteY486" fmla="*/ 1127833 h 1253095"/>
              <a:gd name="connsiteX487" fmla="*/ 1306447 w 1957087"/>
              <a:gd name="connsiteY487" fmla="*/ 1124262 h 1253095"/>
              <a:gd name="connsiteX488" fmla="*/ 1698833 w 1957087"/>
              <a:gd name="connsiteY488" fmla="*/ 1118610 h 1253095"/>
              <a:gd name="connsiteX489" fmla="*/ 1692037 w 1957087"/>
              <a:gd name="connsiteY489" fmla="*/ 1122874 h 1253095"/>
              <a:gd name="connsiteX490" fmla="*/ 1700219 w 1957087"/>
              <a:gd name="connsiteY490" fmla="*/ 1132894 h 1253095"/>
              <a:gd name="connsiteX491" fmla="*/ 1699179 w 1957087"/>
              <a:gd name="connsiteY491" fmla="*/ 1122181 h 1253095"/>
              <a:gd name="connsiteX492" fmla="*/ 1703097 w 1957087"/>
              <a:gd name="connsiteY492" fmla="*/ 1125405 h 1253095"/>
              <a:gd name="connsiteX493" fmla="*/ 1706321 w 1957087"/>
              <a:gd name="connsiteY493" fmla="*/ 1121488 h 1253095"/>
              <a:gd name="connsiteX494" fmla="*/ 1720259 w 1957087"/>
              <a:gd name="connsiteY494" fmla="*/ 1116529 h 1253095"/>
              <a:gd name="connsiteX495" fmla="*/ 1715422 w 1957087"/>
              <a:gd name="connsiteY495" fmla="*/ 1122406 h 1253095"/>
              <a:gd name="connsiteX496" fmla="*/ 1720653 w 1957087"/>
              <a:gd name="connsiteY496" fmla="*/ 1125222 h 1253095"/>
              <a:gd name="connsiteX497" fmla="*/ 1720499 w 1957087"/>
              <a:gd name="connsiteY497" fmla="*/ 1126108 h 1253095"/>
              <a:gd name="connsiteX498" fmla="*/ 1719879 w 1957087"/>
              <a:gd name="connsiteY498" fmla="*/ 1126536 h 1253095"/>
              <a:gd name="connsiteX499" fmla="*/ 1720364 w 1957087"/>
              <a:gd name="connsiteY499" fmla="*/ 1126883 h 1253095"/>
              <a:gd name="connsiteX500" fmla="*/ 1720499 w 1957087"/>
              <a:gd name="connsiteY500" fmla="*/ 1126108 h 1253095"/>
              <a:gd name="connsiteX501" fmla="*/ 1724524 w 1957087"/>
              <a:gd name="connsiteY501" fmla="*/ 1123325 h 1253095"/>
              <a:gd name="connsiteX502" fmla="*/ 1747217 w 1957087"/>
              <a:gd name="connsiteY502" fmla="*/ 1115714 h 1253095"/>
              <a:gd name="connsiteX503" fmla="*/ 1749176 w 1957087"/>
              <a:gd name="connsiteY503" fmla="*/ 1117327 h 1253095"/>
              <a:gd name="connsiteX504" fmla="*/ 1743420 w 1957087"/>
              <a:gd name="connsiteY504" fmla="*/ 1132306 h 1253095"/>
              <a:gd name="connsiteX505" fmla="*/ 1737890 w 1957087"/>
              <a:gd name="connsiteY505" fmla="*/ 1131040 h 1253095"/>
              <a:gd name="connsiteX506" fmla="*/ 1322026 w 1957087"/>
              <a:gd name="connsiteY506" fmla="*/ 1115314 h 1253095"/>
              <a:gd name="connsiteX507" fmla="*/ 1312896 w 1957087"/>
              <a:gd name="connsiteY507" fmla="*/ 1116426 h 1253095"/>
              <a:gd name="connsiteX508" fmla="*/ 1322691 w 1957087"/>
              <a:gd name="connsiteY508" fmla="*/ 1124487 h 1253095"/>
              <a:gd name="connsiteX509" fmla="*/ 1322026 w 1957087"/>
              <a:gd name="connsiteY509" fmla="*/ 1115314 h 1253095"/>
              <a:gd name="connsiteX510" fmla="*/ 1199188 w 1957087"/>
              <a:gd name="connsiteY510" fmla="*/ 1114848 h 1253095"/>
              <a:gd name="connsiteX511" fmla="*/ 1196311 w 1957087"/>
              <a:gd name="connsiteY511" fmla="*/ 1122337 h 1253095"/>
              <a:gd name="connsiteX512" fmla="*/ 1203453 w 1957087"/>
              <a:gd name="connsiteY512" fmla="*/ 1121644 h 1253095"/>
              <a:gd name="connsiteX513" fmla="*/ 1249098 w 1957087"/>
              <a:gd name="connsiteY513" fmla="*/ 1114594 h 1253095"/>
              <a:gd name="connsiteX514" fmla="*/ 1248140 w 1957087"/>
              <a:gd name="connsiteY514" fmla="*/ 1115757 h 1253095"/>
              <a:gd name="connsiteX515" fmla="*/ 1248011 w 1957087"/>
              <a:gd name="connsiteY515" fmla="*/ 1114886 h 1253095"/>
              <a:gd name="connsiteX516" fmla="*/ 1345037 w 1957087"/>
              <a:gd name="connsiteY516" fmla="*/ 1113305 h 1253095"/>
              <a:gd name="connsiteX517" fmla="*/ 1336282 w 1957087"/>
              <a:gd name="connsiteY517" fmla="*/ 1115958 h 1253095"/>
              <a:gd name="connsiteX518" fmla="*/ 1344465 w 1957087"/>
              <a:gd name="connsiteY518" fmla="*/ 1125978 h 1253095"/>
              <a:gd name="connsiteX519" fmla="*/ 1236860 w 1957087"/>
              <a:gd name="connsiteY519" fmla="*/ 1112994 h 1253095"/>
              <a:gd name="connsiteX520" fmla="*/ 1237554 w 1957087"/>
              <a:gd name="connsiteY520" fmla="*/ 1120136 h 1253095"/>
              <a:gd name="connsiteX521" fmla="*/ 1242390 w 1957087"/>
              <a:gd name="connsiteY521" fmla="*/ 1114259 h 1253095"/>
              <a:gd name="connsiteX522" fmla="*/ 1758849 w 1957087"/>
              <a:gd name="connsiteY522" fmla="*/ 1105573 h 1253095"/>
              <a:gd name="connsiteX523" fmla="*/ 1771522 w 1957087"/>
              <a:gd name="connsiteY523" fmla="*/ 1106145 h 1253095"/>
              <a:gd name="connsiteX524" fmla="*/ 1770603 w 1957087"/>
              <a:gd name="connsiteY524" fmla="*/ 1115247 h 1253095"/>
              <a:gd name="connsiteX525" fmla="*/ 1758849 w 1957087"/>
              <a:gd name="connsiteY525" fmla="*/ 1105573 h 1253095"/>
              <a:gd name="connsiteX526" fmla="*/ 1212434 w 1957087"/>
              <a:gd name="connsiteY526" fmla="*/ 1102747 h 1253095"/>
              <a:gd name="connsiteX527" fmla="*/ 1215086 w 1957087"/>
              <a:gd name="connsiteY527" fmla="*/ 1111502 h 1253095"/>
              <a:gd name="connsiteX528" fmla="*/ 1218311 w 1957087"/>
              <a:gd name="connsiteY528" fmla="*/ 1107584 h 1253095"/>
              <a:gd name="connsiteX529" fmla="*/ 1246534 w 1957087"/>
              <a:gd name="connsiteY529" fmla="*/ 1101239 h 1253095"/>
              <a:gd name="connsiteX530" fmla="*/ 1248493 w 1957087"/>
              <a:gd name="connsiteY530" fmla="*/ 1102852 h 1253095"/>
              <a:gd name="connsiteX531" fmla="*/ 1244921 w 1957087"/>
              <a:gd name="connsiteY531" fmla="*/ 1103198 h 1253095"/>
              <a:gd name="connsiteX532" fmla="*/ 1320264 w 1957087"/>
              <a:gd name="connsiteY532" fmla="*/ 1099488 h 1253095"/>
              <a:gd name="connsiteX533" fmla="*/ 1315080 w 1957087"/>
              <a:gd name="connsiteY533" fmla="*/ 1101794 h 1253095"/>
              <a:gd name="connsiteX534" fmla="*/ 1321304 w 1957087"/>
              <a:gd name="connsiteY534" fmla="*/ 1110202 h 1253095"/>
              <a:gd name="connsiteX535" fmla="*/ 1320264 w 1957087"/>
              <a:gd name="connsiteY535" fmla="*/ 1099488 h 1253095"/>
              <a:gd name="connsiteX536" fmla="*/ 1327406 w 1957087"/>
              <a:gd name="connsiteY536" fmla="*/ 1098795 h 1253095"/>
              <a:gd name="connsiteX537" fmla="*/ 1328100 w 1957087"/>
              <a:gd name="connsiteY537" fmla="*/ 1105938 h 1253095"/>
              <a:gd name="connsiteX538" fmla="*/ 1332937 w 1957087"/>
              <a:gd name="connsiteY538" fmla="*/ 1100061 h 1253095"/>
              <a:gd name="connsiteX539" fmla="*/ 1709425 w 1957087"/>
              <a:gd name="connsiteY539" fmla="*/ 1097754 h 1253095"/>
              <a:gd name="connsiteX540" fmla="*/ 1708159 w 1957087"/>
              <a:gd name="connsiteY540" fmla="*/ 1103285 h 1253095"/>
              <a:gd name="connsiteX541" fmla="*/ 1704241 w 1957087"/>
              <a:gd name="connsiteY541" fmla="*/ 1100060 h 1253095"/>
              <a:gd name="connsiteX542" fmla="*/ 1699404 w 1957087"/>
              <a:gd name="connsiteY542" fmla="*/ 1105937 h 1253095"/>
              <a:gd name="connsiteX543" fmla="*/ 1695486 w 1957087"/>
              <a:gd name="connsiteY543" fmla="*/ 1102712 h 1253095"/>
              <a:gd name="connsiteX544" fmla="*/ 1694221 w 1957087"/>
              <a:gd name="connsiteY544" fmla="*/ 1108243 h 1253095"/>
              <a:gd name="connsiteX545" fmla="*/ 1685119 w 1957087"/>
              <a:gd name="connsiteY545" fmla="*/ 1107323 h 1253095"/>
              <a:gd name="connsiteX546" fmla="*/ 1697792 w 1957087"/>
              <a:gd name="connsiteY546" fmla="*/ 1107896 h 1253095"/>
              <a:gd name="connsiteX547" fmla="*/ 1707240 w 1957087"/>
              <a:gd name="connsiteY547" fmla="*/ 1112386 h 1253095"/>
              <a:gd name="connsiteX548" fmla="*/ 1716341 w 1957087"/>
              <a:gd name="connsiteY548" fmla="*/ 1113305 h 1253095"/>
              <a:gd name="connsiteX549" fmla="*/ 1708159 w 1957087"/>
              <a:gd name="connsiteY549" fmla="*/ 1103285 h 1253095"/>
              <a:gd name="connsiteX550" fmla="*/ 1714955 w 1957087"/>
              <a:gd name="connsiteY550" fmla="*/ 1099020 h 1253095"/>
              <a:gd name="connsiteX551" fmla="*/ 281693 w 1957087"/>
              <a:gd name="connsiteY551" fmla="*/ 1095780 h 1253095"/>
              <a:gd name="connsiteX552" fmla="*/ 287570 w 1957087"/>
              <a:gd name="connsiteY552" fmla="*/ 1100617 h 1253095"/>
              <a:gd name="connsiteX553" fmla="*/ 278815 w 1957087"/>
              <a:gd name="connsiteY553" fmla="*/ 1103269 h 1253095"/>
              <a:gd name="connsiteX554" fmla="*/ 340792 w 1957087"/>
              <a:gd name="connsiteY554" fmla="*/ 1091844 h 1253095"/>
              <a:gd name="connsiteX555" fmla="*/ 332037 w 1957087"/>
              <a:gd name="connsiteY555" fmla="*/ 1094496 h 1253095"/>
              <a:gd name="connsiteX556" fmla="*/ 335955 w 1957087"/>
              <a:gd name="connsiteY556" fmla="*/ 1097721 h 1253095"/>
              <a:gd name="connsiteX557" fmla="*/ 1238351 w 1957087"/>
              <a:gd name="connsiteY557" fmla="*/ 1091219 h 1253095"/>
              <a:gd name="connsiteX558" fmla="*/ 1234554 w 1957087"/>
              <a:gd name="connsiteY558" fmla="*/ 1107810 h 1253095"/>
              <a:gd name="connsiteX559" fmla="*/ 1238351 w 1957087"/>
              <a:gd name="connsiteY559" fmla="*/ 1091219 h 1253095"/>
              <a:gd name="connsiteX560" fmla="*/ 1256207 w 1957087"/>
              <a:gd name="connsiteY560" fmla="*/ 1089486 h 1253095"/>
              <a:gd name="connsiteX561" fmla="*/ 1252636 w 1957087"/>
              <a:gd name="connsiteY561" fmla="*/ 1089832 h 1253095"/>
              <a:gd name="connsiteX562" fmla="*/ 1251370 w 1957087"/>
              <a:gd name="connsiteY562" fmla="*/ 1095362 h 1253095"/>
              <a:gd name="connsiteX563" fmla="*/ 1245207 w 1957087"/>
              <a:gd name="connsiteY563" fmla="*/ 1096862 h 1253095"/>
              <a:gd name="connsiteX564" fmla="*/ 1244921 w 1957087"/>
              <a:gd name="connsiteY564" fmla="*/ 1103198 h 1253095"/>
              <a:gd name="connsiteX565" fmla="*/ 1243656 w 1957087"/>
              <a:gd name="connsiteY565" fmla="*/ 1108729 h 1253095"/>
              <a:gd name="connsiteX566" fmla="*/ 1247574 w 1957087"/>
              <a:gd name="connsiteY566" fmla="*/ 1111953 h 1253095"/>
              <a:gd name="connsiteX567" fmla="*/ 1248011 w 1957087"/>
              <a:gd name="connsiteY567" fmla="*/ 1114886 h 1253095"/>
              <a:gd name="connsiteX568" fmla="*/ 1244349 w 1957087"/>
              <a:gd name="connsiteY568" fmla="*/ 1115871 h 1253095"/>
              <a:gd name="connsiteX569" fmla="*/ 1250226 w 1957087"/>
              <a:gd name="connsiteY569" fmla="*/ 1120708 h 1253095"/>
              <a:gd name="connsiteX570" fmla="*/ 1249879 w 1957087"/>
              <a:gd name="connsiteY570" fmla="*/ 1117137 h 1253095"/>
              <a:gd name="connsiteX571" fmla="*/ 1259900 w 1957087"/>
              <a:gd name="connsiteY571" fmla="*/ 1108954 h 1253095"/>
              <a:gd name="connsiteX572" fmla="*/ 1254023 w 1957087"/>
              <a:gd name="connsiteY572" fmla="*/ 1104117 h 1253095"/>
              <a:gd name="connsiteX573" fmla="*/ 1250452 w 1957087"/>
              <a:gd name="connsiteY573" fmla="*/ 1104464 h 1253095"/>
              <a:gd name="connsiteX574" fmla="*/ 1248493 w 1957087"/>
              <a:gd name="connsiteY574" fmla="*/ 1102852 h 1253095"/>
              <a:gd name="connsiteX575" fmla="*/ 1251370 w 1957087"/>
              <a:gd name="connsiteY575" fmla="*/ 1095362 h 1253095"/>
              <a:gd name="connsiteX576" fmla="*/ 1256901 w 1957087"/>
              <a:gd name="connsiteY576" fmla="*/ 1096628 h 1253095"/>
              <a:gd name="connsiteX577" fmla="*/ 1277635 w 1957087"/>
              <a:gd name="connsiteY577" fmla="*/ 1087405 h 1253095"/>
              <a:gd name="connsiteX578" fmla="*/ 1272798 w 1957087"/>
              <a:gd name="connsiteY578" fmla="*/ 1093282 h 1253095"/>
              <a:gd name="connsiteX579" fmla="*/ 1284205 w 1957087"/>
              <a:gd name="connsiteY579" fmla="*/ 1099384 h 1253095"/>
              <a:gd name="connsiteX580" fmla="*/ 1279021 w 1957087"/>
              <a:gd name="connsiteY580" fmla="*/ 1101690 h 1253095"/>
              <a:gd name="connsiteX581" fmla="*/ 1286857 w 1957087"/>
              <a:gd name="connsiteY581" fmla="*/ 1108139 h 1253095"/>
              <a:gd name="connsiteX582" fmla="*/ 1284205 w 1957087"/>
              <a:gd name="connsiteY582" fmla="*/ 1099384 h 1253095"/>
              <a:gd name="connsiteX583" fmla="*/ 1277635 w 1957087"/>
              <a:gd name="connsiteY583" fmla="*/ 1087405 h 1253095"/>
              <a:gd name="connsiteX584" fmla="*/ 1185701 w 1957087"/>
              <a:gd name="connsiteY584" fmla="*/ 1087318 h 1253095"/>
              <a:gd name="connsiteX585" fmla="*/ 1179252 w 1957087"/>
              <a:gd name="connsiteY585" fmla="*/ 1095155 h 1253095"/>
              <a:gd name="connsiteX586" fmla="*/ 1188354 w 1957087"/>
              <a:gd name="connsiteY586" fmla="*/ 1096074 h 1253095"/>
              <a:gd name="connsiteX587" fmla="*/ 1728199 w 1957087"/>
              <a:gd name="connsiteY587" fmla="*/ 1086920 h 1253095"/>
              <a:gd name="connsiteX588" fmla="*/ 1737647 w 1957087"/>
              <a:gd name="connsiteY588" fmla="*/ 1091410 h 1253095"/>
              <a:gd name="connsiteX589" fmla="*/ 1742831 w 1957087"/>
              <a:gd name="connsiteY589" fmla="*/ 1089104 h 1253095"/>
              <a:gd name="connsiteX590" fmla="*/ 1733157 w 1957087"/>
              <a:gd name="connsiteY590" fmla="*/ 1100858 h 1253095"/>
              <a:gd name="connsiteX591" fmla="*/ 1728199 w 1957087"/>
              <a:gd name="connsiteY591" fmla="*/ 1086920 h 1253095"/>
              <a:gd name="connsiteX592" fmla="*/ 1684651 w 1957087"/>
              <a:gd name="connsiteY592" fmla="*/ 1083938 h 1253095"/>
              <a:gd name="connsiteX593" fmla="*/ 1678202 w 1957087"/>
              <a:gd name="connsiteY593" fmla="*/ 1091774 h 1253095"/>
              <a:gd name="connsiteX594" fmla="*/ 1683733 w 1957087"/>
              <a:gd name="connsiteY594" fmla="*/ 1093039 h 1253095"/>
              <a:gd name="connsiteX595" fmla="*/ 1677284 w 1957087"/>
              <a:gd name="connsiteY595" fmla="*/ 1100875 h 1253095"/>
              <a:gd name="connsiteX596" fmla="*/ 1687997 w 1957087"/>
              <a:gd name="connsiteY596" fmla="*/ 1099835 h 1253095"/>
              <a:gd name="connsiteX597" fmla="*/ 1683733 w 1957087"/>
              <a:gd name="connsiteY597" fmla="*/ 1093039 h 1253095"/>
              <a:gd name="connsiteX598" fmla="*/ 311182 w 1957087"/>
              <a:gd name="connsiteY598" fmla="*/ 1083904 h 1253095"/>
              <a:gd name="connsiteX599" fmla="*/ 319018 w 1957087"/>
              <a:gd name="connsiteY599" fmla="*/ 1090353 h 1253095"/>
              <a:gd name="connsiteX600" fmla="*/ 322243 w 1957087"/>
              <a:gd name="connsiteY600" fmla="*/ 1086435 h 1253095"/>
              <a:gd name="connsiteX601" fmla="*/ 1255513 w 1957087"/>
              <a:gd name="connsiteY601" fmla="*/ 1082343 h 1253095"/>
              <a:gd name="connsiteX602" fmla="*/ 1243188 w 1957087"/>
              <a:gd name="connsiteY602" fmla="*/ 1085342 h 1253095"/>
              <a:gd name="connsiteX603" fmla="*/ 1249065 w 1957087"/>
              <a:gd name="connsiteY603" fmla="*/ 1090179 h 1253095"/>
              <a:gd name="connsiteX604" fmla="*/ 262103 w 1957087"/>
              <a:gd name="connsiteY604" fmla="*/ 1079657 h 1253095"/>
              <a:gd name="connsiteX605" fmla="*/ 267980 w 1957087"/>
              <a:gd name="connsiteY605" fmla="*/ 1084494 h 1253095"/>
              <a:gd name="connsiteX606" fmla="*/ 256000 w 1957087"/>
              <a:gd name="connsiteY606" fmla="*/ 1091065 h 1253095"/>
              <a:gd name="connsiteX607" fmla="*/ 1731076 w 1957087"/>
              <a:gd name="connsiteY607" fmla="*/ 1079430 h 1253095"/>
              <a:gd name="connsiteX608" fmla="*/ 1733382 w 1957087"/>
              <a:gd name="connsiteY608" fmla="*/ 1084614 h 1253095"/>
              <a:gd name="connsiteX609" fmla="*/ 1728199 w 1957087"/>
              <a:gd name="connsiteY609" fmla="*/ 1086920 h 1253095"/>
              <a:gd name="connsiteX610" fmla="*/ 1217149 w 1957087"/>
              <a:gd name="connsiteY610" fmla="*/ 1077055 h 1253095"/>
              <a:gd name="connsiteX611" fmla="*/ 1216005 w 1957087"/>
              <a:gd name="connsiteY611" fmla="*/ 1102401 h 1253095"/>
              <a:gd name="connsiteX612" fmla="*/ 1221535 w 1957087"/>
              <a:gd name="connsiteY612" fmla="*/ 1103666 h 1253095"/>
              <a:gd name="connsiteX613" fmla="*/ 1218882 w 1957087"/>
              <a:gd name="connsiteY613" fmla="*/ 1094912 h 1253095"/>
              <a:gd name="connsiteX614" fmla="*/ 1217149 w 1957087"/>
              <a:gd name="connsiteY614" fmla="*/ 1077055 h 1253095"/>
              <a:gd name="connsiteX615" fmla="*/ 1890864 w 1957087"/>
              <a:gd name="connsiteY615" fmla="*/ 1072929 h 1253095"/>
              <a:gd name="connsiteX616" fmla="*/ 1893169 w 1957087"/>
              <a:gd name="connsiteY616" fmla="*/ 1078112 h 1253095"/>
              <a:gd name="connsiteX617" fmla="*/ 1884414 w 1957087"/>
              <a:gd name="connsiteY617" fmla="*/ 1080765 h 1253095"/>
              <a:gd name="connsiteX618" fmla="*/ 1883721 w 1957087"/>
              <a:gd name="connsiteY618" fmla="*/ 1073622 h 1253095"/>
              <a:gd name="connsiteX619" fmla="*/ 1721282 w 1957087"/>
              <a:gd name="connsiteY619" fmla="*/ 1071369 h 1253095"/>
              <a:gd name="connsiteX620" fmla="*/ 1725547 w 1957087"/>
              <a:gd name="connsiteY620" fmla="*/ 1078165 h 1253095"/>
              <a:gd name="connsiteX621" fmla="*/ 1714833 w 1957087"/>
              <a:gd name="connsiteY621" fmla="*/ 1079205 h 1253095"/>
              <a:gd name="connsiteX622" fmla="*/ 1740344 w 1957087"/>
              <a:gd name="connsiteY622" fmla="*/ 1070424 h 1253095"/>
              <a:gd name="connsiteX623" fmla="*/ 1742103 w 1957087"/>
              <a:gd name="connsiteY623" fmla="*/ 1070587 h 1253095"/>
              <a:gd name="connsiteX624" fmla="*/ 1740185 w 1957087"/>
              <a:gd name="connsiteY624" fmla="*/ 1070548 h 1253095"/>
              <a:gd name="connsiteX625" fmla="*/ 1288227 w 1957087"/>
              <a:gd name="connsiteY625" fmla="*/ 1066550 h 1253095"/>
              <a:gd name="connsiteX626" fmla="*/ 1285002 w 1957087"/>
              <a:gd name="connsiteY626" fmla="*/ 1070468 h 1253095"/>
              <a:gd name="connsiteX627" fmla="*/ 1290879 w 1957087"/>
              <a:gd name="connsiteY627" fmla="*/ 1075305 h 1253095"/>
              <a:gd name="connsiteX628" fmla="*/ 1294103 w 1957087"/>
              <a:gd name="connsiteY628" fmla="*/ 1071386 h 1253095"/>
              <a:gd name="connsiteX629" fmla="*/ 1246638 w 1957087"/>
              <a:gd name="connsiteY629" fmla="*/ 1065180 h 1253095"/>
              <a:gd name="connsiteX630" fmla="*/ 1245719 w 1957087"/>
              <a:gd name="connsiteY630" fmla="*/ 1074282 h 1253095"/>
              <a:gd name="connsiteX631" fmla="*/ 1252168 w 1957087"/>
              <a:gd name="connsiteY631" fmla="*/ 1066446 h 1253095"/>
              <a:gd name="connsiteX632" fmla="*/ 1276748 w 1957087"/>
              <a:gd name="connsiteY632" fmla="*/ 1062032 h 1253095"/>
              <a:gd name="connsiteX633" fmla="*/ 1270023 w 1957087"/>
              <a:gd name="connsiteY633" fmla="*/ 1064712 h 1253095"/>
              <a:gd name="connsiteX634" fmla="*/ 1283043 w 1957087"/>
              <a:gd name="connsiteY634" fmla="*/ 1068856 h 1253095"/>
              <a:gd name="connsiteX635" fmla="*/ 1276748 w 1957087"/>
              <a:gd name="connsiteY635" fmla="*/ 1062032 h 1253095"/>
              <a:gd name="connsiteX636" fmla="*/ 1841091 w 1957087"/>
              <a:gd name="connsiteY636" fmla="*/ 1061540 h 1253095"/>
              <a:gd name="connsiteX637" fmla="*/ 1843397 w 1957087"/>
              <a:gd name="connsiteY637" fmla="*/ 1066723 h 1253095"/>
              <a:gd name="connsiteX638" fmla="*/ 1836255 w 1957087"/>
              <a:gd name="connsiteY638" fmla="*/ 1067417 h 1253095"/>
              <a:gd name="connsiteX639" fmla="*/ 312326 w 1957087"/>
              <a:gd name="connsiteY639" fmla="*/ 1058559 h 1253095"/>
              <a:gd name="connsiteX640" fmla="*/ 305184 w 1957087"/>
              <a:gd name="connsiteY640" fmla="*/ 1059253 h 1253095"/>
              <a:gd name="connsiteX641" fmla="*/ 307489 w 1957087"/>
              <a:gd name="connsiteY641" fmla="*/ 1064436 h 1253095"/>
              <a:gd name="connsiteX642" fmla="*/ 284567 w 1957087"/>
              <a:gd name="connsiteY642" fmla="*/ 1058239 h 1253095"/>
              <a:gd name="connsiteX643" fmla="*/ 284432 w 1957087"/>
              <a:gd name="connsiteY643" fmla="*/ 1059014 h 1253095"/>
              <a:gd name="connsiteX644" fmla="*/ 283948 w 1957087"/>
              <a:gd name="connsiteY644" fmla="*/ 1058666 h 1253095"/>
              <a:gd name="connsiteX645" fmla="*/ 1727038 w 1957087"/>
              <a:gd name="connsiteY645" fmla="*/ 1056390 h 1253095"/>
              <a:gd name="connsiteX646" fmla="*/ 1736486 w 1957087"/>
              <a:gd name="connsiteY646" fmla="*/ 1060881 h 1253095"/>
              <a:gd name="connsiteX647" fmla="*/ 1738792 w 1957087"/>
              <a:gd name="connsiteY647" fmla="*/ 1066064 h 1253095"/>
              <a:gd name="connsiteX648" fmla="*/ 1744322 w 1957087"/>
              <a:gd name="connsiteY648" fmla="*/ 1067330 h 1253095"/>
              <a:gd name="connsiteX649" fmla="*/ 1740344 w 1957087"/>
              <a:gd name="connsiteY649" fmla="*/ 1070424 h 1253095"/>
              <a:gd name="connsiteX650" fmla="*/ 1735567 w 1957087"/>
              <a:gd name="connsiteY650" fmla="*/ 1069982 h 1253095"/>
              <a:gd name="connsiteX651" fmla="*/ 1743403 w 1957087"/>
              <a:gd name="connsiteY651" fmla="*/ 1076431 h 1253095"/>
              <a:gd name="connsiteX652" fmla="*/ 1730384 w 1957087"/>
              <a:gd name="connsiteY652" fmla="*/ 1072288 h 1253095"/>
              <a:gd name="connsiteX653" fmla="*/ 1735220 w 1957087"/>
              <a:gd name="connsiteY653" fmla="*/ 1066411 h 1253095"/>
              <a:gd name="connsiteX654" fmla="*/ 1727038 w 1957087"/>
              <a:gd name="connsiteY654" fmla="*/ 1056390 h 1253095"/>
              <a:gd name="connsiteX655" fmla="*/ 1690979 w 1957087"/>
              <a:gd name="connsiteY655" fmla="*/ 1056286 h 1253095"/>
              <a:gd name="connsiteX656" fmla="*/ 1690407 w 1957087"/>
              <a:gd name="connsiteY656" fmla="*/ 1068959 h 1253095"/>
              <a:gd name="connsiteX657" fmla="*/ 1700774 w 1957087"/>
              <a:gd name="connsiteY657" fmla="*/ 1064348 h 1253095"/>
              <a:gd name="connsiteX658" fmla="*/ 1768280 w 1957087"/>
              <a:gd name="connsiteY658" fmla="*/ 1054189 h 1253095"/>
              <a:gd name="connsiteX659" fmla="*/ 1770586 w 1957087"/>
              <a:gd name="connsiteY659" fmla="*/ 1059372 h 1253095"/>
              <a:gd name="connsiteX660" fmla="*/ 1760565 w 1957087"/>
              <a:gd name="connsiteY660" fmla="*/ 1067555 h 1253095"/>
              <a:gd name="connsiteX661" fmla="*/ 1766442 w 1957087"/>
              <a:gd name="connsiteY661" fmla="*/ 1072392 h 1253095"/>
              <a:gd name="connsiteX662" fmla="*/ 1763218 w 1957087"/>
              <a:gd name="connsiteY662" fmla="*/ 1076310 h 1253095"/>
              <a:gd name="connsiteX663" fmla="*/ 1760219 w 1957087"/>
              <a:gd name="connsiteY663" fmla="*/ 1063984 h 1253095"/>
              <a:gd name="connsiteX664" fmla="*/ 1761137 w 1957087"/>
              <a:gd name="connsiteY664" fmla="*/ 1054882 h 1253095"/>
              <a:gd name="connsiteX665" fmla="*/ 1765056 w 1957087"/>
              <a:gd name="connsiteY665" fmla="*/ 1058107 h 1253095"/>
              <a:gd name="connsiteX666" fmla="*/ 1272209 w 1957087"/>
              <a:gd name="connsiteY666" fmla="*/ 1050081 h 1253095"/>
              <a:gd name="connsiteX667" fmla="*/ 1272901 w 1957087"/>
              <a:gd name="connsiteY667" fmla="*/ 1057223 h 1253095"/>
              <a:gd name="connsiteX668" fmla="*/ 1280044 w 1957087"/>
              <a:gd name="connsiteY668" fmla="*/ 1056530 h 1253095"/>
              <a:gd name="connsiteX669" fmla="*/ 1630146 w 1957087"/>
              <a:gd name="connsiteY669" fmla="*/ 1042366 h 1253095"/>
              <a:gd name="connsiteX670" fmla="*/ 1623004 w 1957087"/>
              <a:gd name="connsiteY670" fmla="*/ 1043059 h 1253095"/>
              <a:gd name="connsiteX671" fmla="*/ 1626922 w 1957087"/>
              <a:gd name="connsiteY671" fmla="*/ 1046284 h 1253095"/>
              <a:gd name="connsiteX672" fmla="*/ 1222783 w 1957087"/>
              <a:gd name="connsiteY672" fmla="*/ 1042262 h 1253095"/>
              <a:gd name="connsiteX673" fmla="*/ 1217946 w 1957087"/>
              <a:gd name="connsiteY673" fmla="*/ 1048139 h 1253095"/>
              <a:gd name="connsiteX674" fmla="*/ 1226701 w 1957087"/>
              <a:gd name="connsiteY674" fmla="*/ 1045487 h 1253095"/>
              <a:gd name="connsiteX675" fmla="*/ 316123 w 1957087"/>
              <a:gd name="connsiteY675" fmla="*/ 1041968 h 1253095"/>
              <a:gd name="connsiteX676" fmla="*/ 311286 w 1957087"/>
              <a:gd name="connsiteY676" fmla="*/ 1047845 h 1253095"/>
              <a:gd name="connsiteX677" fmla="*/ 315204 w 1957087"/>
              <a:gd name="connsiteY677" fmla="*/ 1051070 h 1253095"/>
              <a:gd name="connsiteX678" fmla="*/ 1282228 w 1957087"/>
              <a:gd name="connsiteY678" fmla="*/ 1041897 h 1253095"/>
              <a:gd name="connsiteX679" fmla="*/ 1282922 w 1957087"/>
              <a:gd name="connsiteY679" fmla="*/ 1049040 h 1253095"/>
              <a:gd name="connsiteX680" fmla="*/ 1288106 w 1957087"/>
              <a:gd name="connsiteY680" fmla="*/ 1046734 h 1253095"/>
              <a:gd name="connsiteX681" fmla="*/ 1287759 w 1957087"/>
              <a:gd name="connsiteY681" fmla="*/ 1043163 h 1253095"/>
              <a:gd name="connsiteX682" fmla="*/ 1693164 w 1957087"/>
              <a:gd name="connsiteY682" fmla="*/ 1041655 h 1253095"/>
              <a:gd name="connsiteX683" fmla="*/ 1690632 w 1957087"/>
              <a:gd name="connsiteY683" fmla="*/ 1052715 h 1253095"/>
              <a:gd name="connsiteX684" fmla="*/ 1697081 w 1957087"/>
              <a:gd name="connsiteY684" fmla="*/ 1044879 h 1253095"/>
              <a:gd name="connsiteX685" fmla="*/ 1305615 w 1957087"/>
              <a:gd name="connsiteY685" fmla="*/ 1041430 h 1253095"/>
              <a:gd name="connsiteX686" fmla="*/ 1312185 w 1957087"/>
              <a:gd name="connsiteY686" fmla="*/ 1053409 h 1253095"/>
              <a:gd name="connsiteX687" fmla="*/ 1317022 w 1957087"/>
              <a:gd name="connsiteY687" fmla="*/ 1047532 h 1253095"/>
              <a:gd name="connsiteX688" fmla="*/ 288471 w 1957087"/>
              <a:gd name="connsiteY688" fmla="*/ 1035641 h 1253095"/>
              <a:gd name="connsiteX689" fmla="*/ 294348 w 1957087"/>
              <a:gd name="connsiteY689" fmla="*/ 1040478 h 1253095"/>
              <a:gd name="connsiteX690" fmla="*/ 284674 w 1957087"/>
              <a:gd name="connsiteY690" fmla="*/ 1052231 h 1253095"/>
              <a:gd name="connsiteX691" fmla="*/ 288593 w 1957087"/>
              <a:gd name="connsiteY691" fmla="*/ 1055456 h 1253095"/>
              <a:gd name="connsiteX692" fmla="*/ 284567 w 1957087"/>
              <a:gd name="connsiteY692" fmla="*/ 1058239 h 1253095"/>
              <a:gd name="connsiteX693" fmla="*/ 284721 w 1957087"/>
              <a:gd name="connsiteY693" fmla="*/ 1057353 h 1253095"/>
              <a:gd name="connsiteX694" fmla="*/ 279491 w 1957087"/>
              <a:gd name="connsiteY694" fmla="*/ 1054537 h 1253095"/>
              <a:gd name="connsiteX695" fmla="*/ 1669083 w 1957087"/>
              <a:gd name="connsiteY695" fmla="*/ 1034980 h 1253095"/>
              <a:gd name="connsiteX696" fmla="*/ 1664246 w 1957087"/>
              <a:gd name="connsiteY696" fmla="*/ 1040857 h 1253095"/>
              <a:gd name="connsiteX697" fmla="*/ 1674960 w 1957087"/>
              <a:gd name="connsiteY697" fmla="*/ 1039817 h 1253095"/>
              <a:gd name="connsiteX698" fmla="*/ 1321166 w 1957087"/>
              <a:gd name="connsiteY698" fmla="*/ 1034513 h 1253095"/>
              <a:gd name="connsiteX699" fmla="*/ 1316329 w 1957087"/>
              <a:gd name="connsiteY699" fmla="*/ 1040390 h 1253095"/>
              <a:gd name="connsiteX700" fmla="*/ 1327042 w 1957087"/>
              <a:gd name="connsiteY700" fmla="*/ 1039349 h 1253095"/>
              <a:gd name="connsiteX701" fmla="*/ 1248701 w 1957087"/>
              <a:gd name="connsiteY701" fmla="*/ 1030734 h 1253095"/>
              <a:gd name="connsiteX702" fmla="*/ 1242252 w 1957087"/>
              <a:gd name="connsiteY702" fmla="*/ 1038570 h 1253095"/>
              <a:gd name="connsiteX703" fmla="*/ 1252965 w 1957087"/>
              <a:gd name="connsiteY703" fmla="*/ 1037529 h 1253095"/>
              <a:gd name="connsiteX704" fmla="*/ 1695694 w 1957087"/>
              <a:gd name="connsiteY704" fmla="*/ 1030595 h 1253095"/>
              <a:gd name="connsiteX705" fmla="*/ 1680144 w 1957087"/>
              <a:gd name="connsiteY705" fmla="*/ 1037511 h 1253095"/>
              <a:gd name="connsiteX706" fmla="*/ 1698000 w 1957087"/>
              <a:gd name="connsiteY706" fmla="*/ 1035778 h 1253095"/>
              <a:gd name="connsiteX707" fmla="*/ 1782096 w 1957087"/>
              <a:gd name="connsiteY707" fmla="*/ 1029416 h 1253095"/>
              <a:gd name="connsiteX708" fmla="*/ 1791198 w 1957087"/>
              <a:gd name="connsiteY708" fmla="*/ 1030335 h 1253095"/>
              <a:gd name="connsiteX709" fmla="*/ 1787973 w 1957087"/>
              <a:gd name="connsiteY709" fmla="*/ 1034253 h 1253095"/>
              <a:gd name="connsiteX710" fmla="*/ 1750013 w 1957087"/>
              <a:gd name="connsiteY710" fmla="*/ 1028474 h 1253095"/>
              <a:gd name="connsiteX711" fmla="*/ 1749609 w 1957087"/>
              <a:gd name="connsiteY711" fmla="*/ 1028965 h 1253095"/>
              <a:gd name="connsiteX712" fmla="*/ 1750394 w 1957087"/>
              <a:gd name="connsiteY712" fmla="*/ 1029611 h 1253095"/>
              <a:gd name="connsiteX713" fmla="*/ 1736936 w 1957087"/>
              <a:gd name="connsiteY713" fmla="*/ 1028392 h 1253095"/>
              <a:gd name="connsiteX714" fmla="*/ 1742813 w 1957087"/>
              <a:gd name="connsiteY714" fmla="*/ 1033229 h 1253095"/>
              <a:gd name="connsiteX715" fmla="*/ 1737630 w 1957087"/>
              <a:gd name="connsiteY715" fmla="*/ 1035535 h 1253095"/>
              <a:gd name="connsiteX716" fmla="*/ 1776566 w 1957087"/>
              <a:gd name="connsiteY716" fmla="*/ 1028150 h 1253095"/>
              <a:gd name="connsiteX717" fmla="*/ 1777260 w 1957087"/>
              <a:gd name="connsiteY717" fmla="*/ 1035293 h 1253095"/>
              <a:gd name="connsiteX718" fmla="*/ 1771730 w 1957087"/>
              <a:gd name="connsiteY718" fmla="*/ 1034027 h 1253095"/>
              <a:gd name="connsiteX719" fmla="*/ 1853868 w 1957087"/>
              <a:gd name="connsiteY719" fmla="*/ 1026052 h 1253095"/>
              <a:gd name="connsiteX720" fmla="*/ 1863316 w 1957087"/>
              <a:gd name="connsiteY720" fmla="*/ 1030542 h 1253095"/>
              <a:gd name="connsiteX721" fmla="*/ 1854908 w 1957087"/>
              <a:gd name="connsiteY721" fmla="*/ 1036766 h 1253095"/>
              <a:gd name="connsiteX722" fmla="*/ 1273005 w 1957087"/>
              <a:gd name="connsiteY722" fmla="*/ 1021164 h 1253095"/>
              <a:gd name="connsiteX723" fmla="*/ 1265863 w 1957087"/>
              <a:gd name="connsiteY723" fmla="*/ 1021858 h 1253095"/>
              <a:gd name="connsiteX724" fmla="*/ 1266557 w 1957087"/>
              <a:gd name="connsiteY724" fmla="*/ 1029000 h 1253095"/>
              <a:gd name="connsiteX725" fmla="*/ 1667697 w 1957087"/>
              <a:gd name="connsiteY725" fmla="*/ 1020695 h 1253095"/>
              <a:gd name="connsiteX726" fmla="*/ 1674614 w 1957087"/>
              <a:gd name="connsiteY726" fmla="*/ 1036246 h 1253095"/>
              <a:gd name="connsiteX727" fmla="*/ 1667697 w 1957087"/>
              <a:gd name="connsiteY727" fmla="*/ 1020695 h 1253095"/>
              <a:gd name="connsiteX728" fmla="*/ 309405 w 1957087"/>
              <a:gd name="connsiteY728" fmla="*/ 1019189 h 1253095"/>
              <a:gd name="connsiteX729" fmla="*/ 304941 w 1957087"/>
              <a:gd name="connsiteY729" fmla="*/ 1019622 h 1253095"/>
              <a:gd name="connsiteX730" fmla="*/ 298839 w 1957087"/>
              <a:gd name="connsiteY730" fmla="*/ 1031029 h 1253095"/>
              <a:gd name="connsiteX731" fmla="*/ 303103 w 1957087"/>
              <a:gd name="connsiteY731" fmla="*/ 1037825 h 1253095"/>
              <a:gd name="connsiteX732" fmla="*/ 307940 w 1957087"/>
              <a:gd name="connsiteY732" fmla="*/ 1031947 h 1253095"/>
              <a:gd name="connsiteX733" fmla="*/ 309900 w 1957087"/>
              <a:gd name="connsiteY733" fmla="*/ 1033560 h 1253095"/>
              <a:gd name="connsiteX734" fmla="*/ 305063 w 1957087"/>
              <a:gd name="connsiteY734" fmla="*/ 1039437 h 1253095"/>
              <a:gd name="connsiteX735" fmla="*/ 307022 w 1957087"/>
              <a:gd name="connsiteY735" fmla="*/ 1041050 h 1253095"/>
              <a:gd name="connsiteX736" fmla="*/ 317042 w 1957087"/>
              <a:gd name="connsiteY736" fmla="*/ 1032867 h 1253095"/>
              <a:gd name="connsiteX737" fmla="*/ 314389 w 1957087"/>
              <a:gd name="connsiteY737" fmla="*/ 1024112 h 1253095"/>
              <a:gd name="connsiteX738" fmla="*/ 309405 w 1957087"/>
              <a:gd name="connsiteY738" fmla="*/ 1019189 h 1253095"/>
              <a:gd name="connsiteX739" fmla="*/ 1701797 w 1957087"/>
              <a:gd name="connsiteY739" fmla="*/ 1019187 h 1253095"/>
              <a:gd name="connsiteX740" fmla="*/ 1694654 w 1957087"/>
              <a:gd name="connsiteY740" fmla="*/ 1019881 h 1253095"/>
              <a:gd name="connsiteX741" fmla="*/ 1698572 w 1957087"/>
              <a:gd name="connsiteY741" fmla="*/ 1023105 h 1253095"/>
              <a:gd name="connsiteX742" fmla="*/ 1298005 w 1957087"/>
              <a:gd name="connsiteY742" fmla="*/ 1018737 h 1253095"/>
              <a:gd name="connsiteX743" fmla="*/ 1291556 w 1957087"/>
              <a:gd name="connsiteY743" fmla="*/ 1026573 h 1253095"/>
              <a:gd name="connsiteX744" fmla="*/ 1302269 w 1957087"/>
              <a:gd name="connsiteY744" fmla="*/ 1025532 h 1253095"/>
              <a:gd name="connsiteX745" fmla="*/ 1326574 w 1957087"/>
              <a:gd name="connsiteY745" fmla="*/ 1015963 h 1253095"/>
              <a:gd name="connsiteX746" fmla="*/ 1320125 w 1957087"/>
              <a:gd name="connsiteY746" fmla="*/ 1023799 h 1253095"/>
              <a:gd name="connsiteX747" fmla="*/ 1330839 w 1957087"/>
              <a:gd name="connsiteY747" fmla="*/ 1022759 h 1253095"/>
              <a:gd name="connsiteX748" fmla="*/ 1737508 w 1957087"/>
              <a:gd name="connsiteY748" fmla="*/ 1015720 h 1253095"/>
              <a:gd name="connsiteX749" fmla="*/ 1743732 w 1957087"/>
              <a:gd name="connsiteY749" fmla="*/ 1024128 h 1253095"/>
              <a:gd name="connsiteX750" fmla="*/ 1736936 w 1957087"/>
              <a:gd name="connsiteY750" fmla="*/ 1028392 h 1253095"/>
              <a:gd name="connsiteX751" fmla="*/ 1736936 w 1957087"/>
              <a:gd name="connsiteY751" fmla="*/ 1028393 h 1253095"/>
              <a:gd name="connsiteX752" fmla="*/ 1957087 w 1957087"/>
              <a:gd name="connsiteY752" fmla="*/ 1012426 h 1253095"/>
              <a:gd name="connsiteX753" fmla="*/ 1952250 w 1957087"/>
              <a:gd name="connsiteY753" fmla="*/ 1018304 h 1253095"/>
              <a:gd name="connsiteX754" fmla="*/ 1948332 w 1957087"/>
              <a:gd name="connsiteY754" fmla="*/ 1015079 h 1253095"/>
              <a:gd name="connsiteX755" fmla="*/ 1832666 w 1957087"/>
              <a:gd name="connsiteY755" fmla="*/ 1011889 h 1253095"/>
              <a:gd name="connsiteX756" fmla="*/ 1834053 w 1957087"/>
              <a:gd name="connsiteY756" fmla="*/ 1026174 h 1253095"/>
              <a:gd name="connsiteX757" fmla="*/ 1824604 w 1957087"/>
              <a:gd name="connsiteY757" fmla="*/ 1021684 h 1253095"/>
              <a:gd name="connsiteX758" fmla="*/ 1297311 w 1957087"/>
              <a:gd name="connsiteY758" fmla="*/ 1011595 h 1253095"/>
              <a:gd name="connsiteX759" fmla="*/ 1288556 w 1957087"/>
              <a:gd name="connsiteY759" fmla="*/ 1014247 h 1253095"/>
              <a:gd name="connsiteX760" fmla="*/ 1292474 w 1957087"/>
              <a:gd name="connsiteY760" fmla="*/ 1017471 h 1253095"/>
              <a:gd name="connsiteX761" fmla="*/ 1711470 w 1957087"/>
              <a:gd name="connsiteY761" fmla="*/ 1007434 h 1253095"/>
              <a:gd name="connsiteX762" fmla="*/ 1705021 w 1957087"/>
              <a:gd name="connsiteY762" fmla="*/ 1015269 h 1253095"/>
              <a:gd name="connsiteX763" fmla="*/ 1715735 w 1957087"/>
              <a:gd name="connsiteY763" fmla="*/ 1014230 h 1253095"/>
              <a:gd name="connsiteX764" fmla="*/ 1267112 w 1957087"/>
              <a:gd name="connsiteY764" fmla="*/ 1006867 h 1253095"/>
              <a:gd name="connsiteX765" fmla="*/ 1259986 w 1957087"/>
              <a:gd name="connsiteY765" fmla="*/ 1017021 h 1253095"/>
              <a:gd name="connsiteX766" fmla="*/ 1268394 w 1957087"/>
              <a:gd name="connsiteY766" fmla="*/ 1010797 h 1253095"/>
              <a:gd name="connsiteX767" fmla="*/ 1275537 w 1957087"/>
              <a:gd name="connsiteY767" fmla="*/ 1010103 h 1253095"/>
              <a:gd name="connsiteX768" fmla="*/ 1267112 w 1957087"/>
              <a:gd name="connsiteY768" fmla="*/ 1006867 h 1253095"/>
              <a:gd name="connsiteX769" fmla="*/ 1235560 w 1957087"/>
              <a:gd name="connsiteY769" fmla="*/ 1006775 h 1253095"/>
              <a:gd name="connsiteX770" fmla="*/ 1236253 w 1957087"/>
              <a:gd name="connsiteY770" fmla="*/ 1013917 h 1253095"/>
              <a:gd name="connsiteX771" fmla="*/ 1241090 w 1957087"/>
              <a:gd name="connsiteY771" fmla="*/ 1008040 h 1253095"/>
              <a:gd name="connsiteX772" fmla="*/ 1321616 w 1957087"/>
              <a:gd name="connsiteY772" fmla="*/ 1002024 h 1253095"/>
              <a:gd name="connsiteX773" fmla="*/ 1314473 w 1957087"/>
              <a:gd name="connsiteY773" fmla="*/ 1002718 h 1253095"/>
              <a:gd name="connsiteX774" fmla="*/ 1315167 w 1957087"/>
              <a:gd name="connsiteY774" fmla="*/ 1009861 h 1253095"/>
              <a:gd name="connsiteX775" fmla="*/ 1828054 w 1957087"/>
              <a:gd name="connsiteY775" fmla="*/ 1001522 h 1253095"/>
              <a:gd name="connsiteX776" fmla="*/ 1832666 w 1957087"/>
              <a:gd name="connsiteY776" fmla="*/ 1011889 h 1253095"/>
              <a:gd name="connsiteX777" fmla="*/ 1825176 w 1957087"/>
              <a:gd name="connsiteY777" fmla="*/ 1009011 h 1253095"/>
              <a:gd name="connsiteX778" fmla="*/ 1799138 w 1957087"/>
              <a:gd name="connsiteY778" fmla="*/ 1000724 h 1253095"/>
              <a:gd name="connsiteX779" fmla="*/ 1801097 w 1957087"/>
              <a:gd name="connsiteY779" fmla="*/ 1002336 h 1253095"/>
              <a:gd name="connsiteX780" fmla="*/ 1793382 w 1957087"/>
              <a:gd name="connsiteY780" fmla="*/ 1015703 h 1253095"/>
              <a:gd name="connsiteX781" fmla="*/ 1789464 w 1957087"/>
              <a:gd name="connsiteY781" fmla="*/ 1012478 h 1253095"/>
              <a:gd name="connsiteX782" fmla="*/ 1683473 w 1957087"/>
              <a:gd name="connsiteY782" fmla="*/ 997534 h 1253095"/>
              <a:gd name="connsiteX783" fmla="*/ 1683247 w 1957087"/>
              <a:gd name="connsiteY783" fmla="*/ 1013778 h 1253095"/>
              <a:gd name="connsiteX784" fmla="*/ 1680022 w 1957087"/>
              <a:gd name="connsiteY784" fmla="*/ 1017696 h 1253095"/>
              <a:gd name="connsiteX785" fmla="*/ 1675186 w 1957087"/>
              <a:gd name="connsiteY785" fmla="*/ 1023573 h 1253095"/>
              <a:gd name="connsiteX786" fmla="*/ 1677145 w 1957087"/>
              <a:gd name="connsiteY786" fmla="*/ 1025185 h 1253095"/>
              <a:gd name="connsiteX787" fmla="*/ 1681981 w 1957087"/>
              <a:gd name="connsiteY787" fmla="*/ 1019309 h 1253095"/>
              <a:gd name="connsiteX788" fmla="*/ 1685899 w 1957087"/>
              <a:gd name="connsiteY788" fmla="*/ 1022533 h 1253095"/>
              <a:gd name="connsiteX789" fmla="*/ 1690389 w 1957087"/>
              <a:gd name="connsiteY789" fmla="*/ 1013085 h 1253095"/>
              <a:gd name="connsiteX790" fmla="*/ 1697185 w 1957087"/>
              <a:gd name="connsiteY790" fmla="*/ 1008820 h 1253095"/>
              <a:gd name="connsiteX791" fmla="*/ 1691655 w 1957087"/>
              <a:gd name="connsiteY791" fmla="*/ 1007554 h 1253095"/>
              <a:gd name="connsiteX792" fmla="*/ 1698103 w 1957087"/>
              <a:gd name="connsiteY792" fmla="*/ 999719 h 1253095"/>
              <a:gd name="connsiteX793" fmla="*/ 1876914 w 1957087"/>
              <a:gd name="connsiteY793" fmla="*/ 995680 h 1253095"/>
              <a:gd name="connsiteX794" fmla="*/ 1876771 w 1957087"/>
              <a:gd name="connsiteY794" fmla="*/ 997102 h 1253095"/>
              <a:gd name="connsiteX795" fmla="*/ 1876632 w 1957087"/>
              <a:gd name="connsiteY795" fmla="*/ 996343 h 1253095"/>
              <a:gd name="connsiteX796" fmla="*/ 1737949 w 1957087"/>
              <a:gd name="connsiteY796" fmla="*/ 994724 h 1253095"/>
              <a:gd name="connsiteX797" fmla="*/ 1727021 w 1957087"/>
              <a:gd name="connsiteY797" fmla="*/ 1000516 h 1253095"/>
              <a:gd name="connsiteX798" fmla="*/ 1737734 w 1957087"/>
              <a:gd name="connsiteY798" fmla="*/ 999476 h 1253095"/>
              <a:gd name="connsiteX799" fmla="*/ 1743611 w 1957087"/>
              <a:gd name="connsiteY799" fmla="*/ 1004313 h 1253095"/>
              <a:gd name="connsiteX800" fmla="*/ 1737949 w 1957087"/>
              <a:gd name="connsiteY800" fmla="*/ 994724 h 1253095"/>
              <a:gd name="connsiteX801" fmla="*/ 1657780 w 1957087"/>
              <a:gd name="connsiteY801" fmla="*/ 992819 h 1253095"/>
              <a:gd name="connsiteX802" fmla="*/ 1658046 w 1957087"/>
              <a:gd name="connsiteY802" fmla="*/ 999652 h 1253095"/>
              <a:gd name="connsiteX803" fmla="*/ 1657783 w 1957087"/>
              <a:gd name="connsiteY803" fmla="*/ 999803 h 1253095"/>
              <a:gd name="connsiteX804" fmla="*/ 1658064 w 1957087"/>
              <a:gd name="connsiteY804" fmla="*/ 1000086 h 1253095"/>
              <a:gd name="connsiteX805" fmla="*/ 1658046 w 1957087"/>
              <a:gd name="connsiteY805" fmla="*/ 999652 h 1253095"/>
              <a:gd name="connsiteX806" fmla="*/ 1659143 w 1957087"/>
              <a:gd name="connsiteY806" fmla="*/ 999024 h 1253095"/>
              <a:gd name="connsiteX807" fmla="*/ 1664350 w 1957087"/>
              <a:gd name="connsiteY807" fmla="*/ 1004798 h 1253095"/>
              <a:gd name="connsiteX808" fmla="*/ 1669187 w 1957087"/>
              <a:gd name="connsiteY808" fmla="*/ 998921 h 1253095"/>
              <a:gd name="connsiteX809" fmla="*/ 1657780 w 1957087"/>
              <a:gd name="connsiteY809" fmla="*/ 992819 h 1253095"/>
              <a:gd name="connsiteX810" fmla="*/ 1362668 w 1957087"/>
              <a:gd name="connsiteY810" fmla="*/ 988577 h 1253095"/>
              <a:gd name="connsiteX811" fmla="*/ 1358248 w 1957087"/>
              <a:gd name="connsiteY811" fmla="*/ 989456 h 1253095"/>
              <a:gd name="connsiteX812" fmla="*/ 1364124 w 1957087"/>
              <a:gd name="connsiteY812" fmla="*/ 994293 h 1253095"/>
              <a:gd name="connsiteX813" fmla="*/ 1367348 w 1957087"/>
              <a:gd name="connsiteY813" fmla="*/ 990375 h 1253095"/>
              <a:gd name="connsiteX814" fmla="*/ 1362668 w 1957087"/>
              <a:gd name="connsiteY814" fmla="*/ 988577 h 1253095"/>
              <a:gd name="connsiteX815" fmla="*/ 1763651 w 1957087"/>
              <a:gd name="connsiteY815" fmla="*/ 987948 h 1253095"/>
              <a:gd name="connsiteX816" fmla="*/ 1766304 w 1957087"/>
              <a:gd name="connsiteY816" fmla="*/ 996703 h 1253095"/>
              <a:gd name="connsiteX817" fmla="*/ 1760427 w 1957087"/>
              <a:gd name="connsiteY817" fmla="*/ 991866 h 1253095"/>
              <a:gd name="connsiteX818" fmla="*/ 1864339 w 1957087"/>
              <a:gd name="connsiteY818" fmla="*/ 985382 h 1253095"/>
              <a:gd name="connsiteX819" fmla="*/ 1875746 w 1957087"/>
              <a:gd name="connsiteY819" fmla="*/ 991485 h 1253095"/>
              <a:gd name="connsiteX820" fmla="*/ 1876632 w 1957087"/>
              <a:gd name="connsiteY820" fmla="*/ 996343 h 1253095"/>
              <a:gd name="connsiteX821" fmla="*/ 1874827 w 1957087"/>
              <a:gd name="connsiteY821" fmla="*/ 1000585 h 1253095"/>
              <a:gd name="connsiteX822" fmla="*/ 1880358 w 1957087"/>
              <a:gd name="connsiteY822" fmla="*/ 1001851 h 1253095"/>
              <a:gd name="connsiteX823" fmla="*/ 1857665 w 1957087"/>
              <a:gd name="connsiteY823" fmla="*/ 1009462 h 1253095"/>
              <a:gd name="connsiteX824" fmla="*/ 1851788 w 1957087"/>
              <a:gd name="connsiteY824" fmla="*/ 1004625 h 1253095"/>
              <a:gd name="connsiteX825" fmla="*/ 1856624 w 1957087"/>
              <a:gd name="connsiteY825" fmla="*/ 998748 h 1253095"/>
              <a:gd name="connsiteX826" fmla="*/ 1847870 w 1957087"/>
              <a:gd name="connsiteY826" fmla="*/ 1001401 h 1253095"/>
              <a:gd name="connsiteX827" fmla="*/ 1853625 w 1957087"/>
              <a:gd name="connsiteY827" fmla="*/ 986422 h 1253095"/>
              <a:gd name="connsiteX828" fmla="*/ 1264008 w 1957087"/>
              <a:gd name="connsiteY828" fmla="*/ 984186 h 1253095"/>
              <a:gd name="connsiteX829" fmla="*/ 1257559 w 1957087"/>
              <a:gd name="connsiteY829" fmla="*/ 992022 h 1253095"/>
              <a:gd name="connsiteX830" fmla="*/ 1268273 w 1957087"/>
              <a:gd name="connsiteY830" fmla="*/ 990982 h 1253095"/>
              <a:gd name="connsiteX831" fmla="*/ 1791874 w 1957087"/>
              <a:gd name="connsiteY831" fmla="*/ 981603 h 1253095"/>
              <a:gd name="connsiteX832" fmla="*/ 1797405 w 1957087"/>
              <a:gd name="connsiteY832" fmla="*/ 982868 h 1253095"/>
              <a:gd name="connsiteX833" fmla="*/ 1796139 w 1957087"/>
              <a:gd name="connsiteY833" fmla="*/ 988399 h 1253095"/>
              <a:gd name="connsiteX834" fmla="*/ 1792568 w 1957087"/>
              <a:gd name="connsiteY834" fmla="*/ 988746 h 1253095"/>
              <a:gd name="connsiteX835" fmla="*/ 1375410 w 1957087"/>
              <a:gd name="connsiteY835" fmla="*/ 980580 h 1253095"/>
              <a:gd name="connsiteX836" fmla="*/ 1376103 w 1957087"/>
              <a:gd name="connsiteY836" fmla="*/ 987723 h 1253095"/>
              <a:gd name="connsiteX837" fmla="*/ 1382899 w 1957087"/>
              <a:gd name="connsiteY837" fmla="*/ 983458 h 1253095"/>
              <a:gd name="connsiteX838" fmla="*/ 315412 w 1957087"/>
              <a:gd name="connsiteY838" fmla="*/ 978951 h 1253095"/>
              <a:gd name="connsiteX839" fmla="*/ 312187 w 1957087"/>
              <a:gd name="connsiteY839" fmla="*/ 982869 h 1253095"/>
              <a:gd name="connsiteX840" fmla="*/ 319330 w 1957087"/>
              <a:gd name="connsiteY840" fmla="*/ 982176 h 1253095"/>
              <a:gd name="connsiteX841" fmla="*/ 69447 w 1957087"/>
              <a:gd name="connsiteY841" fmla="*/ 970388 h 1253095"/>
              <a:gd name="connsiteX842" fmla="*/ 77630 w 1957087"/>
              <a:gd name="connsiteY842" fmla="*/ 980408 h 1253095"/>
              <a:gd name="connsiteX843" fmla="*/ 72793 w 1957087"/>
              <a:gd name="connsiteY843" fmla="*/ 986285 h 1253095"/>
              <a:gd name="connsiteX844" fmla="*/ 61386 w 1957087"/>
              <a:gd name="connsiteY844" fmla="*/ 980183 h 1253095"/>
              <a:gd name="connsiteX845" fmla="*/ 64264 w 1957087"/>
              <a:gd name="connsiteY845" fmla="*/ 972694 h 1253095"/>
              <a:gd name="connsiteX846" fmla="*/ 69447 w 1957087"/>
              <a:gd name="connsiteY846" fmla="*/ 970388 h 1253095"/>
              <a:gd name="connsiteX847" fmla="*/ 1687841 w 1957087"/>
              <a:gd name="connsiteY847" fmla="*/ 968271 h 1253095"/>
              <a:gd name="connsiteX848" fmla="*/ 1683004 w 1957087"/>
              <a:gd name="connsiteY848" fmla="*/ 974148 h 1253095"/>
              <a:gd name="connsiteX849" fmla="*/ 1690493 w 1957087"/>
              <a:gd name="connsiteY849" fmla="*/ 977026 h 1253095"/>
              <a:gd name="connsiteX850" fmla="*/ 1690840 w 1957087"/>
              <a:gd name="connsiteY850" fmla="*/ 980597 h 1253095"/>
              <a:gd name="connsiteX851" fmla="*/ 1682085 w 1957087"/>
              <a:gd name="connsiteY851" fmla="*/ 983250 h 1253095"/>
              <a:gd name="connsiteX852" fmla="*/ 1681167 w 1957087"/>
              <a:gd name="connsiteY852" fmla="*/ 992351 h 1253095"/>
              <a:gd name="connsiteX853" fmla="*/ 1675636 w 1957087"/>
              <a:gd name="connsiteY853" fmla="*/ 991085 h 1253095"/>
              <a:gd name="connsiteX854" fmla="*/ 1672984 w 1957087"/>
              <a:gd name="connsiteY854" fmla="*/ 982330 h 1253095"/>
              <a:gd name="connsiteX855" fmla="*/ 1667800 w 1957087"/>
              <a:gd name="connsiteY855" fmla="*/ 984636 h 1253095"/>
              <a:gd name="connsiteX856" fmla="*/ 1670800 w 1957087"/>
              <a:gd name="connsiteY856" fmla="*/ 996962 h 1253095"/>
              <a:gd name="connsiteX857" fmla="*/ 1679901 w 1957087"/>
              <a:gd name="connsiteY857" fmla="*/ 997881 h 1253095"/>
              <a:gd name="connsiteX858" fmla="*/ 1681167 w 1957087"/>
              <a:gd name="connsiteY858" fmla="*/ 992351 h 1253095"/>
              <a:gd name="connsiteX859" fmla="*/ 1697411 w 1957087"/>
              <a:gd name="connsiteY859" fmla="*/ 992577 h 1253095"/>
              <a:gd name="connsiteX860" fmla="*/ 1701901 w 1957087"/>
              <a:gd name="connsiteY860" fmla="*/ 983128 h 1253095"/>
              <a:gd name="connsiteX861" fmla="*/ 1699942 w 1957087"/>
              <a:gd name="connsiteY861" fmla="*/ 981516 h 1253095"/>
              <a:gd name="connsiteX862" fmla="*/ 1689921 w 1957087"/>
              <a:gd name="connsiteY862" fmla="*/ 989699 h 1253095"/>
              <a:gd name="connsiteX863" fmla="*/ 1690840 w 1957087"/>
              <a:gd name="connsiteY863" fmla="*/ 980597 h 1253095"/>
              <a:gd name="connsiteX864" fmla="*/ 1696024 w 1957087"/>
              <a:gd name="connsiteY864" fmla="*/ 978291 h 1253095"/>
              <a:gd name="connsiteX865" fmla="*/ 1687841 w 1957087"/>
              <a:gd name="connsiteY865" fmla="*/ 968271 h 1253095"/>
              <a:gd name="connsiteX866" fmla="*/ 1741756 w 1957087"/>
              <a:gd name="connsiteY866" fmla="*/ 966641 h 1253095"/>
              <a:gd name="connsiteX867" fmla="*/ 1748326 w 1957087"/>
              <a:gd name="connsiteY867" fmla="*/ 978620 h 1253095"/>
              <a:gd name="connsiteX868" fmla="*/ 1741756 w 1957087"/>
              <a:gd name="connsiteY868" fmla="*/ 966641 h 1253095"/>
              <a:gd name="connsiteX869" fmla="*/ 1772284 w 1957087"/>
              <a:gd name="connsiteY869" fmla="*/ 965480 h 1253095"/>
              <a:gd name="connsiteX870" fmla="*/ 1775630 w 1957087"/>
              <a:gd name="connsiteY870" fmla="*/ 981378 h 1253095"/>
              <a:gd name="connsiteX871" fmla="*/ 1769407 w 1957087"/>
              <a:gd name="connsiteY871" fmla="*/ 972970 h 1253095"/>
              <a:gd name="connsiteX872" fmla="*/ 1767448 w 1957087"/>
              <a:gd name="connsiteY872" fmla="*/ 971358 h 1253095"/>
              <a:gd name="connsiteX873" fmla="*/ 1303517 w 1957087"/>
              <a:gd name="connsiteY873" fmla="*/ 964128 h 1253095"/>
              <a:gd name="connsiteX874" fmla="*/ 1300293 w 1957087"/>
              <a:gd name="connsiteY874" fmla="*/ 968047 h 1253095"/>
              <a:gd name="connsiteX875" fmla="*/ 1304210 w 1957087"/>
              <a:gd name="connsiteY875" fmla="*/ 971271 h 1253095"/>
              <a:gd name="connsiteX876" fmla="*/ 1649129 w 1957087"/>
              <a:gd name="connsiteY876" fmla="*/ 959413 h 1253095"/>
              <a:gd name="connsiteX877" fmla="*/ 1644293 w 1957087"/>
              <a:gd name="connsiteY877" fmla="*/ 965289 h 1253095"/>
              <a:gd name="connsiteX878" fmla="*/ 1655700 w 1957087"/>
              <a:gd name="connsiteY878" fmla="*/ 971391 h 1253095"/>
              <a:gd name="connsiteX879" fmla="*/ 1649129 w 1957087"/>
              <a:gd name="connsiteY879" fmla="*/ 959413 h 1253095"/>
              <a:gd name="connsiteX880" fmla="*/ 331534 w 1957087"/>
              <a:gd name="connsiteY880" fmla="*/ 959362 h 1253095"/>
              <a:gd name="connsiteX881" fmla="*/ 326697 w 1957087"/>
              <a:gd name="connsiteY881" fmla="*/ 965239 h 1253095"/>
              <a:gd name="connsiteX882" fmla="*/ 337412 w 1957087"/>
              <a:gd name="connsiteY882" fmla="*/ 964199 h 1253095"/>
              <a:gd name="connsiteX883" fmla="*/ 1730002 w 1957087"/>
              <a:gd name="connsiteY883" fmla="*/ 956967 h 1253095"/>
              <a:gd name="connsiteX884" fmla="*/ 1730003 w 1957087"/>
              <a:gd name="connsiteY884" fmla="*/ 956967 h 1253095"/>
              <a:gd name="connsiteX885" fmla="*/ 1730003 w 1957087"/>
              <a:gd name="connsiteY885" fmla="*/ 956968 h 1253095"/>
              <a:gd name="connsiteX886" fmla="*/ 1250521 w 1957087"/>
              <a:gd name="connsiteY886" fmla="*/ 956656 h 1253095"/>
              <a:gd name="connsiteX887" fmla="*/ 1245684 w 1957087"/>
              <a:gd name="connsiteY887" fmla="*/ 962533 h 1253095"/>
              <a:gd name="connsiteX888" fmla="*/ 1251561 w 1957087"/>
              <a:gd name="connsiteY888" fmla="*/ 967370 h 1253095"/>
              <a:gd name="connsiteX889" fmla="*/ 1281049 w 1957087"/>
              <a:gd name="connsiteY889" fmla="*/ 955495 h 1253095"/>
              <a:gd name="connsiteX890" fmla="*/ 1281743 w 1957087"/>
              <a:gd name="connsiteY890" fmla="*/ 962638 h 1253095"/>
              <a:gd name="connsiteX891" fmla="*/ 1288539 w 1957087"/>
              <a:gd name="connsiteY891" fmla="*/ 958373 h 1253095"/>
              <a:gd name="connsiteX892" fmla="*/ 1286579 w 1957087"/>
              <a:gd name="connsiteY892" fmla="*/ 956760 h 1253095"/>
              <a:gd name="connsiteX893" fmla="*/ 320127 w 1957087"/>
              <a:gd name="connsiteY893" fmla="*/ 953260 h 1253095"/>
              <a:gd name="connsiteX894" fmla="*/ 306536 w 1957087"/>
              <a:gd name="connsiteY894" fmla="*/ 961789 h 1253095"/>
              <a:gd name="connsiteX895" fmla="*/ 307576 w 1957087"/>
              <a:gd name="connsiteY895" fmla="*/ 972503 h 1253095"/>
              <a:gd name="connsiteX896" fmla="*/ 312413 w 1957087"/>
              <a:gd name="connsiteY896" fmla="*/ 966626 h 1253095"/>
              <a:gd name="connsiteX897" fmla="*/ 322780 w 1957087"/>
              <a:gd name="connsiteY897" fmla="*/ 962015 h 1253095"/>
              <a:gd name="connsiteX898" fmla="*/ 330495 w 1957087"/>
              <a:gd name="connsiteY898" fmla="*/ 948648 h 1253095"/>
              <a:gd name="connsiteX899" fmla="*/ 331187 w 1957087"/>
              <a:gd name="connsiteY899" fmla="*/ 955790 h 1253095"/>
              <a:gd name="connsiteX900" fmla="*/ 337983 w 1957087"/>
              <a:gd name="connsiteY900" fmla="*/ 951525 h 1253095"/>
              <a:gd name="connsiteX901" fmla="*/ 1218951 w 1957087"/>
              <a:gd name="connsiteY901" fmla="*/ 947105 h 1253095"/>
              <a:gd name="connsiteX902" fmla="*/ 1206972 w 1957087"/>
              <a:gd name="connsiteY902" fmla="*/ 953674 h 1253095"/>
              <a:gd name="connsiteX903" fmla="*/ 1212849 w 1957087"/>
              <a:gd name="connsiteY903" fmla="*/ 958511 h 1253095"/>
              <a:gd name="connsiteX904" fmla="*/ 1622398 w 1957087"/>
              <a:gd name="connsiteY904" fmla="*/ 943983 h 1253095"/>
              <a:gd name="connsiteX905" fmla="*/ 1613989 w 1957087"/>
              <a:gd name="connsiteY905" fmla="*/ 950207 h 1253095"/>
              <a:gd name="connsiteX906" fmla="*/ 1621478 w 1957087"/>
              <a:gd name="connsiteY906" fmla="*/ 953084 h 1253095"/>
              <a:gd name="connsiteX907" fmla="*/ 1667210 w 1957087"/>
              <a:gd name="connsiteY907" fmla="*/ 941435 h 1253095"/>
              <a:gd name="connsiteX908" fmla="*/ 1667472 w 1957087"/>
              <a:gd name="connsiteY908" fmla="*/ 946732 h 1253095"/>
              <a:gd name="connsiteX909" fmla="*/ 1664680 w 1957087"/>
              <a:gd name="connsiteY909" fmla="*/ 952495 h 1253095"/>
              <a:gd name="connsiteX910" fmla="*/ 1673781 w 1957087"/>
              <a:gd name="connsiteY910" fmla="*/ 953414 h 1253095"/>
              <a:gd name="connsiteX911" fmla="*/ 313557 w 1957087"/>
              <a:gd name="connsiteY911" fmla="*/ 941280 h 1253095"/>
              <a:gd name="connsiteX912" fmla="*/ 312292 w 1957087"/>
              <a:gd name="connsiteY912" fmla="*/ 946811 h 1253095"/>
              <a:gd name="connsiteX913" fmla="*/ 303884 w 1957087"/>
              <a:gd name="connsiteY913" fmla="*/ 953034 h 1253095"/>
              <a:gd name="connsiteX914" fmla="*/ 321393 w 1957087"/>
              <a:gd name="connsiteY914" fmla="*/ 947729 h 1253095"/>
              <a:gd name="connsiteX915" fmla="*/ 1595093 w 1957087"/>
              <a:gd name="connsiteY915" fmla="*/ 941227 h 1253095"/>
              <a:gd name="connsiteX916" fmla="*/ 1588991 w 1957087"/>
              <a:gd name="connsiteY916" fmla="*/ 952634 h 1253095"/>
              <a:gd name="connsiteX917" fmla="*/ 1596479 w 1957087"/>
              <a:gd name="connsiteY917" fmla="*/ 955512 h 1253095"/>
              <a:gd name="connsiteX918" fmla="*/ 1221929 w 1957087"/>
              <a:gd name="connsiteY918" fmla="*/ 940056 h 1253095"/>
              <a:gd name="connsiteX919" fmla="*/ 1221470 w 1957087"/>
              <a:gd name="connsiteY919" fmla="*/ 940551 h 1253095"/>
              <a:gd name="connsiteX920" fmla="*/ 1220738 w 1957087"/>
              <a:gd name="connsiteY920" fmla="*/ 940097 h 1253095"/>
              <a:gd name="connsiteX921" fmla="*/ 1767610 w 1957087"/>
              <a:gd name="connsiteY921" fmla="*/ 938221 h 1253095"/>
              <a:gd name="connsiteX922" fmla="*/ 1777000 w 1957087"/>
              <a:gd name="connsiteY922" fmla="*/ 939788 h 1253095"/>
              <a:gd name="connsiteX923" fmla="*/ 1770897 w 1957087"/>
              <a:gd name="connsiteY923" fmla="*/ 951195 h 1253095"/>
              <a:gd name="connsiteX924" fmla="*/ 1757878 w 1957087"/>
              <a:gd name="connsiteY924" fmla="*/ 947052 h 1253095"/>
              <a:gd name="connsiteX925" fmla="*/ 1763408 w 1957087"/>
              <a:gd name="connsiteY925" fmla="*/ 948317 h 1253095"/>
              <a:gd name="connsiteX926" fmla="*/ 1767610 w 1957087"/>
              <a:gd name="connsiteY926" fmla="*/ 938221 h 1253095"/>
              <a:gd name="connsiteX927" fmla="*/ 1627234 w 1957087"/>
              <a:gd name="connsiteY927" fmla="*/ 938107 h 1253095"/>
              <a:gd name="connsiteX928" fmla="*/ 1620092 w 1957087"/>
              <a:gd name="connsiteY928" fmla="*/ 938800 h 1253095"/>
              <a:gd name="connsiteX929" fmla="*/ 1627927 w 1957087"/>
              <a:gd name="connsiteY929" fmla="*/ 945248 h 1253095"/>
              <a:gd name="connsiteX930" fmla="*/ 1614562 w 1957087"/>
              <a:gd name="connsiteY930" fmla="*/ 937534 h 1253095"/>
              <a:gd name="connsiteX931" fmla="*/ 1608112 w 1957087"/>
              <a:gd name="connsiteY931" fmla="*/ 945370 h 1253095"/>
              <a:gd name="connsiteX932" fmla="*/ 1615255 w 1957087"/>
              <a:gd name="connsiteY932" fmla="*/ 944677 h 1253095"/>
              <a:gd name="connsiteX933" fmla="*/ 1313416 w 1957087"/>
              <a:gd name="connsiteY933" fmla="*/ 936131 h 1253095"/>
              <a:gd name="connsiteX934" fmla="*/ 1309845 w 1957087"/>
              <a:gd name="connsiteY934" fmla="*/ 936477 h 1253095"/>
              <a:gd name="connsiteX935" fmla="*/ 1314109 w 1957087"/>
              <a:gd name="connsiteY935" fmla="*/ 943273 h 1253095"/>
              <a:gd name="connsiteX936" fmla="*/ 1318374 w 1957087"/>
              <a:gd name="connsiteY936" fmla="*/ 950069 h 1253095"/>
              <a:gd name="connsiteX937" fmla="*/ 1313416 w 1957087"/>
              <a:gd name="connsiteY937" fmla="*/ 936131 h 1253095"/>
              <a:gd name="connsiteX938" fmla="*/ 1225054 w 1957087"/>
              <a:gd name="connsiteY938" fmla="*/ 935697 h 1253095"/>
              <a:gd name="connsiteX939" fmla="*/ 1220212 w 1957087"/>
              <a:gd name="connsiteY939" fmla="*/ 939772 h 1253095"/>
              <a:gd name="connsiteX940" fmla="*/ 1220738 w 1957087"/>
              <a:gd name="connsiteY940" fmla="*/ 940097 h 1253095"/>
              <a:gd name="connsiteX941" fmla="*/ 1214687 w 1957087"/>
              <a:gd name="connsiteY941" fmla="*/ 940309 h 1253095"/>
              <a:gd name="connsiteX942" fmla="*/ 1222523 w 1957087"/>
              <a:gd name="connsiteY942" fmla="*/ 946758 h 1253095"/>
              <a:gd name="connsiteX943" fmla="*/ 1229665 w 1957087"/>
              <a:gd name="connsiteY943" fmla="*/ 946064 h 1253095"/>
              <a:gd name="connsiteX944" fmla="*/ 1340373 w 1957087"/>
              <a:gd name="connsiteY944" fmla="*/ 935316 h 1253095"/>
              <a:gd name="connsiteX945" fmla="*/ 1337149 w 1957087"/>
              <a:gd name="connsiteY945" fmla="*/ 939233 h 1253095"/>
              <a:gd name="connsiteX946" fmla="*/ 1341067 w 1957087"/>
              <a:gd name="connsiteY946" fmla="*/ 942458 h 1253095"/>
              <a:gd name="connsiteX947" fmla="*/ 1724003 w 1957087"/>
              <a:gd name="connsiteY947" fmla="*/ 932317 h 1253095"/>
              <a:gd name="connsiteX948" fmla="*/ 1731493 w 1957087"/>
              <a:gd name="connsiteY948" fmla="*/ 935195 h 1253095"/>
              <a:gd name="connsiteX949" fmla="*/ 1725044 w 1957087"/>
              <a:gd name="connsiteY949" fmla="*/ 943031 h 1253095"/>
              <a:gd name="connsiteX950" fmla="*/ 1354312 w 1957087"/>
              <a:gd name="connsiteY950" fmla="*/ 930357 h 1253095"/>
              <a:gd name="connsiteX951" fmla="*/ 1349475 w 1957087"/>
              <a:gd name="connsiteY951" fmla="*/ 936235 h 1253095"/>
              <a:gd name="connsiteX952" fmla="*/ 1360189 w 1957087"/>
              <a:gd name="connsiteY952" fmla="*/ 935194 h 1253095"/>
              <a:gd name="connsiteX953" fmla="*/ 280028 w 1957087"/>
              <a:gd name="connsiteY953" fmla="*/ 930116 h 1253095"/>
              <a:gd name="connsiteX954" fmla="*/ 287518 w 1957087"/>
              <a:gd name="connsiteY954" fmla="*/ 932994 h 1253095"/>
              <a:gd name="connsiteX955" fmla="*/ 281069 w 1957087"/>
              <a:gd name="connsiteY955" fmla="*/ 940830 h 1253095"/>
              <a:gd name="connsiteX956" fmla="*/ 1706877 w 1957087"/>
              <a:gd name="connsiteY956" fmla="*/ 929670 h 1253095"/>
              <a:gd name="connsiteX957" fmla="*/ 1712943 w 1957087"/>
              <a:gd name="connsiteY957" fmla="*/ 929785 h 1253095"/>
              <a:gd name="connsiteX958" fmla="*/ 1710065 w 1957087"/>
              <a:gd name="connsiteY958" fmla="*/ 937274 h 1253095"/>
              <a:gd name="connsiteX959" fmla="*/ 1705228 w 1957087"/>
              <a:gd name="connsiteY959" fmla="*/ 943151 h 1253095"/>
              <a:gd name="connsiteX960" fmla="*/ 1693821 w 1957087"/>
              <a:gd name="connsiteY960" fmla="*/ 937049 h 1253095"/>
              <a:gd name="connsiteX961" fmla="*/ 1699004 w 1957087"/>
              <a:gd name="connsiteY961" fmla="*/ 934743 h 1253095"/>
              <a:gd name="connsiteX962" fmla="*/ 1706877 w 1957087"/>
              <a:gd name="connsiteY962" fmla="*/ 929670 h 1253095"/>
              <a:gd name="connsiteX963" fmla="*/ 1691169 w 1957087"/>
              <a:gd name="connsiteY963" fmla="*/ 928294 h 1253095"/>
              <a:gd name="connsiteX964" fmla="*/ 1696699 w 1957087"/>
              <a:gd name="connsiteY964" fmla="*/ 929560 h 1253095"/>
              <a:gd name="connsiteX965" fmla="*/ 1690250 w 1957087"/>
              <a:gd name="connsiteY965" fmla="*/ 937396 h 1253095"/>
              <a:gd name="connsiteX966" fmla="*/ 1749920 w 1957087"/>
              <a:gd name="connsiteY966" fmla="*/ 920788 h 1253095"/>
              <a:gd name="connsiteX967" fmla="*/ 1746696 w 1957087"/>
              <a:gd name="connsiteY967" fmla="*/ 924706 h 1253095"/>
              <a:gd name="connsiteX968" fmla="*/ 1742778 w 1957087"/>
              <a:gd name="connsiteY968" fmla="*/ 921481 h 1253095"/>
              <a:gd name="connsiteX969" fmla="*/ 8719 w 1957087"/>
              <a:gd name="connsiteY969" fmla="*/ 920408 h 1253095"/>
              <a:gd name="connsiteX970" fmla="*/ 21391 w 1957087"/>
              <a:gd name="connsiteY970" fmla="*/ 920980 h 1253095"/>
              <a:gd name="connsiteX971" fmla="*/ 33145 w 1957087"/>
              <a:gd name="connsiteY971" fmla="*/ 930654 h 1253095"/>
              <a:gd name="connsiteX972" fmla="*/ 29002 w 1957087"/>
              <a:gd name="connsiteY972" fmla="*/ 943673 h 1253095"/>
              <a:gd name="connsiteX973" fmla="*/ 27389 w 1957087"/>
              <a:gd name="connsiteY973" fmla="*/ 945632 h 1253095"/>
              <a:gd name="connsiteX974" fmla="*/ 5962 w 1957087"/>
              <a:gd name="connsiteY974" fmla="*/ 947713 h 1253095"/>
              <a:gd name="connsiteX975" fmla="*/ 5269 w 1957087"/>
              <a:gd name="connsiteY975" fmla="*/ 940570 h 1253095"/>
              <a:gd name="connsiteX976" fmla="*/ 1351 w 1957087"/>
              <a:gd name="connsiteY976" fmla="*/ 937345 h 1253095"/>
              <a:gd name="connsiteX977" fmla="*/ 8719 w 1957087"/>
              <a:gd name="connsiteY977" fmla="*/ 920408 h 1253095"/>
              <a:gd name="connsiteX978" fmla="*/ 315047 w 1957087"/>
              <a:gd name="connsiteY978" fmla="*/ 919506 h 1253095"/>
              <a:gd name="connsiteX979" fmla="*/ 310557 w 1957087"/>
              <a:gd name="connsiteY979" fmla="*/ 928954 h 1253095"/>
              <a:gd name="connsiteX980" fmla="*/ 306292 w 1957087"/>
              <a:gd name="connsiteY980" fmla="*/ 922159 h 1253095"/>
              <a:gd name="connsiteX981" fmla="*/ 1434144 w 1957087"/>
              <a:gd name="connsiteY981" fmla="*/ 917199 h 1253095"/>
              <a:gd name="connsiteX982" fmla="*/ 1427695 w 1957087"/>
              <a:gd name="connsiteY982" fmla="*/ 925035 h 1253095"/>
              <a:gd name="connsiteX983" fmla="*/ 1434838 w 1957087"/>
              <a:gd name="connsiteY983" fmla="*/ 924342 h 1253095"/>
              <a:gd name="connsiteX984" fmla="*/ 1477346 w 1957087"/>
              <a:gd name="connsiteY984" fmla="*/ 916610 h 1253095"/>
              <a:gd name="connsiteX985" fmla="*/ 1474121 w 1957087"/>
              <a:gd name="connsiteY985" fmla="*/ 920528 h 1253095"/>
              <a:gd name="connsiteX986" fmla="*/ 1478040 w 1957087"/>
              <a:gd name="connsiteY986" fmla="*/ 923752 h 1253095"/>
              <a:gd name="connsiteX987" fmla="*/ 1760288 w 1957087"/>
              <a:gd name="connsiteY987" fmla="*/ 916176 h 1253095"/>
              <a:gd name="connsiteX988" fmla="*/ 1767777 w 1957087"/>
              <a:gd name="connsiteY988" fmla="*/ 919054 h 1253095"/>
              <a:gd name="connsiteX989" fmla="*/ 1768124 w 1957087"/>
              <a:gd name="connsiteY989" fmla="*/ 922626 h 1253095"/>
              <a:gd name="connsiteX990" fmla="*/ 1759369 w 1957087"/>
              <a:gd name="connsiteY990" fmla="*/ 925278 h 1253095"/>
              <a:gd name="connsiteX991" fmla="*/ 1859363 w 1957087"/>
              <a:gd name="connsiteY991" fmla="*/ 915569 h 1253095"/>
              <a:gd name="connsiteX992" fmla="*/ 1865240 w 1957087"/>
              <a:gd name="connsiteY992" fmla="*/ 920406 h 1253095"/>
              <a:gd name="connsiteX993" fmla="*/ 1862016 w 1957087"/>
              <a:gd name="connsiteY993" fmla="*/ 924324 h 1253095"/>
              <a:gd name="connsiteX994" fmla="*/ 341659 w 1957087"/>
              <a:gd name="connsiteY994" fmla="*/ 915120 h 1253095"/>
              <a:gd name="connsiteX995" fmla="*/ 342352 w 1957087"/>
              <a:gd name="connsiteY995" fmla="*/ 922263 h 1253095"/>
              <a:gd name="connsiteX996" fmla="*/ 347536 w 1957087"/>
              <a:gd name="connsiteY996" fmla="*/ 919957 h 1253095"/>
              <a:gd name="connsiteX997" fmla="*/ 347189 w 1957087"/>
              <a:gd name="connsiteY997" fmla="*/ 916385 h 1253095"/>
              <a:gd name="connsiteX998" fmla="*/ 359515 w 1957087"/>
              <a:gd name="connsiteY998" fmla="*/ 913387 h 1253095"/>
              <a:gd name="connsiteX999" fmla="*/ 354679 w 1957087"/>
              <a:gd name="connsiteY999" fmla="*/ 919263 h 1253095"/>
              <a:gd name="connsiteX1000" fmla="*/ 358596 w 1957087"/>
              <a:gd name="connsiteY1000" fmla="*/ 922487 h 1253095"/>
              <a:gd name="connsiteX1001" fmla="*/ 359515 w 1957087"/>
              <a:gd name="connsiteY1001" fmla="*/ 913387 h 1253095"/>
              <a:gd name="connsiteX1002" fmla="*/ 1303847 w 1957087"/>
              <a:gd name="connsiteY1002" fmla="*/ 911825 h 1253095"/>
              <a:gd name="connsiteX1003" fmla="*/ 1304540 w 1957087"/>
              <a:gd name="connsiteY1003" fmla="*/ 918968 h 1253095"/>
              <a:gd name="connsiteX1004" fmla="*/ 1309377 w 1957087"/>
              <a:gd name="connsiteY1004" fmla="*/ 913091 h 1253095"/>
              <a:gd name="connsiteX1005" fmla="*/ 1359720 w 1957087"/>
              <a:gd name="connsiteY1005" fmla="*/ 911808 h 1253095"/>
              <a:gd name="connsiteX1006" fmla="*/ 1356496 w 1957087"/>
              <a:gd name="connsiteY1006" fmla="*/ 915725 h 1253095"/>
              <a:gd name="connsiteX1007" fmla="*/ 1360414 w 1957087"/>
              <a:gd name="connsiteY1007" fmla="*/ 918950 h 1253095"/>
              <a:gd name="connsiteX1008" fmla="*/ 321496 w 1957087"/>
              <a:gd name="connsiteY1008" fmla="*/ 911670 h 1253095"/>
              <a:gd name="connsiteX1009" fmla="*/ 318619 w 1957087"/>
              <a:gd name="connsiteY1009" fmla="*/ 919159 h 1253095"/>
              <a:gd name="connsiteX1010" fmla="*/ 314354 w 1957087"/>
              <a:gd name="connsiteY1010" fmla="*/ 912363 h 1253095"/>
              <a:gd name="connsiteX1011" fmla="*/ 1734596 w 1957087"/>
              <a:gd name="connsiteY1011" fmla="*/ 911461 h 1253095"/>
              <a:gd name="connsiteX1012" fmla="*/ 1740126 w 1957087"/>
              <a:gd name="connsiteY1012" fmla="*/ 912726 h 1253095"/>
              <a:gd name="connsiteX1013" fmla="*/ 1738861 w 1957087"/>
              <a:gd name="connsiteY1013" fmla="*/ 918257 h 1253095"/>
              <a:gd name="connsiteX1014" fmla="*/ 1735289 w 1957087"/>
              <a:gd name="connsiteY1014" fmla="*/ 918603 h 1253095"/>
              <a:gd name="connsiteX1015" fmla="*/ 1327233 w 1957087"/>
              <a:gd name="connsiteY1015" fmla="*/ 911357 h 1253095"/>
              <a:gd name="connsiteX1016" fmla="*/ 1321131 w 1957087"/>
              <a:gd name="connsiteY1016" fmla="*/ 922764 h 1253095"/>
              <a:gd name="connsiteX1017" fmla="*/ 1330232 w 1957087"/>
              <a:gd name="connsiteY1017" fmla="*/ 923683 h 1253095"/>
              <a:gd name="connsiteX1018" fmla="*/ 326681 w 1957087"/>
              <a:gd name="connsiteY1018" fmla="*/ 909365 h 1253095"/>
              <a:gd name="connsiteX1019" fmla="*/ 325068 w 1957087"/>
              <a:gd name="connsiteY1019" fmla="*/ 911324 h 1253095"/>
              <a:gd name="connsiteX1020" fmla="*/ 328986 w 1957087"/>
              <a:gd name="connsiteY1020" fmla="*/ 914548 h 1253095"/>
              <a:gd name="connsiteX1021" fmla="*/ 326681 w 1957087"/>
              <a:gd name="connsiteY1021" fmla="*/ 909365 h 1253095"/>
              <a:gd name="connsiteX1022" fmla="*/ 1374595 w 1957087"/>
              <a:gd name="connsiteY1022" fmla="*/ 907209 h 1253095"/>
              <a:gd name="connsiteX1023" fmla="*/ 1367210 w 1957087"/>
              <a:gd name="connsiteY1023" fmla="*/ 914686 h 1253095"/>
              <a:gd name="connsiteX1024" fmla="*/ 1373087 w 1957087"/>
              <a:gd name="connsiteY1024" fmla="*/ 919523 h 1253095"/>
              <a:gd name="connsiteX1025" fmla="*/ 1376311 w 1957087"/>
              <a:gd name="connsiteY1025" fmla="*/ 915605 h 1253095"/>
              <a:gd name="connsiteX1026" fmla="*/ 1390024 w 1957087"/>
              <a:gd name="connsiteY1026" fmla="*/ 926890 h 1253095"/>
              <a:gd name="connsiteX1027" fmla="*/ 1394861 w 1957087"/>
              <a:gd name="connsiteY1027" fmla="*/ 921013 h 1253095"/>
              <a:gd name="connsiteX1028" fmla="*/ 1383107 w 1957087"/>
              <a:gd name="connsiteY1028" fmla="*/ 911340 h 1253095"/>
              <a:gd name="connsiteX1029" fmla="*/ 1377924 w 1957087"/>
              <a:gd name="connsiteY1029" fmla="*/ 913646 h 1253095"/>
              <a:gd name="connsiteX1030" fmla="*/ 1374595 w 1957087"/>
              <a:gd name="connsiteY1030" fmla="*/ 907209 h 1253095"/>
              <a:gd name="connsiteX1031" fmla="*/ 1267094 w 1957087"/>
              <a:gd name="connsiteY1031" fmla="*/ 904579 h 1253095"/>
              <a:gd name="connsiteX1032" fmla="*/ 1258339 w 1957087"/>
              <a:gd name="connsiteY1032" fmla="*/ 907231 h 1253095"/>
              <a:gd name="connsiteX1033" fmla="*/ 1262258 w 1957087"/>
              <a:gd name="connsiteY1033" fmla="*/ 910456 h 1253095"/>
              <a:gd name="connsiteX1034" fmla="*/ 1238178 w 1957087"/>
              <a:gd name="connsiteY1034" fmla="*/ 903782 h 1253095"/>
              <a:gd name="connsiteX1035" fmla="*/ 1233341 w 1957087"/>
              <a:gd name="connsiteY1035" fmla="*/ 909659 h 1253095"/>
              <a:gd name="connsiteX1036" fmla="*/ 1239217 w 1957087"/>
              <a:gd name="connsiteY1036" fmla="*/ 914495 h 1253095"/>
              <a:gd name="connsiteX1037" fmla="*/ 1244054 w 1957087"/>
              <a:gd name="connsiteY1037" fmla="*/ 908618 h 1253095"/>
              <a:gd name="connsiteX1038" fmla="*/ 1238178 w 1957087"/>
              <a:gd name="connsiteY1038" fmla="*/ 903782 h 1253095"/>
              <a:gd name="connsiteX1039" fmla="*/ 1719271 w 1957087"/>
              <a:gd name="connsiteY1039" fmla="*/ 902134 h 1253095"/>
              <a:gd name="connsiteX1040" fmla="*/ 1716046 w 1957087"/>
              <a:gd name="connsiteY1040" fmla="*/ 906052 h 1253095"/>
              <a:gd name="connsiteX1041" fmla="*/ 1712128 w 1957087"/>
              <a:gd name="connsiteY1041" fmla="*/ 902828 h 1253095"/>
              <a:gd name="connsiteX1042" fmla="*/ 1299235 w 1957087"/>
              <a:gd name="connsiteY1042" fmla="*/ 901459 h 1253095"/>
              <a:gd name="connsiteX1043" fmla="*/ 1292786 w 1957087"/>
              <a:gd name="connsiteY1043" fmla="*/ 909294 h 1253095"/>
              <a:gd name="connsiteX1044" fmla="*/ 1303500 w 1957087"/>
              <a:gd name="connsiteY1044" fmla="*/ 908254 h 1253095"/>
              <a:gd name="connsiteX1045" fmla="*/ 1687525 w 1957087"/>
              <a:gd name="connsiteY1045" fmla="*/ 896852 h 1253095"/>
              <a:gd name="connsiteX1046" fmla="*/ 1693578 w 1957087"/>
              <a:gd name="connsiteY1046" fmla="*/ 897419 h 1253095"/>
              <a:gd name="connsiteX1047" fmla="*/ 1687823 w 1957087"/>
              <a:gd name="connsiteY1047" fmla="*/ 912397 h 1253095"/>
              <a:gd name="connsiteX1048" fmla="*/ 1676416 w 1957087"/>
              <a:gd name="connsiteY1048" fmla="*/ 906295 h 1253095"/>
              <a:gd name="connsiteX1049" fmla="*/ 1673192 w 1957087"/>
              <a:gd name="connsiteY1049" fmla="*/ 910213 h 1253095"/>
              <a:gd name="connsiteX1050" fmla="*/ 1668355 w 1957087"/>
              <a:gd name="connsiteY1050" fmla="*/ 916090 h 1253095"/>
              <a:gd name="connsiteX1051" fmla="*/ 1667128 w 1957087"/>
              <a:gd name="connsiteY1051" fmla="*/ 908098 h 1253095"/>
              <a:gd name="connsiteX1052" fmla="*/ 1674457 w 1957087"/>
              <a:gd name="connsiteY1052" fmla="*/ 904683 h 1253095"/>
              <a:gd name="connsiteX1053" fmla="*/ 1677682 w 1957087"/>
              <a:gd name="connsiteY1053" fmla="*/ 900765 h 1253095"/>
              <a:gd name="connsiteX1054" fmla="*/ 1683558 w 1957087"/>
              <a:gd name="connsiteY1054" fmla="*/ 905601 h 1253095"/>
              <a:gd name="connsiteX1055" fmla="*/ 1687525 w 1957087"/>
              <a:gd name="connsiteY1055" fmla="*/ 896852 h 1253095"/>
              <a:gd name="connsiteX1056" fmla="*/ 1433676 w 1957087"/>
              <a:gd name="connsiteY1056" fmla="*/ 893813 h 1253095"/>
              <a:gd name="connsiteX1057" fmla="*/ 1434370 w 1957087"/>
              <a:gd name="connsiteY1057" fmla="*/ 900955 h 1253095"/>
              <a:gd name="connsiteX1058" fmla="*/ 1439553 w 1957087"/>
              <a:gd name="connsiteY1058" fmla="*/ 898650 h 1253095"/>
              <a:gd name="connsiteX1059" fmla="*/ 1441165 w 1957087"/>
              <a:gd name="connsiteY1059" fmla="*/ 896691 h 1253095"/>
              <a:gd name="connsiteX1060" fmla="*/ 1236791 w 1957087"/>
              <a:gd name="connsiteY1060" fmla="*/ 889496 h 1253095"/>
              <a:gd name="connsiteX1061" fmla="*/ 1241402 w 1957087"/>
              <a:gd name="connsiteY1061" fmla="*/ 899863 h 1253095"/>
              <a:gd name="connsiteX1062" fmla="*/ 1250503 w 1957087"/>
              <a:gd name="connsiteY1062" fmla="*/ 900782 h 1253095"/>
              <a:gd name="connsiteX1063" fmla="*/ 1674682 w 1957087"/>
              <a:gd name="connsiteY1063" fmla="*/ 888438 h 1253095"/>
              <a:gd name="connsiteX1064" fmla="*/ 1670886 w 1957087"/>
              <a:gd name="connsiteY1064" fmla="*/ 905029 h 1253095"/>
              <a:gd name="connsiteX1065" fmla="*/ 1665009 w 1957087"/>
              <a:gd name="connsiteY1065" fmla="*/ 900192 h 1253095"/>
              <a:gd name="connsiteX1066" fmla="*/ 1633094 w 1957087"/>
              <a:gd name="connsiteY1066" fmla="*/ 887069 h 1253095"/>
              <a:gd name="connsiteX1067" fmla="*/ 1628257 w 1957087"/>
              <a:gd name="connsiteY1067" fmla="*/ 892946 h 1253095"/>
              <a:gd name="connsiteX1068" fmla="*/ 1638970 w 1957087"/>
              <a:gd name="connsiteY1068" fmla="*/ 891905 h 1253095"/>
              <a:gd name="connsiteX1069" fmla="*/ 1620421 w 1957087"/>
              <a:gd name="connsiteY1069" fmla="*/ 886497 h 1253095"/>
              <a:gd name="connsiteX1070" fmla="*/ 1621461 w 1957087"/>
              <a:gd name="connsiteY1070" fmla="*/ 897211 h 1253095"/>
              <a:gd name="connsiteX1071" fmla="*/ 1627910 w 1957087"/>
              <a:gd name="connsiteY1071" fmla="*/ 889375 h 1253095"/>
              <a:gd name="connsiteX1072" fmla="*/ 1467083 w 1957087"/>
              <a:gd name="connsiteY1072" fmla="*/ 885162 h 1253095"/>
              <a:gd name="connsiteX1073" fmla="*/ 1467777 w 1957087"/>
              <a:gd name="connsiteY1073" fmla="*/ 892305 h 1253095"/>
              <a:gd name="connsiteX1074" fmla="*/ 1472960 w 1957087"/>
              <a:gd name="connsiteY1074" fmla="*/ 889999 h 1253095"/>
              <a:gd name="connsiteX1075" fmla="*/ 1474572 w 1957087"/>
              <a:gd name="connsiteY1075" fmla="*/ 888040 h 1253095"/>
              <a:gd name="connsiteX1076" fmla="*/ 1378721 w 1957087"/>
              <a:gd name="connsiteY1076" fmla="*/ 884729 h 1253095"/>
              <a:gd name="connsiteX1077" fmla="*/ 1376537 w 1957087"/>
              <a:gd name="connsiteY1077" fmla="*/ 899360 h 1253095"/>
              <a:gd name="connsiteX1078" fmla="*/ 1383679 w 1957087"/>
              <a:gd name="connsiteY1078" fmla="*/ 898667 h 1253095"/>
              <a:gd name="connsiteX1079" fmla="*/ 1378721 w 1957087"/>
              <a:gd name="connsiteY1079" fmla="*/ 884729 h 1253095"/>
              <a:gd name="connsiteX1080" fmla="*/ 1665233 w 1957087"/>
              <a:gd name="connsiteY1080" fmla="*/ 883949 h 1253095"/>
              <a:gd name="connsiteX1081" fmla="*/ 1671111 w 1957087"/>
              <a:gd name="connsiteY1081" fmla="*/ 888786 h 1253095"/>
              <a:gd name="connsiteX1082" fmla="*/ 1664315 w 1957087"/>
              <a:gd name="connsiteY1082" fmla="*/ 893050 h 1253095"/>
              <a:gd name="connsiteX1083" fmla="*/ 1284829 w 1957087"/>
              <a:gd name="connsiteY1083" fmla="*/ 883030 h 1253095"/>
              <a:gd name="connsiteX1084" fmla="*/ 1286788 w 1957087"/>
              <a:gd name="connsiteY1084" fmla="*/ 884643 h 1253095"/>
              <a:gd name="connsiteX1085" fmla="*/ 1281604 w 1957087"/>
              <a:gd name="connsiteY1085" fmla="*/ 886948 h 1253095"/>
              <a:gd name="connsiteX1086" fmla="*/ 322294 w 1957087"/>
              <a:gd name="connsiteY1086" fmla="*/ 882754 h 1253095"/>
              <a:gd name="connsiteX1087" fmla="*/ 323334 w 1957087"/>
              <a:gd name="connsiteY1087" fmla="*/ 893468 h 1253095"/>
              <a:gd name="connsiteX1088" fmla="*/ 308355 w 1957087"/>
              <a:gd name="connsiteY1088" fmla="*/ 887712 h 1253095"/>
              <a:gd name="connsiteX1089" fmla="*/ 308009 w 1957087"/>
              <a:gd name="connsiteY1089" fmla="*/ 884141 h 1253095"/>
              <a:gd name="connsiteX1090" fmla="*/ 1452105 w 1957087"/>
              <a:gd name="connsiteY1090" fmla="*/ 879406 h 1253095"/>
              <a:gd name="connsiteX1091" fmla="*/ 1451186 w 1957087"/>
              <a:gd name="connsiteY1091" fmla="*/ 888508 h 1253095"/>
              <a:gd name="connsiteX1092" fmla="*/ 1458675 w 1957087"/>
              <a:gd name="connsiteY1092" fmla="*/ 891386 h 1253095"/>
              <a:gd name="connsiteX1093" fmla="*/ 1452105 w 1957087"/>
              <a:gd name="connsiteY1093" fmla="*/ 879406 h 1253095"/>
              <a:gd name="connsiteX1094" fmla="*/ 1343927 w 1957087"/>
              <a:gd name="connsiteY1094" fmla="*/ 879094 h 1253095"/>
              <a:gd name="connsiteX1095" fmla="*/ 1346580 w 1957087"/>
              <a:gd name="connsiteY1095" fmla="*/ 887849 h 1253095"/>
              <a:gd name="connsiteX1096" fmla="*/ 1338518 w 1957087"/>
              <a:gd name="connsiteY1096" fmla="*/ 897645 h 1253095"/>
              <a:gd name="connsiteX1097" fmla="*/ 1340703 w 1957087"/>
              <a:gd name="connsiteY1097" fmla="*/ 883012 h 1253095"/>
              <a:gd name="connsiteX1098" fmla="*/ 1640193 w 1957087"/>
              <a:gd name="connsiteY1098" fmla="*/ 878529 h 1253095"/>
              <a:gd name="connsiteX1099" fmla="*/ 1640604 w 1957087"/>
              <a:gd name="connsiteY1099" fmla="*/ 878566 h 1253095"/>
              <a:gd name="connsiteX1100" fmla="*/ 1640435 w 1957087"/>
              <a:gd name="connsiteY1100" fmla="*/ 879146 h 1253095"/>
              <a:gd name="connsiteX1101" fmla="*/ 1259137 w 1957087"/>
              <a:gd name="connsiteY1101" fmla="*/ 878315 h 1253095"/>
              <a:gd name="connsiteX1102" fmla="*/ 1253953 w 1957087"/>
              <a:gd name="connsiteY1102" fmla="*/ 880620 h 1253095"/>
              <a:gd name="connsiteX1103" fmla="*/ 1247851 w 1957087"/>
              <a:gd name="connsiteY1103" fmla="*/ 892028 h 1253095"/>
              <a:gd name="connsiteX1104" fmla="*/ 1253727 w 1957087"/>
              <a:gd name="connsiteY1104" fmla="*/ 896864 h 1253095"/>
              <a:gd name="connsiteX1105" fmla="*/ 1257871 w 1957087"/>
              <a:gd name="connsiteY1105" fmla="*/ 883845 h 1253095"/>
              <a:gd name="connsiteX1106" fmla="*/ 1259137 w 1957087"/>
              <a:gd name="connsiteY1106" fmla="*/ 878315 h 1253095"/>
              <a:gd name="connsiteX1107" fmla="*/ 1595994 w 1957087"/>
              <a:gd name="connsiteY1107" fmla="*/ 876252 h 1253095"/>
              <a:gd name="connsiteX1108" fmla="*/ 1597381 w 1957087"/>
              <a:gd name="connsiteY1108" fmla="*/ 890536 h 1253095"/>
              <a:gd name="connsiteX1109" fmla="*/ 1603830 w 1957087"/>
              <a:gd name="connsiteY1109" fmla="*/ 882700 h 1253095"/>
              <a:gd name="connsiteX1110" fmla="*/ 1646338 w 1957087"/>
              <a:gd name="connsiteY1110" fmla="*/ 874969 h 1253095"/>
              <a:gd name="connsiteX1111" fmla="*/ 1640137 w 1957087"/>
              <a:gd name="connsiteY1111" fmla="*/ 878387 h 1253095"/>
              <a:gd name="connsiteX1112" fmla="*/ 1640193 w 1957087"/>
              <a:gd name="connsiteY1112" fmla="*/ 878529 h 1253095"/>
              <a:gd name="connsiteX1113" fmla="*/ 1634013 w 1957087"/>
              <a:gd name="connsiteY1113" fmla="*/ 877967 h 1253095"/>
              <a:gd name="connsiteX1114" fmla="*/ 1645419 w 1957087"/>
              <a:gd name="connsiteY1114" fmla="*/ 884070 h 1253095"/>
              <a:gd name="connsiteX1115" fmla="*/ 1485858 w 1957087"/>
              <a:gd name="connsiteY1115" fmla="*/ 874327 h 1253095"/>
              <a:gd name="connsiteX1116" fmla="*/ 1486552 w 1957087"/>
              <a:gd name="connsiteY1116" fmla="*/ 881470 h 1253095"/>
              <a:gd name="connsiteX1117" fmla="*/ 1493347 w 1957087"/>
              <a:gd name="connsiteY1117" fmla="*/ 877204 h 1253095"/>
              <a:gd name="connsiteX1118" fmla="*/ 1424453 w 1957087"/>
              <a:gd name="connsiteY1118" fmla="*/ 873079 h 1253095"/>
              <a:gd name="connsiteX1119" fmla="*/ 1421229 w 1957087"/>
              <a:gd name="connsiteY1119" fmla="*/ 876997 h 1253095"/>
              <a:gd name="connsiteX1120" fmla="*/ 1423188 w 1957087"/>
              <a:gd name="connsiteY1120" fmla="*/ 878609 h 1253095"/>
              <a:gd name="connsiteX1121" fmla="*/ 1418351 w 1957087"/>
              <a:gd name="connsiteY1121" fmla="*/ 884486 h 1253095"/>
              <a:gd name="connsiteX1122" fmla="*/ 1429758 w 1957087"/>
              <a:gd name="connsiteY1122" fmla="*/ 890589 h 1253095"/>
              <a:gd name="connsiteX1123" fmla="*/ 1425494 w 1957087"/>
              <a:gd name="connsiteY1123" fmla="*/ 883793 h 1253095"/>
              <a:gd name="connsiteX1124" fmla="*/ 1425147 w 1957087"/>
              <a:gd name="connsiteY1124" fmla="*/ 880221 h 1253095"/>
              <a:gd name="connsiteX1125" fmla="*/ 319294 w 1957087"/>
              <a:gd name="connsiteY1125" fmla="*/ 870428 h 1253095"/>
              <a:gd name="connsiteX1126" fmla="*/ 314457 w 1957087"/>
              <a:gd name="connsiteY1126" fmla="*/ 876305 h 1253095"/>
              <a:gd name="connsiteX1127" fmla="*/ 310539 w 1957087"/>
              <a:gd name="connsiteY1127" fmla="*/ 873080 h 1253095"/>
              <a:gd name="connsiteX1128" fmla="*/ 1341275 w 1957087"/>
              <a:gd name="connsiteY1128" fmla="*/ 870340 h 1253095"/>
              <a:gd name="connsiteX1129" fmla="*/ 1346806 w 1957087"/>
              <a:gd name="connsiteY1129" fmla="*/ 871606 h 1253095"/>
              <a:gd name="connsiteX1130" fmla="*/ 1341969 w 1957087"/>
              <a:gd name="connsiteY1130" fmla="*/ 877483 h 1253095"/>
              <a:gd name="connsiteX1131" fmla="*/ 1334826 w 1957087"/>
              <a:gd name="connsiteY1131" fmla="*/ 878176 h 1253095"/>
              <a:gd name="connsiteX1132" fmla="*/ 1332520 w 1957087"/>
              <a:gd name="connsiteY1132" fmla="*/ 872992 h 1253095"/>
              <a:gd name="connsiteX1133" fmla="*/ 1620646 w 1957087"/>
              <a:gd name="connsiteY1133" fmla="*/ 870253 h 1253095"/>
              <a:gd name="connsiteX1134" fmla="*/ 1623299 w 1957087"/>
              <a:gd name="connsiteY1134" fmla="*/ 879008 h 1253095"/>
              <a:gd name="connsiteX1135" fmla="*/ 1627563 w 1957087"/>
              <a:gd name="connsiteY1135" fmla="*/ 885804 h 1253095"/>
              <a:gd name="connsiteX1136" fmla="*/ 1630095 w 1957087"/>
              <a:gd name="connsiteY1136" fmla="*/ 874743 h 1253095"/>
              <a:gd name="connsiteX1137" fmla="*/ 1359131 w 1957087"/>
              <a:gd name="connsiteY1137" fmla="*/ 868606 h 1253095"/>
              <a:gd name="connsiteX1138" fmla="*/ 1361090 w 1957087"/>
              <a:gd name="connsiteY1138" fmla="*/ 870219 h 1253095"/>
              <a:gd name="connsiteX1139" fmla="*/ 1359661 w 1957087"/>
              <a:gd name="connsiteY1139" fmla="*/ 870357 h 1253095"/>
              <a:gd name="connsiteX1140" fmla="*/ 1434821 w 1957087"/>
              <a:gd name="connsiteY1140" fmla="*/ 868467 h 1253095"/>
              <a:gd name="connsiteX1141" fmla="*/ 1429984 w 1957087"/>
              <a:gd name="connsiteY1141" fmla="*/ 874344 h 1253095"/>
              <a:gd name="connsiteX1142" fmla="*/ 1435861 w 1957087"/>
              <a:gd name="connsiteY1142" fmla="*/ 879181 h 1253095"/>
              <a:gd name="connsiteX1143" fmla="*/ 1701518 w 1957087"/>
              <a:gd name="connsiteY1143" fmla="*/ 867809 h 1253095"/>
              <a:gd name="connsiteX1144" fmla="*/ 1704171 w 1957087"/>
              <a:gd name="connsiteY1144" fmla="*/ 876564 h 1253095"/>
              <a:gd name="connsiteX1145" fmla="*/ 1698294 w 1957087"/>
              <a:gd name="connsiteY1145" fmla="*/ 871727 h 1253095"/>
              <a:gd name="connsiteX1146" fmla="*/ 1386089 w 1957087"/>
              <a:gd name="connsiteY1146" fmla="*/ 867792 h 1253095"/>
              <a:gd name="connsiteX1147" fmla="*/ 1384823 w 1957087"/>
              <a:gd name="connsiteY1147" fmla="*/ 873321 h 1253095"/>
              <a:gd name="connsiteX1148" fmla="*/ 1379842 w 1957087"/>
              <a:gd name="connsiteY1148" fmla="*/ 875383 h 1253095"/>
              <a:gd name="connsiteX1149" fmla="*/ 1381945 w 1957087"/>
              <a:gd name="connsiteY1149" fmla="*/ 880811 h 1253095"/>
              <a:gd name="connsiteX1150" fmla="*/ 1385516 w 1957087"/>
              <a:gd name="connsiteY1150" fmla="*/ 880464 h 1253095"/>
              <a:gd name="connsiteX1151" fmla="*/ 1390007 w 1957087"/>
              <a:gd name="connsiteY1151" fmla="*/ 871016 h 1253095"/>
              <a:gd name="connsiteX1152" fmla="*/ 1604056 w 1957087"/>
              <a:gd name="connsiteY1152" fmla="*/ 866456 h 1253095"/>
              <a:gd name="connsiteX1153" fmla="*/ 1597606 w 1957087"/>
              <a:gd name="connsiteY1153" fmla="*/ 874293 h 1253095"/>
              <a:gd name="connsiteX1154" fmla="*/ 1606361 w 1957087"/>
              <a:gd name="connsiteY1154" fmla="*/ 871640 h 1253095"/>
              <a:gd name="connsiteX1155" fmla="*/ 1778820 w 1957087"/>
              <a:gd name="connsiteY1155" fmla="*/ 865711 h 1253095"/>
              <a:gd name="connsiteX1156" fmla="*/ 1777901 w 1957087"/>
              <a:gd name="connsiteY1156" fmla="*/ 874813 h 1253095"/>
              <a:gd name="connsiteX1157" fmla="*/ 1771677 w 1957087"/>
              <a:gd name="connsiteY1157" fmla="*/ 866405 h 1253095"/>
              <a:gd name="connsiteX1158" fmla="*/ 1237935 w 1957087"/>
              <a:gd name="connsiteY1158" fmla="*/ 864151 h 1253095"/>
              <a:gd name="connsiteX1159" fmla="*/ 1238628 w 1957087"/>
              <a:gd name="connsiteY1159" fmla="*/ 871293 h 1253095"/>
              <a:gd name="connsiteX1160" fmla="*/ 1243465 w 1957087"/>
              <a:gd name="connsiteY1160" fmla="*/ 865416 h 1253095"/>
              <a:gd name="connsiteX1161" fmla="*/ 1403598 w 1957087"/>
              <a:gd name="connsiteY1161" fmla="*/ 862487 h 1253095"/>
              <a:gd name="connsiteX1162" fmla="*/ 1393578 w 1957087"/>
              <a:gd name="connsiteY1162" fmla="*/ 870669 h 1253095"/>
              <a:gd name="connsiteX1163" fmla="*/ 1397496 w 1957087"/>
              <a:gd name="connsiteY1163" fmla="*/ 873893 h 1253095"/>
              <a:gd name="connsiteX1164" fmla="*/ 1405904 w 1957087"/>
              <a:gd name="connsiteY1164" fmla="*/ 867670 h 1253095"/>
              <a:gd name="connsiteX1165" fmla="*/ 1522489 w 1957087"/>
              <a:gd name="connsiteY1165" fmla="*/ 861758 h 1253095"/>
              <a:gd name="connsiteX1166" fmla="*/ 1513734 w 1957087"/>
              <a:gd name="connsiteY1166" fmla="*/ 864411 h 1253095"/>
              <a:gd name="connsiteX1167" fmla="*/ 1519611 w 1957087"/>
              <a:gd name="connsiteY1167" fmla="*/ 869248 h 1253095"/>
              <a:gd name="connsiteX1168" fmla="*/ 1333093 w 1957087"/>
              <a:gd name="connsiteY1168" fmla="*/ 860319 h 1253095"/>
              <a:gd name="connsiteX1169" fmla="*/ 1326990 w 1957087"/>
              <a:gd name="connsiteY1169" fmla="*/ 871727 h 1253095"/>
              <a:gd name="connsiteX1170" fmla="*/ 1332520 w 1957087"/>
              <a:gd name="connsiteY1170" fmla="*/ 872992 h 1253095"/>
              <a:gd name="connsiteX1171" fmla="*/ 1329296 w 1957087"/>
              <a:gd name="connsiteY1171" fmla="*/ 876911 h 1253095"/>
              <a:gd name="connsiteX1172" fmla="*/ 1333214 w 1957087"/>
              <a:gd name="connsiteY1172" fmla="*/ 880135 h 1253095"/>
              <a:gd name="connsiteX1173" fmla="*/ 1328377 w 1957087"/>
              <a:gd name="connsiteY1173" fmla="*/ 886012 h 1253095"/>
              <a:gd name="connsiteX1174" fmla="*/ 1331029 w 1957087"/>
              <a:gd name="connsiteY1174" fmla="*/ 894766 h 1253095"/>
              <a:gd name="connsiteX1175" fmla="*/ 1321009 w 1957087"/>
              <a:gd name="connsiteY1175" fmla="*/ 902949 h 1253095"/>
              <a:gd name="connsiteX1176" fmla="*/ 1318704 w 1957087"/>
              <a:gd name="connsiteY1176" fmla="*/ 897766 h 1253095"/>
              <a:gd name="connsiteX1177" fmla="*/ 1308336 w 1957087"/>
              <a:gd name="connsiteY1177" fmla="*/ 902377 h 1253095"/>
              <a:gd name="connsiteX1178" fmla="*/ 1317785 w 1957087"/>
              <a:gd name="connsiteY1178" fmla="*/ 906867 h 1253095"/>
              <a:gd name="connsiteX1179" fmla="*/ 1320090 w 1957087"/>
              <a:gd name="connsiteY1179" fmla="*/ 912051 h 1253095"/>
              <a:gd name="connsiteX1180" fmla="*/ 1326539 w 1957087"/>
              <a:gd name="connsiteY1180" fmla="*/ 904215 h 1253095"/>
              <a:gd name="connsiteX1181" fmla="*/ 1328845 w 1957087"/>
              <a:gd name="connsiteY1181" fmla="*/ 909398 h 1253095"/>
              <a:gd name="connsiteX1182" fmla="*/ 1332300 w 1957087"/>
              <a:gd name="connsiteY1182" fmla="*/ 907861 h 1253095"/>
              <a:gd name="connsiteX1183" fmla="*/ 1331376 w 1957087"/>
              <a:gd name="connsiteY1183" fmla="*/ 898338 h 1253095"/>
              <a:gd name="connsiteX1184" fmla="*/ 1334947 w 1957087"/>
              <a:gd name="connsiteY1184" fmla="*/ 897991 h 1253095"/>
              <a:gd name="connsiteX1185" fmla="*/ 1338518 w 1957087"/>
              <a:gd name="connsiteY1185" fmla="*/ 897645 h 1253095"/>
              <a:gd name="connsiteX1186" fmla="*/ 1337253 w 1957087"/>
              <a:gd name="connsiteY1186" fmla="*/ 903175 h 1253095"/>
              <a:gd name="connsiteX1187" fmla="*/ 1334029 w 1957087"/>
              <a:gd name="connsiteY1187" fmla="*/ 907092 h 1253095"/>
              <a:gd name="connsiteX1188" fmla="*/ 1341171 w 1957087"/>
              <a:gd name="connsiteY1188" fmla="*/ 906399 h 1253095"/>
              <a:gd name="connsiteX1189" fmla="*/ 1354537 w 1957087"/>
              <a:gd name="connsiteY1189" fmla="*/ 914113 h 1253095"/>
              <a:gd name="connsiteX1190" fmla="*/ 1350620 w 1957087"/>
              <a:gd name="connsiteY1190" fmla="*/ 910889 h 1253095"/>
              <a:gd name="connsiteX1191" fmla="*/ 1358681 w 1957087"/>
              <a:gd name="connsiteY1191" fmla="*/ 901094 h 1253095"/>
              <a:gd name="connsiteX1192" fmla="*/ 1364783 w 1957087"/>
              <a:gd name="connsiteY1192" fmla="*/ 889687 h 1253095"/>
              <a:gd name="connsiteX1193" fmla="*/ 1358334 w 1957087"/>
              <a:gd name="connsiteY1193" fmla="*/ 897523 h 1253095"/>
              <a:gd name="connsiteX1194" fmla="*/ 1356028 w 1957087"/>
              <a:gd name="connsiteY1194" fmla="*/ 892340 h 1253095"/>
              <a:gd name="connsiteX1195" fmla="*/ 1352457 w 1957087"/>
              <a:gd name="connsiteY1195" fmla="*/ 892686 h 1253095"/>
              <a:gd name="connsiteX1196" fmla="*/ 1348539 w 1957087"/>
              <a:gd name="connsiteY1196" fmla="*/ 889462 h 1253095"/>
              <a:gd name="connsiteX1197" fmla="*/ 1351763 w 1957087"/>
              <a:gd name="connsiteY1197" fmla="*/ 885544 h 1253095"/>
              <a:gd name="connsiteX1198" fmla="*/ 1357519 w 1957087"/>
              <a:gd name="connsiteY1198" fmla="*/ 870565 h 1253095"/>
              <a:gd name="connsiteX1199" fmla="*/ 1359661 w 1957087"/>
              <a:gd name="connsiteY1199" fmla="*/ 870357 h 1253095"/>
              <a:gd name="connsiteX1200" fmla="*/ 1361783 w 1957087"/>
              <a:gd name="connsiteY1200" fmla="*/ 877361 h 1253095"/>
              <a:gd name="connsiteX1201" fmla="*/ 1367314 w 1957087"/>
              <a:gd name="connsiteY1201" fmla="*/ 878627 h 1253095"/>
              <a:gd name="connsiteX1202" fmla="*/ 1364315 w 1957087"/>
              <a:gd name="connsiteY1202" fmla="*/ 866301 h 1253095"/>
              <a:gd name="connsiteX1203" fmla="*/ 1359131 w 1957087"/>
              <a:gd name="connsiteY1203" fmla="*/ 868606 h 1253095"/>
              <a:gd name="connsiteX1204" fmla="*/ 1357172 w 1957087"/>
              <a:gd name="connsiteY1204" fmla="*/ 866994 h 1253095"/>
              <a:gd name="connsiteX1205" fmla="*/ 1354867 w 1957087"/>
              <a:gd name="connsiteY1205" fmla="*/ 861811 h 1253095"/>
              <a:gd name="connsiteX1206" fmla="*/ 1351295 w 1957087"/>
              <a:gd name="connsiteY1206" fmla="*/ 862158 h 1253095"/>
              <a:gd name="connsiteX1207" fmla="*/ 1341275 w 1957087"/>
              <a:gd name="connsiteY1207" fmla="*/ 870340 h 1253095"/>
              <a:gd name="connsiteX1208" fmla="*/ 1828471 w 1957087"/>
              <a:gd name="connsiteY1208" fmla="*/ 857286 h 1253095"/>
              <a:gd name="connsiteX1209" fmla="*/ 1823634 w 1957087"/>
              <a:gd name="connsiteY1209" fmla="*/ 863163 h 1253095"/>
              <a:gd name="connsiteX1210" fmla="*/ 1819716 w 1957087"/>
              <a:gd name="connsiteY1210" fmla="*/ 859938 h 1253095"/>
              <a:gd name="connsiteX1211" fmla="*/ 1704050 w 1957087"/>
              <a:gd name="connsiteY1211" fmla="*/ 856748 h 1253095"/>
              <a:gd name="connsiteX1212" fmla="*/ 1709580 w 1957087"/>
              <a:gd name="connsiteY1212" fmla="*/ 858014 h 1253095"/>
              <a:gd name="connsiteX1213" fmla="*/ 1704743 w 1957087"/>
              <a:gd name="connsiteY1213" fmla="*/ 863891 h 1253095"/>
              <a:gd name="connsiteX1214" fmla="*/ 1498410 w 1957087"/>
              <a:gd name="connsiteY1214" fmla="*/ 855084 h 1253095"/>
              <a:gd name="connsiteX1215" fmla="*/ 1491960 w 1957087"/>
              <a:gd name="connsiteY1215" fmla="*/ 862920 h 1253095"/>
              <a:gd name="connsiteX1216" fmla="*/ 1502674 w 1957087"/>
              <a:gd name="connsiteY1216" fmla="*/ 861880 h 1253095"/>
              <a:gd name="connsiteX1217" fmla="*/ 1554283 w 1957087"/>
              <a:gd name="connsiteY1217" fmla="*/ 855066 h 1253095"/>
              <a:gd name="connsiteX1218" fmla="*/ 1547834 w 1957087"/>
              <a:gd name="connsiteY1218" fmla="*/ 862902 h 1253095"/>
              <a:gd name="connsiteX1219" fmla="*/ 1562120 w 1957087"/>
              <a:gd name="connsiteY1219" fmla="*/ 861515 h 1253095"/>
              <a:gd name="connsiteX1220" fmla="*/ 1262240 w 1957087"/>
              <a:gd name="connsiteY1220" fmla="*/ 854581 h 1253095"/>
              <a:gd name="connsiteX1221" fmla="*/ 1258668 w 1957087"/>
              <a:gd name="connsiteY1221" fmla="*/ 854928 h 1253095"/>
              <a:gd name="connsiteX1222" fmla="*/ 1252913 w 1957087"/>
              <a:gd name="connsiteY1222" fmla="*/ 869906 h 1253095"/>
              <a:gd name="connsiteX1223" fmla="*/ 1244505 w 1957087"/>
              <a:gd name="connsiteY1223" fmla="*/ 876130 h 1253095"/>
              <a:gd name="connsiteX1224" fmla="*/ 1250035 w 1957087"/>
              <a:gd name="connsiteY1224" fmla="*/ 877396 h 1253095"/>
              <a:gd name="connsiteX1225" fmla="*/ 1252913 w 1957087"/>
              <a:gd name="connsiteY1225" fmla="*/ 869906 h 1253095"/>
              <a:gd name="connsiteX1226" fmla="*/ 1263627 w 1957087"/>
              <a:gd name="connsiteY1226" fmla="*/ 868867 h 1253095"/>
              <a:gd name="connsiteX1227" fmla="*/ 1257750 w 1957087"/>
              <a:gd name="connsiteY1227" fmla="*/ 864030 h 1253095"/>
              <a:gd name="connsiteX1228" fmla="*/ 1264545 w 1957087"/>
              <a:gd name="connsiteY1228" fmla="*/ 859765 h 1253095"/>
              <a:gd name="connsiteX1229" fmla="*/ 339335 w 1957087"/>
              <a:gd name="connsiteY1229" fmla="*/ 854062 h 1253095"/>
              <a:gd name="connsiteX1230" fmla="*/ 345212 w 1957087"/>
              <a:gd name="connsiteY1230" fmla="*/ 858899 h 1253095"/>
              <a:gd name="connsiteX1231" fmla="*/ 341988 w 1957087"/>
              <a:gd name="connsiteY1231" fmla="*/ 862817 h 1253095"/>
              <a:gd name="connsiteX1232" fmla="*/ 1572140 w 1957087"/>
              <a:gd name="connsiteY1232" fmla="*/ 853333 h 1253095"/>
              <a:gd name="connsiteX1233" fmla="*/ 1569262 w 1957087"/>
              <a:gd name="connsiteY1233" fmla="*/ 860823 h 1253095"/>
              <a:gd name="connsiteX1234" fmla="*/ 1576404 w 1957087"/>
              <a:gd name="connsiteY1234" fmla="*/ 860129 h 1253095"/>
              <a:gd name="connsiteX1235" fmla="*/ 1299911 w 1957087"/>
              <a:gd name="connsiteY1235" fmla="*/ 852727 h 1253095"/>
              <a:gd name="connsiteX1236" fmla="*/ 1304176 w 1957087"/>
              <a:gd name="connsiteY1236" fmla="*/ 859522 h 1253095"/>
              <a:gd name="connsiteX1237" fmla="*/ 1297033 w 1957087"/>
              <a:gd name="connsiteY1237" fmla="*/ 860216 h 1253095"/>
              <a:gd name="connsiteX1238" fmla="*/ 1519490 w 1957087"/>
              <a:gd name="connsiteY1238" fmla="*/ 849432 h 1253095"/>
              <a:gd name="connsiteX1239" fmla="*/ 1512694 w 1957087"/>
              <a:gd name="connsiteY1239" fmla="*/ 853697 h 1253095"/>
              <a:gd name="connsiteX1240" fmla="*/ 1516612 w 1957087"/>
              <a:gd name="connsiteY1240" fmla="*/ 856921 h 1253095"/>
              <a:gd name="connsiteX1241" fmla="*/ 1519836 w 1957087"/>
              <a:gd name="connsiteY1241" fmla="*/ 853004 h 1253095"/>
              <a:gd name="connsiteX1242" fmla="*/ 1527794 w 1957087"/>
              <a:gd name="connsiteY1242" fmla="*/ 879268 h 1253095"/>
              <a:gd name="connsiteX1243" fmla="*/ 1547262 w 1957087"/>
              <a:gd name="connsiteY1243" fmla="*/ 875575 h 1253095"/>
              <a:gd name="connsiteX1244" fmla="*/ 1535856 w 1957087"/>
              <a:gd name="connsiteY1244" fmla="*/ 869473 h 1253095"/>
              <a:gd name="connsiteX1245" fmla="*/ 1539080 w 1957087"/>
              <a:gd name="connsiteY1245" fmla="*/ 865555 h 1253095"/>
              <a:gd name="connsiteX1246" fmla="*/ 1533897 w 1957087"/>
              <a:gd name="connsiteY1246" fmla="*/ 867861 h 1253095"/>
              <a:gd name="connsiteX1247" fmla="*/ 1536774 w 1957087"/>
              <a:gd name="connsiteY1247" fmla="*/ 860372 h 1253095"/>
              <a:gd name="connsiteX1248" fmla="*/ 1534122 w 1957087"/>
              <a:gd name="connsiteY1248" fmla="*/ 851617 h 1253095"/>
              <a:gd name="connsiteX1249" fmla="*/ 1527672 w 1957087"/>
              <a:gd name="connsiteY1249" fmla="*/ 859453 h 1253095"/>
              <a:gd name="connsiteX1250" fmla="*/ 1519490 w 1957087"/>
              <a:gd name="connsiteY1250" fmla="*/ 849432 h 1253095"/>
              <a:gd name="connsiteX1251" fmla="*/ 1429169 w 1957087"/>
              <a:gd name="connsiteY1251" fmla="*/ 847387 h 1253095"/>
              <a:gd name="connsiteX1252" fmla="*/ 1419149 w 1957087"/>
              <a:gd name="connsiteY1252" fmla="*/ 855569 h 1253095"/>
              <a:gd name="connsiteX1253" fmla="*/ 1417883 w 1957087"/>
              <a:gd name="connsiteY1253" fmla="*/ 861100 h 1253095"/>
              <a:gd name="connsiteX1254" fmla="*/ 1428943 w 1957087"/>
              <a:gd name="connsiteY1254" fmla="*/ 863630 h 1253095"/>
              <a:gd name="connsiteX1255" fmla="*/ 1440478 w 1957087"/>
              <a:gd name="connsiteY1255" fmla="*/ 841203 h 1253095"/>
              <a:gd name="connsiteX1256" fmla="*/ 1436455 w 1957087"/>
              <a:gd name="connsiteY1256" fmla="*/ 843526 h 1253095"/>
              <a:gd name="connsiteX1257" fmla="*/ 1434699 w 1957087"/>
              <a:gd name="connsiteY1257" fmla="*/ 848653 h 1253095"/>
              <a:gd name="connsiteX1258" fmla="*/ 1450943 w 1957087"/>
              <a:gd name="connsiteY1258" fmla="*/ 848878 h 1253095"/>
              <a:gd name="connsiteX1259" fmla="*/ 1452209 w 1957087"/>
              <a:gd name="connsiteY1259" fmla="*/ 843347 h 1253095"/>
              <a:gd name="connsiteX1260" fmla="*/ 1454704 w 1957087"/>
              <a:gd name="connsiteY1260" fmla="*/ 844306 h 1253095"/>
              <a:gd name="connsiteX1261" fmla="*/ 1453820 w 1957087"/>
              <a:gd name="connsiteY1261" fmla="*/ 841389 h 1253095"/>
              <a:gd name="connsiteX1262" fmla="*/ 1267995 w 1957087"/>
              <a:gd name="connsiteY1262" fmla="*/ 839603 h 1253095"/>
              <a:gd name="connsiteX1263" fmla="*/ 1260853 w 1957087"/>
              <a:gd name="connsiteY1263" fmla="*/ 840296 h 1253095"/>
              <a:gd name="connsiteX1264" fmla="*/ 1263158 w 1957087"/>
              <a:gd name="connsiteY1264" fmla="*/ 845480 h 1253095"/>
              <a:gd name="connsiteX1265" fmla="*/ 1268342 w 1957087"/>
              <a:gd name="connsiteY1265" fmla="*/ 843174 h 1253095"/>
              <a:gd name="connsiteX1266" fmla="*/ 1179633 w 1957087"/>
              <a:gd name="connsiteY1266" fmla="*/ 839170 h 1253095"/>
              <a:gd name="connsiteX1267" fmla="*/ 1174450 w 1957087"/>
              <a:gd name="connsiteY1267" fmla="*/ 841475 h 1253095"/>
              <a:gd name="connsiteX1268" fmla="*/ 1176756 w 1957087"/>
              <a:gd name="connsiteY1268" fmla="*/ 846659 h 1253095"/>
              <a:gd name="connsiteX1269" fmla="*/ 1180327 w 1957087"/>
              <a:gd name="connsiteY1269" fmla="*/ 846312 h 1253095"/>
              <a:gd name="connsiteX1270" fmla="*/ 328847 w 1957087"/>
              <a:gd name="connsiteY1270" fmla="*/ 838859 h 1253095"/>
              <a:gd name="connsiteX1271" fmla="*/ 337948 w 1957087"/>
              <a:gd name="connsiteY1271" fmla="*/ 839778 h 1253095"/>
              <a:gd name="connsiteX1272" fmla="*/ 331499 w 1957087"/>
              <a:gd name="connsiteY1272" fmla="*/ 847614 h 1253095"/>
              <a:gd name="connsiteX1273" fmla="*/ 1680195 w 1957087"/>
              <a:gd name="connsiteY1273" fmla="*/ 833830 h 1253095"/>
              <a:gd name="connsiteX1274" fmla="*/ 1683888 w 1957087"/>
              <a:gd name="connsiteY1274" fmla="*/ 853299 h 1253095"/>
              <a:gd name="connsiteX1275" fmla="*/ 1676052 w 1957087"/>
              <a:gd name="connsiteY1275" fmla="*/ 846850 h 1253095"/>
              <a:gd name="connsiteX1276" fmla="*/ 1682848 w 1957087"/>
              <a:gd name="connsiteY1276" fmla="*/ 842585 h 1253095"/>
              <a:gd name="connsiteX1277" fmla="*/ 1440454 w 1957087"/>
              <a:gd name="connsiteY1277" fmla="*/ 833674 h 1253095"/>
              <a:gd name="connsiteX1278" fmla="*/ 1437737 w 1957087"/>
              <a:gd name="connsiteY1278" fmla="*/ 835380 h 1253095"/>
              <a:gd name="connsiteX1279" fmla="*/ 1439727 w 1957087"/>
              <a:gd name="connsiteY1279" fmla="*/ 838550 h 1253095"/>
              <a:gd name="connsiteX1280" fmla="*/ 1442413 w 1957087"/>
              <a:gd name="connsiteY1280" fmla="*/ 835286 h 1253095"/>
              <a:gd name="connsiteX1281" fmla="*/ 1411538 w 1957087"/>
              <a:gd name="connsiteY1281" fmla="*/ 832878 h 1253095"/>
              <a:gd name="connsiteX1282" fmla="*/ 1408314 w 1957087"/>
              <a:gd name="connsiteY1282" fmla="*/ 836795 h 1253095"/>
              <a:gd name="connsiteX1283" fmla="*/ 1410107 w 1957087"/>
              <a:gd name="connsiteY1283" fmla="*/ 840827 h 1253095"/>
              <a:gd name="connsiteX1284" fmla="*/ 1413843 w 1957087"/>
              <a:gd name="connsiteY1284" fmla="*/ 838060 h 1253095"/>
              <a:gd name="connsiteX1285" fmla="*/ 1417414 w 1957087"/>
              <a:gd name="connsiteY1285" fmla="*/ 837713 h 1253095"/>
              <a:gd name="connsiteX1286" fmla="*/ 1415455 w 1957087"/>
              <a:gd name="connsiteY1286" fmla="*/ 836102 h 1253095"/>
              <a:gd name="connsiteX1287" fmla="*/ 1234814 w 1957087"/>
              <a:gd name="connsiteY1287" fmla="*/ 832010 h 1253095"/>
              <a:gd name="connsiteX1288" fmla="*/ 1226059 w 1957087"/>
              <a:gd name="connsiteY1288" fmla="*/ 834662 h 1253095"/>
              <a:gd name="connsiteX1289" fmla="*/ 1231936 w 1957087"/>
              <a:gd name="connsiteY1289" fmla="*/ 839499 h 1253095"/>
              <a:gd name="connsiteX1290" fmla="*/ 1440108 w 1957087"/>
              <a:gd name="connsiteY1290" fmla="*/ 830103 h 1253095"/>
              <a:gd name="connsiteX1291" fmla="*/ 1433889 w 1957087"/>
              <a:gd name="connsiteY1291" fmla="*/ 832870 h 1253095"/>
              <a:gd name="connsiteX1292" fmla="*/ 1436884 w 1957087"/>
              <a:gd name="connsiteY1292" fmla="*/ 834021 h 1253095"/>
              <a:gd name="connsiteX1293" fmla="*/ 1215588 w 1957087"/>
              <a:gd name="connsiteY1293" fmla="*/ 828920 h 1253095"/>
              <a:gd name="connsiteX1294" fmla="*/ 1215453 w 1957087"/>
              <a:gd name="connsiteY1294" fmla="*/ 829695 h 1253095"/>
              <a:gd name="connsiteX1295" fmla="*/ 1211428 w 1957087"/>
              <a:gd name="connsiteY1295" fmla="*/ 832478 h 1253095"/>
              <a:gd name="connsiteX1296" fmla="*/ 1215693 w 1957087"/>
              <a:gd name="connsiteY1296" fmla="*/ 839274 h 1253095"/>
              <a:gd name="connsiteX1297" fmla="*/ 1220529 w 1957087"/>
              <a:gd name="connsiteY1297" fmla="*/ 833397 h 1253095"/>
              <a:gd name="connsiteX1298" fmla="*/ 1215300 w 1957087"/>
              <a:gd name="connsiteY1298" fmla="*/ 830581 h 1253095"/>
              <a:gd name="connsiteX1299" fmla="*/ 1215453 w 1957087"/>
              <a:gd name="connsiteY1299" fmla="*/ 829695 h 1253095"/>
              <a:gd name="connsiteX1300" fmla="*/ 1216073 w 1957087"/>
              <a:gd name="connsiteY1300" fmla="*/ 829267 h 1253095"/>
              <a:gd name="connsiteX1301" fmla="*/ 1215588 w 1957087"/>
              <a:gd name="connsiteY1301" fmla="*/ 828920 h 1253095"/>
              <a:gd name="connsiteX1302" fmla="*/ 1306775 w 1957087"/>
              <a:gd name="connsiteY1302" fmla="*/ 828416 h 1253095"/>
              <a:gd name="connsiteX1303" fmla="*/ 1306585 w 1957087"/>
              <a:gd name="connsiteY1303" fmla="*/ 828647 h 1253095"/>
              <a:gd name="connsiteX1304" fmla="*/ 1306367 w 1957087"/>
              <a:gd name="connsiteY1304" fmla="*/ 828468 h 1253095"/>
              <a:gd name="connsiteX1305" fmla="*/ 1557040 w 1957087"/>
              <a:gd name="connsiteY1305" fmla="*/ 827762 h 1253095"/>
              <a:gd name="connsiteX1306" fmla="*/ 1554162 w 1957087"/>
              <a:gd name="connsiteY1306" fmla="*/ 835252 h 1253095"/>
              <a:gd name="connsiteX1307" fmla="*/ 1561998 w 1957087"/>
              <a:gd name="connsiteY1307" fmla="*/ 841700 h 1253095"/>
              <a:gd name="connsiteX1308" fmla="*/ 1567528 w 1957087"/>
              <a:gd name="connsiteY1308" fmla="*/ 842966 h 1253095"/>
              <a:gd name="connsiteX1309" fmla="*/ 1566262 w 1957087"/>
              <a:gd name="connsiteY1309" fmla="*/ 848496 h 1253095"/>
              <a:gd name="connsiteX1310" fmla="*/ 1562344 w 1957087"/>
              <a:gd name="connsiteY1310" fmla="*/ 845272 h 1253095"/>
              <a:gd name="connsiteX1311" fmla="*/ 1561426 w 1957087"/>
              <a:gd name="connsiteY1311" fmla="*/ 854373 h 1253095"/>
              <a:gd name="connsiteX1312" fmla="*/ 1575017 w 1957087"/>
              <a:gd name="connsiteY1312" fmla="*/ 845844 h 1253095"/>
              <a:gd name="connsiteX1313" fmla="*/ 1573405 w 1957087"/>
              <a:gd name="connsiteY1313" fmla="*/ 847803 h 1253095"/>
              <a:gd name="connsiteX1314" fmla="*/ 1578589 w 1957087"/>
              <a:gd name="connsiteY1314" fmla="*/ 845497 h 1253095"/>
              <a:gd name="connsiteX1315" fmla="*/ 1584813 w 1957087"/>
              <a:gd name="connsiteY1315" fmla="*/ 853905 h 1253095"/>
              <a:gd name="connsiteX1316" fmla="*/ 1589303 w 1957087"/>
              <a:gd name="connsiteY1316" fmla="*/ 844457 h 1253095"/>
              <a:gd name="connsiteX1317" fmla="*/ 1575590 w 1957087"/>
              <a:gd name="connsiteY1317" fmla="*/ 833171 h 1253095"/>
              <a:gd name="connsiteX1318" fmla="*/ 1579854 w 1957087"/>
              <a:gd name="connsiteY1318" fmla="*/ 839967 h 1253095"/>
              <a:gd name="connsiteX1319" fmla="*/ 1575017 w 1957087"/>
              <a:gd name="connsiteY1319" fmla="*/ 845844 h 1253095"/>
              <a:gd name="connsiteX1320" fmla="*/ 1569140 w 1957087"/>
              <a:gd name="connsiteY1320" fmla="*/ 841007 h 1253095"/>
              <a:gd name="connsiteX1321" fmla="*/ 1567528 w 1957087"/>
              <a:gd name="connsiteY1321" fmla="*/ 842966 h 1253095"/>
              <a:gd name="connsiteX1322" fmla="*/ 1562570 w 1957087"/>
              <a:gd name="connsiteY1322" fmla="*/ 829028 h 1253095"/>
              <a:gd name="connsiteX1323" fmla="*/ 1557040 w 1957087"/>
              <a:gd name="connsiteY1323" fmla="*/ 827762 h 1253095"/>
              <a:gd name="connsiteX1324" fmla="*/ 1459576 w 1957087"/>
              <a:gd name="connsiteY1324" fmla="*/ 826411 h 1253095"/>
              <a:gd name="connsiteX1325" fmla="*/ 1459256 w 1957087"/>
              <a:gd name="connsiteY1325" fmla="*/ 827242 h 1253095"/>
              <a:gd name="connsiteX1326" fmla="*/ 1459008 w 1957087"/>
              <a:gd name="connsiteY1326" fmla="*/ 826582 h 1253095"/>
              <a:gd name="connsiteX1327" fmla="*/ 1473861 w 1957087"/>
              <a:gd name="connsiteY1327" fmla="*/ 825024 h 1253095"/>
              <a:gd name="connsiteX1328" fmla="*/ 1472595 w 1957087"/>
              <a:gd name="connsiteY1328" fmla="*/ 830554 h 1253095"/>
              <a:gd name="connsiteX1329" fmla="*/ 1466718 w 1957087"/>
              <a:gd name="connsiteY1329" fmla="*/ 825717 h 1253095"/>
              <a:gd name="connsiteX1330" fmla="*/ 1291607 w 1957087"/>
              <a:gd name="connsiteY1330" fmla="*/ 822892 h 1253095"/>
              <a:gd name="connsiteX1331" fmla="*/ 1289076 w 1957087"/>
              <a:gd name="connsiteY1331" fmla="*/ 833952 h 1253095"/>
              <a:gd name="connsiteX1332" fmla="*/ 1284811 w 1957087"/>
              <a:gd name="connsiteY1332" fmla="*/ 827156 h 1253095"/>
              <a:gd name="connsiteX1333" fmla="*/ 1311422 w 1957087"/>
              <a:gd name="connsiteY1333" fmla="*/ 822770 h 1253095"/>
              <a:gd name="connsiteX1334" fmla="*/ 1314074 w 1957087"/>
              <a:gd name="connsiteY1334" fmla="*/ 831525 h 1253095"/>
              <a:gd name="connsiteX1335" fmla="*/ 1307233 w 1957087"/>
              <a:gd name="connsiteY1335" fmla="*/ 828358 h 1253095"/>
              <a:gd name="connsiteX1336" fmla="*/ 1306775 w 1957087"/>
              <a:gd name="connsiteY1336" fmla="*/ 828416 h 1253095"/>
              <a:gd name="connsiteX1337" fmla="*/ 1660952 w 1957087"/>
              <a:gd name="connsiteY1337" fmla="*/ 821279 h 1253095"/>
              <a:gd name="connsiteX1338" fmla="*/ 1665910 w 1957087"/>
              <a:gd name="connsiteY1338" fmla="*/ 835217 h 1253095"/>
              <a:gd name="connsiteX1339" fmla="*/ 1654503 w 1957087"/>
              <a:gd name="connsiteY1339" fmla="*/ 829115 h 1253095"/>
              <a:gd name="connsiteX1340" fmla="*/ 1676849 w 1957087"/>
              <a:gd name="connsiteY1340" fmla="*/ 817933 h 1253095"/>
              <a:gd name="connsiteX1341" fmla="*/ 1685950 w 1957087"/>
              <a:gd name="connsiteY1341" fmla="*/ 818852 h 1253095"/>
              <a:gd name="connsiteX1342" fmla="*/ 1684685 w 1957087"/>
              <a:gd name="connsiteY1342" fmla="*/ 824382 h 1253095"/>
              <a:gd name="connsiteX1343" fmla="*/ 1480310 w 1957087"/>
              <a:gd name="connsiteY1343" fmla="*/ 817188 h 1253095"/>
              <a:gd name="connsiteX1344" fmla="*/ 1479391 w 1957087"/>
              <a:gd name="connsiteY1344" fmla="*/ 826289 h 1253095"/>
              <a:gd name="connsiteX1345" fmla="*/ 1482390 w 1957087"/>
              <a:gd name="connsiteY1345" fmla="*/ 838615 h 1253095"/>
              <a:gd name="connsiteX1346" fmla="*/ 1474554 w 1957087"/>
              <a:gd name="connsiteY1346" fmla="*/ 832166 h 1253095"/>
              <a:gd name="connsiteX1347" fmla="*/ 1479391 w 1957087"/>
              <a:gd name="connsiteY1347" fmla="*/ 826289 h 1253095"/>
              <a:gd name="connsiteX1348" fmla="*/ 1473861 w 1957087"/>
              <a:gd name="connsiteY1348" fmla="*/ 825024 h 1253095"/>
              <a:gd name="connsiteX1349" fmla="*/ 1300015 w 1957087"/>
              <a:gd name="connsiteY1349" fmla="*/ 816668 h 1253095"/>
              <a:gd name="connsiteX1350" fmla="*/ 1300708 w 1957087"/>
              <a:gd name="connsiteY1350" fmla="*/ 823810 h 1253095"/>
              <a:gd name="connsiteX1351" fmla="*/ 1306367 w 1957087"/>
              <a:gd name="connsiteY1351" fmla="*/ 828468 h 1253095"/>
              <a:gd name="connsiteX1352" fmla="*/ 1299442 w 1957087"/>
              <a:gd name="connsiteY1352" fmla="*/ 829340 h 1253095"/>
              <a:gd name="connsiteX1353" fmla="*/ 1300708 w 1957087"/>
              <a:gd name="connsiteY1353" fmla="*/ 823810 h 1253095"/>
              <a:gd name="connsiteX1354" fmla="*/ 1295178 w 1957087"/>
              <a:gd name="connsiteY1354" fmla="*/ 822545 h 1253095"/>
              <a:gd name="connsiteX1355" fmla="*/ 1291607 w 1957087"/>
              <a:gd name="connsiteY1355" fmla="*/ 822892 h 1253095"/>
              <a:gd name="connsiteX1356" fmla="*/ 1291260 w 1957087"/>
              <a:gd name="connsiteY1356" fmla="*/ 819320 h 1253095"/>
              <a:gd name="connsiteX1357" fmla="*/ 1326972 w 1957087"/>
              <a:gd name="connsiteY1357" fmla="*/ 815853 h 1253095"/>
              <a:gd name="connsiteX1358" fmla="*/ 1325481 w 1957087"/>
              <a:gd name="connsiteY1358" fmla="*/ 837628 h 1253095"/>
              <a:gd name="connsiteX1359" fmla="*/ 1323401 w 1957087"/>
              <a:gd name="connsiteY1359" fmla="*/ 816200 h 1253095"/>
              <a:gd name="connsiteX1360" fmla="*/ 1382846 w 1957087"/>
              <a:gd name="connsiteY1360" fmla="*/ 815835 h 1253095"/>
              <a:gd name="connsiteX1361" fmla="*/ 1387111 w 1957087"/>
              <a:gd name="connsiteY1361" fmla="*/ 822631 h 1253095"/>
              <a:gd name="connsiteX1362" fmla="*/ 1381581 w 1957087"/>
              <a:gd name="connsiteY1362" fmla="*/ 821365 h 1253095"/>
              <a:gd name="connsiteX1363" fmla="*/ 1375132 w 1957087"/>
              <a:gd name="connsiteY1363" fmla="*/ 829202 h 1253095"/>
              <a:gd name="connsiteX1364" fmla="*/ 1372132 w 1957087"/>
              <a:gd name="connsiteY1364" fmla="*/ 816875 h 1253095"/>
              <a:gd name="connsiteX1365" fmla="*/ 1525124 w 1957087"/>
              <a:gd name="connsiteY1365" fmla="*/ 814639 h 1253095"/>
              <a:gd name="connsiteX1366" fmla="*/ 1529389 w 1957087"/>
              <a:gd name="connsiteY1366" fmla="*/ 821435 h 1253095"/>
              <a:gd name="connsiteX1367" fmla="*/ 1545633 w 1957087"/>
              <a:gd name="connsiteY1367" fmla="*/ 821660 h 1253095"/>
              <a:gd name="connsiteX1368" fmla="*/ 1532041 w 1957087"/>
              <a:gd name="connsiteY1368" fmla="*/ 830189 h 1253095"/>
              <a:gd name="connsiteX1369" fmla="*/ 1528470 w 1957087"/>
              <a:gd name="connsiteY1369" fmla="*/ 830537 h 1253095"/>
              <a:gd name="connsiteX1370" fmla="*/ 1526164 w 1957087"/>
              <a:gd name="connsiteY1370" fmla="*/ 825353 h 1253095"/>
              <a:gd name="connsiteX1371" fmla="*/ 1509573 w 1957087"/>
              <a:gd name="connsiteY1371" fmla="*/ 821556 h 1253095"/>
              <a:gd name="connsiteX1372" fmla="*/ 1514410 w 1957087"/>
              <a:gd name="connsiteY1372" fmla="*/ 815679 h 1253095"/>
              <a:gd name="connsiteX1373" fmla="*/ 1223979 w 1957087"/>
              <a:gd name="connsiteY1373" fmla="*/ 813235 h 1253095"/>
              <a:gd name="connsiteX1374" fmla="*/ 1214305 w 1957087"/>
              <a:gd name="connsiteY1374" fmla="*/ 824989 h 1253095"/>
              <a:gd name="connsiteX1375" fmla="*/ 1229856 w 1957087"/>
              <a:gd name="connsiteY1375" fmla="*/ 818072 h 1253095"/>
              <a:gd name="connsiteX1376" fmla="*/ 1223979 w 1957087"/>
              <a:gd name="connsiteY1376" fmla="*/ 813235 h 1253095"/>
              <a:gd name="connsiteX1377" fmla="*/ 1490677 w 1957087"/>
              <a:gd name="connsiteY1377" fmla="*/ 812576 h 1253095"/>
              <a:gd name="connsiteX1378" fmla="*/ 1492983 w 1957087"/>
              <a:gd name="connsiteY1378" fmla="*/ 817760 h 1253095"/>
              <a:gd name="connsiteX1379" fmla="*/ 1500473 w 1957087"/>
              <a:gd name="connsiteY1379" fmla="*/ 820637 h 1253095"/>
              <a:gd name="connsiteX1380" fmla="*/ 1503124 w 1957087"/>
              <a:gd name="connsiteY1380" fmla="*/ 829392 h 1253095"/>
              <a:gd name="connsiteX1381" fmla="*/ 1489533 w 1957087"/>
              <a:gd name="connsiteY1381" fmla="*/ 837922 h 1253095"/>
              <a:gd name="connsiteX1382" fmla="*/ 1485268 w 1957087"/>
              <a:gd name="connsiteY1382" fmla="*/ 831126 h 1253095"/>
              <a:gd name="connsiteX1383" fmla="*/ 1488493 w 1957087"/>
              <a:gd name="connsiteY1383" fmla="*/ 827208 h 1253095"/>
              <a:gd name="connsiteX1384" fmla="*/ 1490799 w 1957087"/>
              <a:gd name="connsiteY1384" fmla="*/ 832392 h 1253095"/>
              <a:gd name="connsiteX1385" fmla="*/ 1497248 w 1957087"/>
              <a:gd name="connsiteY1385" fmla="*/ 824555 h 1253095"/>
              <a:gd name="connsiteX1386" fmla="*/ 1488493 w 1957087"/>
              <a:gd name="connsiteY1386" fmla="*/ 827208 h 1253095"/>
              <a:gd name="connsiteX1387" fmla="*/ 1481922 w 1957087"/>
              <a:gd name="connsiteY1387" fmla="*/ 815229 h 1253095"/>
              <a:gd name="connsiteX1388" fmla="*/ 1510492 w 1957087"/>
              <a:gd name="connsiteY1388" fmla="*/ 812455 h 1253095"/>
              <a:gd name="connsiteX1389" fmla="*/ 1504043 w 1957087"/>
              <a:gd name="connsiteY1389" fmla="*/ 820291 h 1253095"/>
              <a:gd name="connsiteX1390" fmla="*/ 1503349 w 1957087"/>
              <a:gd name="connsiteY1390" fmla="*/ 813148 h 1253095"/>
              <a:gd name="connsiteX1391" fmla="*/ 1366256 w 1957087"/>
              <a:gd name="connsiteY1391" fmla="*/ 812039 h 1253095"/>
              <a:gd name="connsiteX1392" fmla="*/ 1349093 w 1957087"/>
              <a:gd name="connsiteY1392" fmla="*/ 820915 h 1253095"/>
              <a:gd name="connsiteX1393" fmla="*/ 1346787 w 1957087"/>
              <a:gd name="connsiteY1393" fmla="*/ 815732 h 1253095"/>
              <a:gd name="connsiteX1394" fmla="*/ 391049 w 1957087"/>
              <a:gd name="connsiteY1394" fmla="*/ 811190 h 1253095"/>
              <a:gd name="connsiteX1395" fmla="*/ 386212 w 1957087"/>
              <a:gd name="connsiteY1395" fmla="*/ 817067 h 1253095"/>
              <a:gd name="connsiteX1396" fmla="*/ 396926 w 1957087"/>
              <a:gd name="connsiteY1396" fmla="*/ 816027 h 1253095"/>
              <a:gd name="connsiteX1397" fmla="*/ 1375011 w 1957087"/>
              <a:gd name="connsiteY1397" fmla="*/ 809386 h 1253095"/>
              <a:gd name="connsiteX1398" fmla="*/ 1384112 w 1957087"/>
              <a:gd name="connsiteY1398" fmla="*/ 810305 h 1253095"/>
              <a:gd name="connsiteX1399" fmla="*/ 1380888 w 1957087"/>
              <a:gd name="connsiteY1399" fmla="*/ 814223 h 1253095"/>
              <a:gd name="connsiteX1400" fmla="*/ 1398397 w 1957087"/>
              <a:gd name="connsiteY1400" fmla="*/ 808918 h 1253095"/>
              <a:gd name="connsiteX1401" fmla="*/ 1401049 w 1957087"/>
              <a:gd name="connsiteY1401" fmla="*/ 817673 h 1253095"/>
              <a:gd name="connsiteX1402" fmla="*/ 1388376 w 1957087"/>
              <a:gd name="connsiteY1402" fmla="*/ 817101 h 1253095"/>
              <a:gd name="connsiteX1403" fmla="*/ 1711868 w 1957087"/>
              <a:gd name="connsiteY1403" fmla="*/ 807323 h 1253095"/>
              <a:gd name="connsiteX1404" fmla="*/ 1709684 w 1957087"/>
              <a:gd name="connsiteY1404" fmla="*/ 821955 h 1253095"/>
              <a:gd name="connsiteX1405" fmla="*/ 1711868 w 1957087"/>
              <a:gd name="connsiteY1405" fmla="*/ 807323 h 1253095"/>
              <a:gd name="connsiteX1406" fmla="*/ 1659218 w 1957087"/>
              <a:gd name="connsiteY1406" fmla="*/ 803422 h 1253095"/>
              <a:gd name="connsiteX1407" fmla="*/ 1666708 w 1957087"/>
              <a:gd name="connsiteY1407" fmla="*/ 806300 h 1253095"/>
              <a:gd name="connsiteX1408" fmla="*/ 1674891 w 1957087"/>
              <a:gd name="connsiteY1408" fmla="*/ 816320 h 1253095"/>
              <a:gd name="connsiteX1409" fmla="*/ 1659218 w 1957087"/>
              <a:gd name="connsiteY1409" fmla="*/ 803422 h 1253095"/>
              <a:gd name="connsiteX1410" fmla="*/ 1570856 w 1957087"/>
              <a:gd name="connsiteY1410" fmla="*/ 802990 h 1253095"/>
              <a:gd name="connsiteX1411" fmla="*/ 1566019 w 1957087"/>
              <a:gd name="connsiteY1411" fmla="*/ 808867 h 1253095"/>
              <a:gd name="connsiteX1412" fmla="*/ 1563714 w 1957087"/>
              <a:gd name="connsiteY1412" fmla="*/ 803683 h 1253095"/>
              <a:gd name="connsiteX1413" fmla="*/ 384826 w 1957087"/>
              <a:gd name="connsiteY1413" fmla="*/ 802782 h 1253095"/>
              <a:gd name="connsiteX1414" fmla="*/ 385519 w 1957087"/>
              <a:gd name="connsiteY1414" fmla="*/ 809924 h 1253095"/>
              <a:gd name="connsiteX1415" fmla="*/ 390702 w 1957087"/>
              <a:gd name="connsiteY1415" fmla="*/ 807619 h 1253095"/>
              <a:gd name="connsiteX1416" fmla="*/ 393927 w 1957087"/>
              <a:gd name="connsiteY1416" fmla="*/ 803701 h 1253095"/>
              <a:gd name="connsiteX1417" fmla="*/ 1404846 w 1957087"/>
              <a:gd name="connsiteY1417" fmla="*/ 801082 h 1253095"/>
              <a:gd name="connsiteX1418" fmla="*/ 1412335 w 1957087"/>
              <a:gd name="connsiteY1418" fmla="*/ 803960 h 1253095"/>
              <a:gd name="connsiteX1419" fmla="*/ 1407498 w 1957087"/>
              <a:gd name="connsiteY1419" fmla="*/ 809837 h 1253095"/>
              <a:gd name="connsiteX1420" fmla="*/ 1633526 w 1957087"/>
              <a:gd name="connsiteY1420" fmla="*/ 798707 h 1253095"/>
              <a:gd name="connsiteX1421" fmla="*/ 1634220 w 1957087"/>
              <a:gd name="connsiteY1421" fmla="*/ 805850 h 1253095"/>
              <a:gd name="connsiteX1422" fmla="*/ 1627077 w 1957087"/>
              <a:gd name="connsiteY1422" fmla="*/ 806543 h 1253095"/>
              <a:gd name="connsiteX1423" fmla="*/ 1364869 w 1957087"/>
              <a:gd name="connsiteY1423" fmla="*/ 797754 h 1253095"/>
              <a:gd name="connsiteX1424" fmla="*/ 1374317 w 1957087"/>
              <a:gd name="connsiteY1424" fmla="*/ 802244 h 1253095"/>
              <a:gd name="connsiteX1425" fmla="*/ 1369827 w 1957087"/>
              <a:gd name="connsiteY1425" fmla="*/ 811692 h 1253095"/>
              <a:gd name="connsiteX1426" fmla="*/ 1366256 w 1957087"/>
              <a:gd name="connsiteY1426" fmla="*/ 812039 h 1253095"/>
              <a:gd name="connsiteX1427" fmla="*/ 1444129 w 1957087"/>
              <a:gd name="connsiteY1427" fmla="*/ 797268 h 1253095"/>
              <a:gd name="connsiteX1428" fmla="*/ 1450006 w 1957087"/>
              <a:gd name="connsiteY1428" fmla="*/ 802105 h 1253095"/>
              <a:gd name="connsiteX1429" fmla="*/ 1443211 w 1957087"/>
              <a:gd name="connsiteY1429" fmla="*/ 806370 h 1253095"/>
              <a:gd name="connsiteX1430" fmla="*/ 1283649 w 1957087"/>
              <a:gd name="connsiteY1430" fmla="*/ 796627 h 1253095"/>
              <a:gd name="connsiteX1431" fmla="*/ 1293444 w 1957087"/>
              <a:gd name="connsiteY1431" fmla="*/ 804689 h 1253095"/>
              <a:gd name="connsiteX1432" fmla="*/ 1283853 w 1957087"/>
              <a:gd name="connsiteY1432" fmla="*/ 805113 h 1253095"/>
              <a:gd name="connsiteX1433" fmla="*/ 1280906 w 1957087"/>
              <a:gd name="connsiteY1433" fmla="*/ 803588 h 1253095"/>
              <a:gd name="connsiteX1434" fmla="*/ 1277081 w 1957087"/>
              <a:gd name="connsiteY1434" fmla="*/ 807291 h 1253095"/>
              <a:gd name="connsiteX1435" fmla="*/ 1268446 w 1957087"/>
              <a:gd name="connsiteY1435" fmla="*/ 807115 h 1253095"/>
              <a:gd name="connsiteX1436" fmla="*/ 1276507 w 1957087"/>
              <a:gd name="connsiteY1436" fmla="*/ 797321 h 1253095"/>
              <a:gd name="connsiteX1437" fmla="*/ 1280425 w 1957087"/>
              <a:gd name="connsiteY1437" fmla="*/ 800545 h 1253095"/>
              <a:gd name="connsiteX1438" fmla="*/ 1674769 w 1957087"/>
              <a:gd name="connsiteY1438" fmla="*/ 796505 h 1253095"/>
              <a:gd name="connsiteX1439" fmla="*/ 1677075 w 1957087"/>
              <a:gd name="connsiteY1439" fmla="*/ 801689 h 1253095"/>
              <a:gd name="connsiteX1440" fmla="*/ 1668320 w 1957087"/>
              <a:gd name="connsiteY1440" fmla="*/ 804341 h 1253095"/>
              <a:gd name="connsiteX1441" fmla="*/ 1398969 w 1957087"/>
              <a:gd name="connsiteY1441" fmla="*/ 796245 h 1253095"/>
              <a:gd name="connsiteX1442" fmla="*/ 1398397 w 1957087"/>
              <a:gd name="connsiteY1442" fmla="*/ 808918 h 1253095"/>
              <a:gd name="connsiteX1443" fmla="*/ 1392519 w 1957087"/>
              <a:gd name="connsiteY1443" fmla="*/ 804082 h 1253095"/>
              <a:gd name="connsiteX1444" fmla="*/ 365929 w 1957087"/>
              <a:gd name="connsiteY1444" fmla="*/ 793803 h 1253095"/>
              <a:gd name="connsiteX1445" fmla="*/ 361092 w 1957087"/>
              <a:gd name="connsiteY1445" fmla="*/ 799680 h 1253095"/>
              <a:gd name="connsiteX1446" fmla="*/ 357174 w 1957087"/>
              <a:gd name="connsiteY1446" fmla="*/ 796455 h 1253095"/>
              <a:gd name="connsiteX1447" fmla="*/ 1647464 w 1957087"/>
              <a:gd name="connsiteY1447" fmla="*/ 793749 h 1253095"/>
              <a:gd name="connsiteX1448" fmla="*/ 1655300 w 1957087"/>
              <a:gd name="connsiteY1448" fmla="*/ 800199 h 1253095"/>
              <a:gd name="connsiteX1449" fmla="*/ 1648158 w 1957087"/>
              <a:gd name="connsiteY1449" fmla="*/ 800892 h 1253095"/>
              <a:gd name="connsiteX1450" fmla="*/ 1463598 w 1957087"/>
              <a:gd name="connsiteY1450" fmla="*/ 793576 h 1253095"/>
              <a:gd name="connsiteX1451" fmla="*/ 1471781 w 1957087"/>
              <a:gd name="connsiteY1451" fmla="*/ 803597 h 1253095"/>
              <a:gd name="connsiteX1452" fmla="*/ 1464985 w 1957087"/>
              <a:gd name="connsiteY1452" fmla="*/ 807862 h 1253095"/>
              <a:gd name="connsiteX1453" fmla="*/ 1506022 w 1957087"/>
              <a:gd name="connsiteY1453" fmla="*/ 791935 h 1253095"/>
              <a:gd name="connsiteX1454" fmla="*/ 1517860 w 1957087"/>
              <a:gd name="connsiteY1454" fmla="*/ 795518 h 1253095"/>
              <a:gd name="connsiteX1455" fmla="*/ 1511412 w 1957087"/>
              <a:gd name="connsiteY1455" fmla="*/ 803353 h 1253095"/>
              <a:gd name="connsiteX1456" fmla="*/ 1520944 w 1957087"/>
              <a:gd name="connsiteY1456" fmla="*/ 801751 h 1253095"/>
              <a:gd name="connsiteX1457" fmla="*/ 1529268 w 1957087"/>
              <a:gd name="connsiteY1457" fmla="*/ 801619 h 1253095"/>
              <a:gd name="connsiteX1458" fmla="*/ 1510492 w 1957087"/>
              <a:gd name="connsiteY1458" fmla="*/ 812455 h 1253095"/>
              <a:gd name="connsiteX1459" fmla="*/ 1511411 w 1957087"/>
              <a:gd name="connsiteY1459" fmla="*/ 803353 h 1253095"/>
              <a:gd name="connsiteX1460" fmla="*/ 1507493 w 1957087"/>
              <a:gd name="connsiteY1460" fmla="*/ 800129 h 1253095"/>
              <a:gd name="connsiteX1461" fmla="*/ 1501391 w 1957087"/>
              <a:gd name="connsiteY1461" fmla="*/ 811536 h 1253095"/>
              <a:gd name="connsiteX1462" fmla="*/ 1496207 w 1957087"/>
              <a:gd name="connsiteY1462" fmla="*/ 813842 h 1253095"/>
              <a:gd name="connsiteX1463" fmla="*/ 1488024 w 1957087"/>
              <a:gd name="connsiteY1463" fmla="*/ 803822 h 1253095"/>
              <a:gd name="connsiteX1464" fmla="*/ 1495514 w 1957087"/>
              <a:gd name="connsiteY1464" fmla="*/ 806699 h 1253095"/>
              <a:gd name="connsiteX1465" fmla="*/ 1501963 w 1957087"/>
              <a:gd name="connsiteY1465" fmla="*/ 798863 h 1253095"/>
              <a:gd name="connsiteX1466" fmla="*/ 1496433 w 1957087"/>
              <a:gd name="connsiteY1466" fmla="*/ 797598 h 1253095"/>
              <a:gd name="connsiteX1467" fmla="*/ 1506022 w 1957087"/>
              <a:gd name="connsiteY1467" fmla="*/ 791935 h 1253095"/>
              <a:gd name="connsiteX1468" fmla="*/ 1686748 w 1957087"/>
              <a:gd name="connsiteY1468" fmla="*/ 789935 h 1253095"/>
              <a:gd name="connsiteX1469" fmla="*/ 1687441 w 1957087"/>
              <a:gd name="connsiteY1469" fmla="*/ 797078 h 1253095"/>
              <a:gd name="connsiteX1470" fmla="*/ 1681911 w 1957087"/>
              <a:gd name="connsiteY1470" fmla="*/ 795812 h 1253095"/>
              <a:gd name="connsiteX1471" fmla="*/ 277220 w 1957087"/>
              <a:gd name="connsiteY1471" fmla="*/ 789798 h 1253095"/>
              <a:gd name="connsiteX1472" fmla="*/ 279527 w 1957087"/>
              <a:gd name="connsiteY1472" fmla="*/ 794982 h 1253095"/>
              <a:gd name="connsiteX1473" fmla="*/ 285056 w 1957087"/>
              <a:gd name="connsiteY1473" fmla="*/ 796247 h 1253095"/>
              <a:gd name="connsiteX1474" fmla="*/ 287015 w 1957087"/>
              <a:gd name="connsiteY1474" fmla="*/ 797860 h 1253095"/>
              <a:gd name="connsiteX1475" fmla="*/ 292667 w 1957087"/>
              <a:gd name="connsiteY1475" fmla="*/ 818940 h 1253095"/>
              <a:gd name="connsiteX1476" fmla="*/ 275504 w 1957087"/>
              <a:gd name="connsiteY1476" fmla="*/ 827816 h 1253095"/>
              <a:gd name="connsiteX1477" fmla="*/ 260525 w 1957087"/>
              <a:gd name="connsiteY1477" fmla="*/ 822061 h 1253095"/>
              <a:gd name="connsiteX1478" fmla="*/ 259833 w 1957087"/>
              <a:gd name="connsiteY1478" fmla="*/ 814919 h 1253095"/>
              <a:gd name="connsiteX1479" fmla="*/ 254302 w 1957087"/>
              <a:gd name="connsiteY1479" fmla="*/ 813653 h 1253095"/>
              <a:gd name="connsiteX1480" fmla="*/ 259532 w 1957087"/>
              <a:gd name="connsiteY1480" fmla="*/ 802246 h 1253095"/>
              <a:gd name="connsiteX1481" fmla="*/ 263629 w 1957087"/>
              <a:gd name="connsiteY1481" fmla="*/ 798327 h 1253095"/>
              <a:gd name="connsiteX1482" fmla="*/ 277220 w 1957087"/>
              <a:gd name="connsiteY1482" fmla="*/ 789798 h 1253095"/>
              <a:gd name="connsiteX1483" fmla="*/ 1416131 w 1957087"/>
              <a:gd name="connsiteY1483" fmla="*/ 787370 h 1253095"/>
              <a:gd name="connsiteX1484" fmla="*/ 1425233 w 1957087"/>
              <a:gd name="connsiteY1484" fmla="*/ 788289 h 1253095"/>
              <a:gd name="connsiteX1485" fmla="*/ 1418784 w 1957087"/>
              <a:gd name="connsiteY1485" fmla="*/ 796124 h 1253095"/>
              <a:gd name="connsiteX1486" fmla="*/ 1436641 w 1957087"/>
              <a:gd name="connsiteY1486" fmla="*/ 794391 h 1253095"/>
              <a:gd name="connsiteX1487" fmla="*/ 1435722 w 1957087"/>
              <a:gd name="connsiteY1487" fmla="*/ 803493 h 1253095"/>
              <a:gd name="connsiteX1488" fmla="*/ 1432498 w 1957087"/>
              <a:gd name="connsiteY1488" fmla="*/ 807410 h 1253095"/>
              <a:gd name="connsiteX1489" fmla="*/ 1421090 w 1957087"/>
              <a:gd name="connsiteY1489" fmla="*/ 801308 h 1253095"/>
              <a:gd name="connsiteX1490" fmla="*/ 1423743 w 1957087"/>
              <a:gd name="connsiteY1490" fmla="*/ 810063 h 1253095"/>
              <a:gd name="connsiteX1491" fmla="*/ 1406233 w 1957087"/>
              <a:gd name="connsiteY1491" fmla="*/ 815368 h 1253095"/>
              <a:gd name="connsiteX1492" fmla="*/ 1414641 w 1957087"/>
              <a:gd name="connsiteY1492" fmla="*/ 809144 h 1253095"/>
              <a:gd name="connsiteX1493" fmla="*/ 1415560 w 1957087"/>
              <a:gd name="connsiteY1493" fmla="*/ 800042 h 1253095"/>
              <a:gd name="connsiteX1494" fmla="*/ 1418784 w 1957087"/>
              <a:gd name="connsiteY1494" fmla="*/ 796125 h 1253095"/>
              <a:gd name="connsiteX1495" fmla="*/ 1291710 w 1957087"/>
              <a:gd name="connsiteY1495" fmla="*/ 786832 h 1253095"/>
              <a:gd name="connsiteX1496" fmla="*/ 1299546 w 1957087"/>
              <a:gd name="connsiteY1496" fmla="*/ 793281 h 1253095"/>
              <a:gd name="connsiteX1497" fmla="*/ 1292404 w 1957087"/>
              <a:gd name="connsiteY1497" fmla="*/ 793975 h 1253095"/>
              <a:gd name="connsiteX1498" fmla="*/ 1536635 w 1957087"/>
              <a:gd name="connsiteY1498" fmla="*/ 784682 h 1253095"/>
              <a:gd name="connsiteX1499" fmla="*/ 1535716 w 1957087"/>
              <a:gd name="connsiteY1499" fmla="*/ 793784 h 1253095"/>
              <a:gd name="connsiteX1500" fmla="*/ 1527880 w 1957087"/>
              <a:gd name="connsiteY1500" fmla="*/ 787335 h 1253095"/>
              <a:gd name="connsiteX1501" fmla="*/ 1533064 w 1957087"/>
              <a:gd name="connsiteY1501" fmla="*/ 785029 h 1253095"/>
              <a:gd name="connsiteX1502" fmla="*/ 1450744 w 1957087"/>
              <a:gd name="connsiteY1502" fmla="*/ 779508 h 1253095"/>
              <a:gd name="connsiteX1503" fmla="*/ 1452504 w 1957087"/>
              <a:gd name="connsiteY1503" fmla="*/ 779671 h 1253095"/>
              <a:gd name="connsiteX1504" fmla="*/ 1450585 w 1957087"/>
              <a:gd name="connsiteY1504" fmla="*/ 779632 h 1253095"/>
              <a:gd name="connsiteX1505" fmla="*/ 1357605 w 1957087"/>
              <a:gd name="connsiteY1505" fmla="*/ 778633 h 1253095"/>
              <a:gd name="connsiteX1506" fmla="*/ 1365441 w 1957087"/>
              <a:gd name="connsiteY1506" fmla="*/ 785082 h 1253095"/>
              <a:gd name="connsiteX1507" fmla="*/ 1358645 w 1957087"/>
              <a:gd name="connsiteY1507" fmla="*/ 789347 h 1253095"/>
              <a:gd name="connsiteX1508" fmla="*/ 1570041 w 1957087"/>
              <a:gd name="connsiteY1508" fmla="*/ 776031 h 1253095"/>
              <a:gd name="connsiteX1509" fmla="*/ 1577531 w 1957087"/>
              <a:gd name="connsiteY1509" fmla="*/ 778909 h 1253095"/>
              <a:gd name="connsiteX1510" fmla="*/ 1572694 w 1957087"/>
              <a:gd name="connsiteY1510" fmla="*/ 784786 h 1253095"/>
              <a:gd name="connsiteX1511" fmla="*/ 1672688 w 1957087"/>
              <a:gd name="connsiteY1511" fmla="*/ 775078 h 1253095"/>
              <a:gd name="connsiteX1512" fmla="*/ 1678218 w 1957087"/>
              <a:gd name="connsiteY1512" fmla="*/ 776343 h 1253095"/>
              <a:gd name="connsiteX1513" fmla="*/ 1670157 w 1957087"/>
              <a:gd name="connsiteY1513" fmla="*/ 786139 h 1253095"/>
              <a:gd name="connsiteX1514" fmla="*/ 1382257 w 1957087"/>
              <a:gd name="connsiteY1514" fmla="*/ 772633 h 1253095"/>
              <a:gd name="connsiteX1515" fmla="*/ 1389746 w 1957087"/>
              <a:gd name="connsiteY1515" fmla="*/ 775511 h 1253095"/>
              <a:gd name="connsiteX1516" fmla="*/ 1383297 w 1957087"/>
              <a:gd name="connsiteY1516" fmla="*/ 783348 h 1253095"/>
              <a:gd name="connsiteX1517" fmla="*/ 1182147 w 1957087"/>
              <a:gd name="connsiteY1517" fmla="*/ 772235 h 1253095"/>
              <a:gd name="connsiteX1518" fmla="*/ 1186065 w 1957087"/>
              <a:gd name="connsiteY1518" fmla="*/ 775460 h 1253095"/>
              <a:gd name="connsiteX1519" fmla="*/ 1183564 w 1957087"/>
              <a:gd name="connsiteY1519" fmla="*/ 776217 h 1253095"/>
              <a:gd name="connsiteX1520" fmla="*/ 1603795 w 1957087"/>
              <a:gd name="connsiteY1520" fmla="*/ 770952 h 1253095"/>
              <a:gd name="connsiteX1521" fmla="*/ 1610019 w 1957087"/>
              <a:gd name="connsiteY1521" fmla="*/ 779360 h 1253095"/>
              <a:gd name="connsiteX1522" fmla="*/ 1598387 w 1957087"/>
              <a:gd name="connsiteY1522" fmla="*/ 789502 h 1253095"/>
              <a:gd name="connsiteX1523" fmla="*/ 1603916 w 1957087"/>
              <a:gd name="connsiteY1523" fmla="*/ 790767 h 1253095"/>
              <a:gd name="connsiteX1524" fmla="*/ 1597467 w 1957087"/>
              <a:gd name="connsiteY1524" fmla="*/ 798603 h 1253095"/>
              <a:gd name="connsiteX1525" fmla="*/ 1595162 w 1957087"/>
              <a:gd name="connsiteY1525" fmla="*/ 793420 h 1253095"/>
              <a:gd name="connsiteX1526" fmla="*/ 1584448 w 1957087"/>
              <a:gd name="connsiteY1526" fmla="*/ 794460 h 1253095"/>
              <a:gd name="connsiteX1527" fmla="*/ 1578571 w 1957087"/>
              <a:gd name="connsiteY1527" fmla="*/ 789623 h 1253095"/>
              <a:gd name="connsiteX1528" fmla="*/ 1579490 w 1957087"/>
              <a:gd name="connsiteY1528" fmla="*/ 780521 h 1253095"/>
              <a:gd name="connsiteX1529" fmla="*/ 1584674 w 1957087"/>
              <a:gd name="connsiteY1529" fmla="*/ 778216 h 1253095"/>
              <a:gd name="connsiteX1530" fmla="*/ 1587326 w 1957087"/>
              <a:gd name="connsiteY1530" fmla="*/ 786971 h 1253095"/>
              <a:gd name="connsiteX1531" fmla="*/ 1590551 w 1957087"/>
              <a:gd name="connsiteY1531" fmla="*/ 783052 h 1253095"/>
              <a:gd name="connsiteX1532" fmla="*/ 1594469 w 1957087"/>
              <a:gd name="connsiteY1532" fmla="*/ 786277 h 1253095"/>
              <a:gd name="connsiteX1533" fmla="*/ 1600224 w 1957087"/>
              <a:gd name="connsiteY1533" fmla="*/ 771299 h 1253095"/>
              <a:gd name="connsiteX1534" fmla="*/ 1511862 w 1957087"/>
              <a:gd name="connsiteY1534" fmla="*/ 770865 h 1253095"/>
              <a:gd name="connsiteX1535" fmla="*/ 1518085 w 1957087"/>
              <a:gd name="connsiteY1535" fmla="*/ 779274 h 1253095"/>
              <a:gd name="connsiteX1536" fmla="*/ 1525228 w 1957087"/>
              <a:gd name="connsiteY1536" fmla="*/ 778580 h 1253095"/>
              <a:gd name="connsiteX1537" fmla="*/ 1527880 w 1957087"/>
              <a:gd name="connsiteY1537" fmla="*/ 787335 h 1253095"/>
              <a:gd name="connsiteX1538" fmla="*/ 1519126 w 1957087"/>
              <a:gd name="connsiteY1538" fmla="*/ 789988 h 1253095"/>
              <a:gd name="connsiteX1539" fmla="*/ 1516820 w 1957087"/>
              <a:gd name="connsiteY1539" fmla="*/ 784804 h 1253095"/>
              <a:gd name="connsiteX1540" fmla="*/ 1508065 w 1957087"/>
              <a:gd name="connsiteY1540" fmla="*/ 787456 h 1253095"/>
              <a:gd name="connsiteX1541" fmla="*/ 1502188 w 1957087"/>
              <a:gd name="connsiteY1541" fmla="*/ 782620 h 1253095"/>
              <a:gd name="connsiteX1542" fmla="*/ 1551492 w 1957087"/>
              <a:gd name="connsiteY1542" fmla="*/ 770623 h 1253095"/>
              <a:gd name="connsiteX1543" fmla="*/ 1553798 w 1957087"/>
              <a:gd name="connsiteY1543" fmla="*/ 775806 h 1253095"/>
              <a:gd name="connsiteX1544" fmla="*/ 1557022 w 1957087"/>
              <a:gd name="connsiteY1544" fmla="*/ 771888 h 1253095"/>
              <a:gd name="connsiteX1545" fmla="*/ 1560715 w 1957087"/>
              <a:gd name="connsiteY1545" fmla="*/ 791357 h 1253095"/>
              <a:gd name="connsiteX1546" fmla="*/ 1568204 w 1957087"/>
              <a:gd name="connsiteY1546" fmla="*/ 794234 h 1253095"/>
              <a:gd name="connsiteX1547" fmla="*/ 1558184 w 1957087"/>
              <a:gd name="connsiteY1547" fmla="*/ 802417 h 1253095"/>
              <a:gd name="connsiteX1548" fmla="*/ 1553694 w 1957087"/>
              <a:gd name="connsiteY1548" fmla="*/ 811865 h 1253095"/>
              <a:gd name="connsiteX1549" fmla="*/ 1548164 w 1957087"/>
              <a:gd name="connsiteY1549" fmla="*/ 810599 h 1253095"/>
              <a:gd name="connsiteX1550" fmla="*/ 1539287 w 1957087"/>
              <a:gd name="connsiteY1550" fmla="*/ 793437 h 1253095"/>
              <a:gd name="connsiteX1551" fmla="*/ 1544124 w 1957087"/>
              <a:gd name="connsiteY1551" fmla="*/ 787560 h 1253095"/>
              <a:gd name="connsiteX1552" fmla="*/ 1540206 w 1957087"/>
              <a:gd name="connsiteY1552" fmla="*/ 784335 h 1253095"/>
              <a:gd name="connsiteX1553" fmla="*/ 1543431 w 1957087"/>
              <a:gd name="connsiteY1553" fmla="*/ 780417 h 1253095"/>
              <a:gd name="connsiteX1554" fmla="*/ 1539513 w 1957087"/>
              <a:gd name="connsiteY1554" fmla="*/ 777193 h 1253095"/>
              <a:gd name="connsiteX1555" fmla="*/ 1544350 w 1957087"/>
              <a:gd name="connsiteY1555" fmla="*/ 771316 h 1253095"/>
              <a:gd name="connsiteX1556" fmla="*/ 1548268 w 1957087"/>
              <a:gd name="connsiteY1556" fmla="*/ 774540 h 1253095"/>
              <a:gd name="connsiteX1557" fmla="*/ 1264114 w 1957087"/>
              <a:gd name="connsiteY1557" fmla="*/ 769460 h 1253095"/>
              <a:gd name="connsiteX1558" fmla="*/ 1274080 w 1957087"/>
              <a:gd name="connsiteY1558" fmla="*/ 772322 h 1253095"/>
              <a:gd name="connsiteX1559" fmla="*/ 1256570 w 1957087"/>
              <a:gd name="connsiteY1559" fmla="*/ 777627 h 1253095"/>
              <a:gd name="connsiteX1560" fmla="*/ 1255877 w 1957087"/>
              <a:gd name="connsiteY1560" fmla="*/ 770485 h 1253095"/>
              <a:gd name="connsiteX1561" fmla="*/ 1264114 w 1957087"/>
              <a:gd name="connsiteY1561" fmla="*/ 769460 h 1253095"/>
              <a:gd name="connsiteX1562" fmla="*/ 1454029 w 1957087"/>
              <a:gd name="connsiteY1562" fmla="*/ 769271 h 1253095"/>
              <a:gd name="connsiteX1563" fmla="*/ 1462211 w 1957087"/>
              <a:gd name="connsiteY1563" fmla="*/ 779291 h 1253095"/>
              <a:gd name="connsiteX1564" fmla="*/ 1454722 w 1957087"/>
              <a:gd name="connsiteY1564" fmla="*/ 776414 h 1253095"/>
              <a:gd name="connsiteX1565" fmla="*/ 1450744 w 1957087"/>
              <a:gd name="connsiteY1565" fmla="*/ 779508 h 1253095"/>
              <a:gd name="connsiteX1566" fmla="*/ 1445968 w 1957087"/>
              <a:gd name="connsiteY1566" fmla="*/ 779066 h 1253095"/>
              <a:gd name="connsiteX1567" fmla="*/ 1450232 w 1957087"/>
              <a:gd name="connsiteY1567" fmla="*/ 785861 h 1253095"/>
              <a:gd name="connsiteX1568" fmla="*/ 1453456 w 1957087"/>
              <a:gd name="connsiteY1568" fmla="*/ 781944 h 1253095"/>
              <a:gd name="connsiteX1569" fmla="*/ 1454151 w 1957087"/>
              <a:gd name="connsiteY1569" fmla="*/ 789086 h 1253095"/>
              <a:gd name="connsiteX1570" fmla="*/ 1445049 w 1957087"/>
              <a:gd name="connsiteY1570" fmla="*/ 788167 h 1253095"/>
              <a:gd name="connsiteX1571" fmla="*/ 1436641 w 1957087"/>
              <a:gd name="connsiteY1571" fmla="*/ 794391 h 1253095"/>
              <a:gd name="connsiteX1572" fmla="*/ 1440784 w 1957087"/>
              <a:gd name="connsiteY1572" fmla="*/ 781371 h 1253095"/>
              <a:gd name="connsiteX1573" fmla="*/ 1445968 w 1957087"/>
              <a:gd name="connsiteY1573" fmla="*/ 779065 h 1253095"/>
              <a:gd name="connsiteX1574" fmla="*/ 1446886 w 1957087"/>
              <a:gd name="connsiteY1574" fmla="*/ 769964 h 1253095"/>
              <a:gd name="connsiteX1575" fmla="*/ 1449192 w 1957087"/>
              <a:gd name="connsiteY1575" fmla="*/ 775148 h 1253095"/>
              <a:gd name="connsiteX1576" fmla="*/ 1296773 w 1957087"/>
              <a:gd name="connsiteY1576" fmla="*/ 764711 h 1253095"/>
              <a:gd name="connsiteX1577" fmla="*/ 1304956 w 1957087"/>
              <a:gd name="connsiteY1577" fmla="*/ 774732 h 1253095"/>
              <a:gd name="connsiteX1578" fmla="*/ 1299772 w 1957087"/>
              <a:gd name="connsiteY1578" fmla="*/ 777037 h 1253095"/>
              <a:gd name="connsiteX1579" fmla="*/ 1300120 w 1957087"/>
              <a:gd name="connsiteY1579" fmla="*/ 780608 h 1253095"/>
              <a:gd name="connsiteX1580" fmla="*/ 1307608 w 1957087"/>
              <a:gd name="connsiteY1580" fmla="*/ 783486 h 1253095"/>
              <a:gd name="connsiteX1581" fmla="*/ 1299200 w 1957087"/>
              <a:gd name="connsiteY1581" fmla="*/ 789710 h 1253095"/>
              <a:gd name="connsiteX1582" fmla="*/ 1300119 w 1957087"/>
              <a:gd name="connsiteY1582" fmla="*/ 780609 h 1253095"/>
              <a:gd name="connsiteX1583" fmla="*/ 1296548 w 1957087"/>
              <a:gd name="connsiteY1583" fmla="*/ 780955 h 1253095"/>
              <a:gd name="connsiteX1584" fmla="*/ 1294242 w 1957087"/>
              <a:gd name="connsiteY1584" fmla="*/ 775772 h 1253095"/>
              <a:gd name="connsiteX1585" fmla="*/ 1285140 w 1957087"/>
              <a:gd name="connsiteY1585" fmla="*/ 774853 h 1253095"/>
              <a:gd name="connsiteX1586" fmla="*/ 1289977 w 1957087"/>
              <a:gd name="connsiteY1586" fmla="*/ 768976 h 1253095"/>
              <a:gd name="connsiteX1587" fmla="*/ 1296773 w 1957087"/>
              <a:gd name="connsiteY1587" fmla="*/ 764711 h 1253095"/>
              <a:gd name="connsiteX1588" fmla="*/ 1487782 w 1957087"/>
              <a:gd name="connsiteY1588" fmla="*/ 764191 h 1253095"/>
              <a:gd name="connsiteX1589" fmla="*/ 1488475 w 1957087"/>
              <a:gd name="connsiteY1589" fmla="*/ 771334 h 1253095"/>
              <a:gd name="connsiteX1590" fmla="*/ 1492393 w 1957087"/>
              <a:gd name="connsiteY1590" fmla="*/ 774558 h 1253095"/>
              <a:gd name="connsiteX1591" fmla="*/ 1487556 w 1957087"/>
              <a:gd name="connsiteY1591" fmla="*/ 780435 h 1253095"/>
              <a:gd name="connsiteX1592" fmla="*/ 1482026 w 1957087"/>
              <a:gd name="connsiteY1592" fmla="*/ 779170 h 1253095"/>
              <a:gd name="connsiteX1593" fmla="*/ 1480761 w 1957087"/>
              <a:gd name="connsiteY1593" fmla="*/ 784700 h 1253095"/>
              <a:gd name="connsiteX1594" fmla="*/ 1475231 w 1957087"/>
              <a:gd name="connsiteY1594" fmla="*/ 783434 h 1253095"/>
              <a:gd name="connsiteX1595" fmla="*/ 1478108 w 1957087"/>
              <a:gd name="connsiteY1595" fmla="*/ 775945 h 1253095"/>
              <a:gd name="connsiteX1596" fmla="*/ 1482026 w 1957087"/>
              <a:gd name="connsiteY1596" fmla="*/ 779169 h 1253095"/>
              <a:gd name="connsiteX1597" fmla="*/ 1488475 w 1957087"/>
              <a:gd name="connsiteY1597" fmla="*/ 771333 h 1253095"/>
              <a:gd name="connsiteX1598" fmla="*/ 1484557 w 1957087"/>
              <a:gd name="connsiteY1598" fmla="*/ 768109 h 1253095"/>
              <a:gd name="connsiteX1599" fmla="*/ 1797681 w 1957087"/>
              <a:gd name="connsiteY1599" fmla="*/ 762943 h 1253095"/>
              <a:gd name="connsiteX1600" fmla="*/ 1803211 w 1957087"/>
              <a:gd name="connsiteY1600" fmla="*/ 764208 h 1253095"/>
              <a:gd name="connsiteX1601" fmla="*/ 1801946 w 1957087"/>
              <a:gd name="connsiteY1601" fmla="*/ 769738 h 1253095"/>
              <a:gd name="connsiteX1602" fmla="*/ 1794803 w 1957087"/>
              <a:gd name="connsiteY1602" fmla="*/ 770432 h 1253095"/>
              <a:gd name="connsiteX1603" fmla="*/ 1732705 w 1957087"/>
              <a:gd name="connsiteY1603" fmla="*/ 762042 h 1253095"/>
              <a:gd name="connsiteX1604" fmla="*/ 1740195 w 1957087"/>
              <a:gd name="connsiteY1604" fmla="*/ 764919 h 1253095"/>
              <a:gd name="connsiteX1605" fmla="*/ 1733399 w 1957087"/>
              <a:gd name="connsiteY1605" fmla="*/ 769184 h 1253095"/>
              <a:gd name="connsiteX1606" fmla="*/ 1427989 w 1957087"/>
              <a:gd name="connsiteY1606" fmla="*/ 760984 h 1253095"/>
              <a:gd name="connsiteX1607" fmla="*/ 1435825 w 1957087"/>
              <a:gd name="connsiteY1607" fmla="*/ 767433 h 1253095"/>
              <a:gd name="connsiteX1608" fmla="*/ 1421540 w 1957087"/>
              <a:gd name="connsiteY1608" fmla="*/ 768820 h 1253095"/>
              <a:gd name="connsiteX1609" fmla="*/ 1505291 w 1957087"/>
              <a:gd name="connsiteY1609" fmla="*/ 758886 h 1253095"/>
              <a:gd name="connsiteX1610" fmla="*/ 1511515 w 1957087"/>
              <a:gd name="connsiteY1610" fmla="*/ 767294 h 1253095"/>
              <a:gd name="connsiteX1611" fmla="*/ 1504025 w 1957087"/>
              <a:gd name="connsiteY1611" fmla="*/ 764416 h 1253095"/>
              <a:gd name="connsiteX1612" fmla="*/ 1499882 w 1957087"/>
              <a:gd name="connsiteY1612" fmla="*/ 777436 h 1253095"/>
              <a:gd name="connsiteX1613" fmla="*/ 1492393 w 1957087"/>
              <a:gd name="connsiteY1613" fmla="*/ 774558 h 1253095"/>
              <a:gd name="connsiteX1614" fmla="*/ 1496883 w 1957087"/>
              <a:gd name="connsiteY1614" fmla="*/ 765110 h 1253095"/>
              <a:gd name="connsiteX1615" fmla="*/ 1537491 w 1957087"/>
              <a:gd name="connsiteY1615" fmla="*/ 758689 h 1253095"/>
              <a:gd name="connsiteX1616" fmla="*/ 1543656 w 1957087"/>
              <a:gd name="connsiteY1616" fmla="*/ 764174 h 1253095"/>
              <a:gd name="connsiteX1617" fmla="*/ 1530637 w 1957087"/>
              <a:gd name="connsiteY1617" fmla="*/ 760031 h 1253095"/>
              <a:gd name="connsiteX1618" fmla="*/ 1537491 w 1957087"/>
              <a:gd name="connsiteY1618" fmla="*/ 758689 h 1253095"/>
              <a:gd name="connsiteX1619" fmla="*/ 1324996 w 1957087"/>
              <a:gd name="connsiteY1619" fmla="*/ 758366 h 1253095"/>
              <a:gd name="connsiteX1620" fmla="*/ 1324077 w 1957087"/>
              <a:gd name="connsiteY1620" fmla="*/ 767468 h 1253095"/>
              <a:gd name="connsiteX1621" fmla="*/ 1318200 w 1957087"/>
              <a:gd name="connsiteY1621" fmla="*/ 762631 h 1253095"/>
              <a:gd name="connsiteX1622" fmla="*/ 1414970 w 1957087"/>
              <a:gd name="connsiteY1622" fmla="*/ 756841 h 1253095"/>
              <a:gd name="connsiteX1623" fmla="*/ 1412439 w 1957087"/>
              <a:gd name="connsiteY1623" fmla="*/ 767901 h 1253095"/>
              <a:gd name="connsiteX1624" fmla="*/ 1421888 w 1957087"/>
              <a:gd name="connsiteY1624" fmla="*/ 772391 h 1253095"/>
              <a:gd name="connsiteX1625" fmla="*/ 1422234 w 1957087"/>
              <a:gd name="connsiteY1625" fmla="*/ 775963 h 1253095"/>
              <a:gd name="connsiteX1626" fmla="*/ 1404950 w 1957087"/>
              <a:gd name="connsiteY1626" fmla="*/ 765023 h 1253095"/>
              <a:gd name="connsiteX1627" fmla="*/ 1241817 w 1957087"/>
              <a:gd name="connsiteY1627" fmla="*/ 755627 h 1253095"/>
              <a:gd name="connsiteX1628" fmla="*/ 1251959 w 1957087"/>
              <a:gd name="connsiteY1628" fmla="*/ 767260 h 1253095"/>
              <a:gd name="connsiteX1629" fmla="*/ 1255877 w 1957087"/>
              <a:gd name="connsiteY1629" fmla="*/ 770485 h 1253095"/>
              <a:gd name="connsiteX1630" fmla="*/ 1237673 w 1957087"/>
              <a:gd name="connsiteY1630" fmla="*/ 768647 h 1253095"/>
              <a:gd name="connsiteX1631" fmla="*/ 1241817 w 1957087"/>
              <a:gd name="connsiteY1631" fmla="*/ 755627 h 1253095"/>
              <a:gd name="connsiteX1632" fmla="*/ 1479599 w 1957087"/>
              <a:gd name="connsiteY1632" fmla="*/ 754171 h 1253095"/>
              <a:gd name="connsiteX1633" fmla="*/ 1482598 w 1957087"/>
              <a:gd name="connsiteY1633" fmla="*/ 766497 h 1253095"/>
              <a:gd name="connsiteX1634" fmla="*/ 1471191 w 1957087"/>
              <a:gd name="connsiteY1634" fmla="*/ 760395 h 1253095"/>
              <a:gd name="connsiteX1635" fmla="*/ 1391237 w 1957087"/>
              <a:gd name="connsiteY1635" fmla="*/ 753738 h 1253095"/>
              <a:gd name="connsiteX1636" fmla="*/ 1381217 w 1957087"/>
              <a:gd name="connsiteY1636" fmla="*/ 761921 h 1253095"/>
              <a:gd name="connsiteX1637" fmla="*/ 1380523 w 1957087"/>
              <a:gd name="connsiteY1637" fmla="*/ 754778 h 1253095"/>
              <a:gd name="connsiteX1638" fmla="*/ 1250572 w 1957087"/>
              <a:gd name="connsiteY1638" fmla="*/ 752975 h 1253095"/>
              <a:gd name="connsiteX1639" fmla="*/ 1256449 w 1957087"/>
              <a:gd name="connsiteY1639" fmla="*/ 757812 h 1253095"/>
              <a:gd name="connsiteX1640" fmla="*/ 1251265 w 1957087"/>
              <a:gd name="connsiteY1640" fmla="*/ 760117 h 1253095"/>
              <a:gd name="connsiteX1641" fmla="*/ 1401951 w 1957087"/>
              <a:gd name="connsiteY1641" fmla="*/ 752697 h 1253095"/>
              <a:gd name="connsiteX1642" fmla="*/ 1411399 w 1957087"/>
              <a:gd name="connsiteY1642" fmla="*/ 757187 h 1253095"/>
              <a:gd name="connsiteX1643" fmla="*/ 1400685 w 1957087"/>
              <a:gd name="connsiteY1643" fmla="*/ 758227 h 1253095"/>
              <a:gd name="connsiteX1644" fmla="*/ 1363932 w 1957087"/>
              <a:gd name="connsiteY1644" fmla="*/ 750981 h 1253095"/>
              <a:gd name="connsiteX1645" fmla="*/ 1367850 w 1957087"/>
              <a:gd name="connsiteY1645" fmla="*/ 754206 h 1253095"/>
              <a:gd name="connsiteX1646" fmla="*/ 1359095 w 1957087"/>
              <a:gd name="connsiteY1646" fmla="*/ 756858 h 1253095"/>
              <a:gd name="connsiteX1647" fmla="*/ 1484436 w 1957087"/>
              <a:gd name="connsiteY1647" fmla="*/ 748294 h 1253095"/>
              <a:gd name="connsiteX1648" fmla="*/ 1490313 w 1957087"/>
              <a:gd name="connsiteY1648" fmla="*/ 753131 h 1253095"/>
              <a:gd name="connsiteX1649" fmla="*/ 1485129 w 1957087"/>
              <a:gd name="connsiteY1649" fmla="*/ 755436 h 1253095"/>
              <a:gd name="connsiteX1650" fmla="*/ 1527637 w 1957087"/>
              <a:gd name="connsiteY1650" fmla="*/ 747704 h 1253095"/>
              <a:gd name="connsiteX1651" fmla="*/ 1533168 w 1957087"/>
              <a:gd name="connsiteY1651" fmla="*/ 748970 h 1253095"/>
              <a:gd name="connsiteX1652" fmla="*/ 1533515 w 1957087"/>
              <a:gd name="connsiteY1652" fmla="*/ 752541 h 1253095"/>
              <a:gd name="connsiteX1653" fmla="*/ 1523494 w 1957087"/>
              <a:gd name="connsiteY1653" fmla="*/ 760724 h 1253095"/>
              <a:gd name="connsiteX1654" fmla="*/ 1521535 w 1957087"/>
              <a:gd name="connsiteY1654" fmla="*/ 759112 h 1253095"/>
              <a:gd name="connsiteX1655" fmla="*/ 400358 w 1957087"/>
              <a:gd name="connsiteY1655" fmla="*/ 739991 h 1253095"/>
              <a:gd name="connsiteX1656" fmla="*/ 393216 w 1957087"/>
              <a:gd name="connsiteY1656" fmla="*/ 740684 h 1253095"/>
              <a:gd name="connsiteX1657" fmla="*/ 393909 w 1957087"/>
              <a:gd name="connsiteY1657" fmla="*/ 747827 h 1253095"/>
              <a:gd name="connsiteX1658" fmla="*/ 1310589 w 1957087"/>
              <a:gd name="connsiteY1658" fmla="*/ 739938 h 1253095"/>
              <a:gd name="connsiteX1659" fmla="*/ 1312895 w 1957087"/>
              <a:gd name="connsiteY1659" fmla="*/ 745122 h 1253095"/>
              <a:gd name="connsiteX1660" fmla="*/ 1304140 w 1957087"/>
              <a:gd name="connsiteY1660" fmla="*/ 747774 h 1253095"/>
              <a:gd name="connsiteX1661" fmla="*/ 1303447 w 1957087"/>
              <a:gd name="connsiteY1661" fmla="*/ 740632 h 1253095"/>
              <a:gd name="connsiteX1662" fmla="*/ 1537657 w 1957087"/>
              <a:gd name="connsiteY1662" fmla="*/ 739522 h 1253095"/>
              <a:gd name="connsiteX1663" fmla="*/ 1541575 w 1957087"/>
              <a:gd name="connsiteY1663" fmla="*/ 742747 h 1253095"/>
              <a:gd name="connsiteX1664" fmla="*/ 1532820 w 1957087"/>
              <a:gd name="connsiteY1664" fmla="*/ 745399 h 1253095"/>
              <a:gd name="connsiteX1665" fmla="*/ 1689036 w 1957087"/>
              <a:gd name="connsiteY1665" fmla="*/ 739244 h 1253095"/>
              <a:gd name="connsiteX1666" fmla="*/ 1693301 w 1957087"/>
              <a:gd name="connsiteY1666" fmla="*/ 746040 h 1253095"/>
              <a:gd name="connsiteX1667" fmla="*/ 1682587 w 1957087"/>
              <a:gd name="connsiteY1667" fmla="*/ 747080 h 1253095"/>
              <a:gd name="connsiteX1668" fmla="*/ 1393422 w 1957087"/>
              <a:gd name="connsiteY1668" fmla="*/ 739106 h 1253095"/>
              <a:gd name="connsiteX1669" fmla="*/ 1392503 w 1957087"/>
              <a:gd name="connsiteY1669" fmla="*/ 748207 h 1253095"/>
              <a:gd name="connsiteX1670" fmla="*/ 1385013 w 1957087"/>
              <a:gd name="connsiteY1670" fmla="*/ 745330 h 1253095"/>
              <a:gd name="connsiteX1671" fmla="*/ 1544800 w 1957087"/>
              <a:gd name="connsiteY1671" fmla="*/ 738829 h 1253095"/>
              <a:gd name="connsiteX1672" fmla="*/ 1545494 w 1957087"/>
              <a:gd name="connsiteY1672" fmla="*/ 745971 h 1253095"/>
              <a:gd name="connsiteX1673" fmla="*/ 1541575 w 1957087"/>
              <a:gd name="connsiteY1673" fmla="*/ 742747 h 1253095"/>
              <a:gd name="connsiteX1674" fmla="*/ 1166007 w 1957087"/>
              <a:gd name="connsiteY1674" fmla="*/ 735951 h 1253095"/>
              <a:gd name="connsiteX1675" fmla="*/ 1150456 w 1957087"/>
              <a:gd name="connsiteY1675" fmla="*/ 742867 h 1253095"/>
              <a:gd name="connsiteX1676" fmla="*/ 1156334 w 1957087"/>
              <a:gd name="connsiteY1676" fmla="*/ 747704 h 1253095"/>
              <a:gd name="connsiteX1677" fmla="*/ 1163822 w 1957087"/>
              <a:gd name="connsiteY1677" fmla="*/ 750583 h 1253095"/>
              <a:gd name="connsiteX1678" fmla="*/ 1166007 w 1957087"/>
              <a:gd name="connsiteY1678" fmla="*/ 735951 h 1253095"/>
              <a:gd name="connsiteX1679" fmla="*/ 1228270 w 1957087"/>
              <a:gd name="connsiteY1679" fmla="*/ 734417 h 1253095"/>
              <a:gd name="connsiteX1680" fmla="*/ 1230029 w 1957087"/>
              <a:gd name="connsiteY1680" fmla="*/ 734579 h 1253095"/>
              <a:gd name="connsiteX1681" fmla="*/ 1228110 w 1957087"/>
              <a:gd name="connsiteY1681" fmla="*/ 734540 h 1253095"/>
              <a:gd name="connsiteX1682" fmla="*/ 1578553 w 1957087"/>
              <a:gd name="connsiteY1682" fmla="*/ 733749 h 1253095"/>
              <a:gd name="connsiteX1683" fmla="*/ 1582818 w 1957087"/>
              <a:gd name="connsiteY1683" fmla="*/ 740545 h 1253095"/>
              <a:gd name="connsiteX1684" fmla="*/ 1575675 w 1957087"/>
              <a:gd name="connsiteY1684" fmla="*/ 741238 h 1253095"/>
              <a:gd name="connsiteX1685" fmla="*/ 1497334 w 1957087"/>
              <a:gd name="connsiteY1685" fmla="*/ 732622 h 1253095"/>
              <a:gd name="connsiteX1686" fmla="*/ 1493190 w 1957087"/>
              <a:gd name="connsiteY1686" fmla="*/ 745642 h 1253095"/>
              <a:gd name="connsiteX1687" fmla="*/ 1487313 w 1957087"/>
              <a:gd name="connsiteY1687" fmla="*/ 740805 h 1253095"/>
              <a:gd name="connsiteX1688" fmla="*/ 1269919 w 1957087"/>
              <a:gd name="connsiteY1688" fmla="*/ 729467 h 1253095"/>
              <a:gd name="connsiteX1689" fmla="*/ 1272571 w 1957087"/>
              <a:gd name="connsiteY1689" fmla="*/ 738222 h 1253095"/>
              <a:gd name="connsiteX1690" fmla="*/ 1265082 w 1957087"/>
              <a:gd name="connsiteY1690" fmla="*/ 735344 h 1253095"/>
              <a:gd name="connsiteX1691" fmla="*/ 1224758 w 1957087"/>
              <a:gd name="connsiteY1691" fmla="*/ 728444 h 1253095"/>
              <a:gd name="connsiteX1692" fmla="*/ 1232248 w 1957087"/>
              <a:gd name="connsiteY1692" fmla="*/ 731322 h 1253095"/>
              <a:gd name="connsiteX1693" fmla="*/ 1228270 w 1957087"/>
              <a:gd name="connsiteY1693" fmla="*/ 734417 h 1253095"/>
              <a:gd name="connsiteX1694" fmla="*/ 1223493 w 1957087"/>
              <a:gd name="connsiteY1694" fmla="*/ 733974 h 1253095"/>
              <a:gd name="connsiteX1695" fmla="*/ 1613919 w 1957087"/>
              <a:gd name="connsiteY1695" fmla="*/ 726710 h 1253095"/>
              <a:gd name="connsiteX1696" fmla="*/ 1613000 w 1957087"/>
              <a:gd name="connsiteY1696" fmla="*/ 735812 h 1253095"/>
              <a:gd name="connsiteX1697" fmla="*/ 1608735 w 1957087"/>
              <a:gd name="connsiteY1697" fmla="*/ 729016 h 1253095"/>
              <a:gd name="connsiteX1698" fmla="*/ 406905 w 1957087"/>
              <a:gd name="connsiteY1698" fmla="*/ 725612 h 1253095"/>
              <a:gd name="connsiteX1699" fmla="*/ 407138 w 1957087"/>
              <a:gd name="connsiteY1699" fmla="*/ 726265 h 1253095"/>
              <a:gd name="connsiteX1700" fmla="*/ 406611 w 1957087"/>
              <a:gd name="connsiteY1700" fmla="*/ 726317 h 1253095"/>
              <a:gd name="connsiteX1701" fmla="*/ 1153907 w 1957087"/>
              <a:gd name="connsiteY1701" fmla="*/ 722706 h 1253095"/>
              <a:gd name="connsiteX1702" fmla="*/ 1154600 w 1957087"/>
              <a:gd name="connsiteY1702" fmla="*/ 729849 h 1253095"/>
              <a:gd name="connsiteX1703" fmla="*/ 1159784 w 1957087"/>
              <a:gd name="connsiteY1703" fmla="*/ 727543 h 1253095"/>
              <a:gd name="connsiteX1704" fmla="*/ 1159437 w 1957087"/>
              <a:gd name="connsiteY1704" fmla="*/ 723972 h 1253095"/>
              <a:gd name="connsiteX1705" fmla="*/ 1209780 w 1957087"/>
              <a:gd name="connsiteY1705" fmla="*/ 722689 h 1253095"/>
              <a:gd name="connsiteX1706" fmla="*/ 1217269 w 1957087"/>
              <a:gd name="connsiteY1706" fmla="*/ 725567 h 1253095"/>
              <a:gd name="connsiteX1707" fmla="*/ 1210820 w 1957087"/>
              <a:gd name="connsiteY1707" fmla="*/ 733403 h 1253095"/>
              <a:gd name="connsiteX1708" fmla="*/ 1660345 w 1957087"/>
              <a:gd name="connsiteY1708" fmla="*/ 722203 h 1253095"/>
              <a:gd name="connsiteX1709" fmla="*/ 1659426 w 1957087"/>
              <a:gd name="connsiteY1709" fmla="*/ 731305 h 1253095"/>
              <a:gd name="connsiteX1710" fmla="*/ 1651937 w 1957087"/>
              <a:gd name="connsiteY1710" fmla="*/ 728427 h 1253095"/>
              <a:gd name="connsiteX1711" fmla="*/ 1523251 w 1957087"/>
              <a:gd name="connsiteY1711" fmla="*/ 721094 h 1253095"/>
              <a:gd name="connsiteX1712" fmla="*/ 1527516 w 1957087"/>
              <a:gd name="connsiteY1712" fmla="*/ 727890 h 1253095"/>
              <a:gd name="connsiteX1713" fmla="*/ 1518761 w 1957087"/>
              <a:gd name="connsiteY1713" fmla="*/ 730542 h 1253095"/>
              <a:gd name="connsiteX1714" fmla="*/ 1287082 w 1957087"/>
              <a:gd name="connsiteY1714" fmla="*/ 720591 h 1253095"/>
              <a:gd name="connsiteX1715" fmla="*/ 1291346 w 1957087"/>
              <a:gd name="connsiteY1715" fmla="*/ 727387 h 1253095"/>
              <a:gd name="connsiteX1716" fmla="*/ 1280632 w 1957087"/>
              <a:gd name="connsiteY1716" fmla="*/ 728427 h 1253095"/>
              <a:gd name="connsiteX1717" fmla="*/ 376190 w 1957087"/>
              <a:gd name="connsiteY1717" fmla="*/ 719638 h 1253095"/>
              <a:gd name="connsiteX1718" fmla="*/ 376151 w 1957087"/>
              <a:gd name="connsiteY1718" fmla="*/ 721557 h 1253095"/>
              <a:gd name="connsiteX1719" fmla="*/ 376027 w 1957087"/>
              <a:gd name="connsiteY1719" fmla="*/ 721397 h 1253095"/>
              <a:gd name="connsiteX1720" fmla="*/ 1613225 w 1957087"/>
              <a:gd name="connsiteY1720" fmla="*/ 719568 h 1253095"/>
              <a:gd name="connsiteX1721" fmla="*/ 1619102 w 1957087"/>
              <a:gd name="connsiteY1721" fmla="*/ 724405 h 1253095"/>
              <a:gd name="connsiteX1722" fmla="*/ 1613919 w 1957087"/>
              <a:gd name="connsiteY1722" fmla="*/ 726710 h 1253095"/>
              <a:gd name="connsiteX1723" fmla="*/ 1252635 w 1957087"/>
              <a:gd name="connsiteY1723" fmla="*/ 718528 h 1253095"/>
              <a:gd name="connsiteX1724" fmla="*/ 1251716 w 1957087"/>
              <a:gd name="connsiteY1724" fmla="*/ 727630 h 1253095"/>
              <a:gd name="connsiteX1725" fmla="*/ 1246186 w 1957087"/>
              <a:gd name="connsiteY1725" fmla="*/ 726364 h 1253095"/>
              <a:gd name="connsiteX1726" fmla="*/ 1483274 w 1957087"/>
              <a:gd name="connsiteY1726" fmla="*/ 717765 h 1253095"/>
              <a:gd name="connsiteX1727" fmla="*/ 1483968 w 1957087"/>
              <a:gd name="connsiteY1727" fmla="*/ 724908 h 1253095"/>
              <a:gd name="connsiteX1728" fmla="*/ 1473254 w 1957087"/>
              <a:gd name="connsiteY1728" fmla="*/ 725948 h 1253095"/>
              <a:gd name="connsiteX1729" fmla="*/ 1221760 w 1957087"/>
              <a:gd name="connsiteY1729" fmla="*/ 716118 h 1253095"/>
              <a:gd name="connsiteX1730" fmla="*/ 1222800 w 1957087"/>
              <a:gd name="connsiteY1730" fmla="*/ 726832 h 1253095"/>
              <a:gd name="connsiteX1731" fmla="*/ 1149642 w 1957087"/>
              <a:gd name="connsiteY1731" fmla="*/ 715910 h 1253095"/>
              <a:gd name="connsiteX1732" fmla="*/ 1144805 w 1957087"/>
              <a:gd name="connsiteY1732" fmla="*/ 721787 h 1253095"/>
              <a:gd name="connsiteX1733" fmla="*/ 1155519 w 1957087"/>
              <a:gd name="connsiteY1733" fmla="*/ 720747 h 1253095"/>
              <a:gd name="connsiteX1734" fmla="*/ 1327978 w 1957087"/>
              <a:gd name="connsiteY1734" fmla="*/ 714818 h 1253095"/>
              <a:gd name="connsiteX1735" fmla="*/ 1330977 w 1957087"/>
              <a:gd name="connsiteY1735" fmla="*/ 727144 h 1253095"/>
              <a:gd name="connsiteX1736" fmla="*/ 1316692 w 1957087"/>
              <a:gd name="connsiteY1736" fmla="*/ 728531 h 1253095"/>
              <a:gd name="connsiteX1737" fmla="*/ 1317957 w 1957087"/>
              <a:gd name="connsiteY1737" fmla="*/ 723001 h 1253095"/>
              <a:gd name="connsiteX1738" fmla="*/ 401503 w 1957087"/>
              <a:gd name="connsiteY1738" fmla="*/ 714646 h 1253095"/>
              <a:gd name="connsiteX1739" fmla="*/ 403809 w 1957087"/>
              <a:gd name="connsiteY1739" fmla="*/ 719829 h 1253095"/>
              <a:gd name="connsiteX1740" fmla="*/ 405966 w 1957087"/>
              <a:gd name="connsiteY1740" fmla="*/ 726379 h 1253095"/>
              <a:gd name="connsiteX1741" fmla="*/ 406611 w 1957087"/>
              <a:gd name="connsiteY1741" fmla="*/ 726317 h 1253095"/>
              <a:gd name="connsiteX1742" fmla="*/ 404849 w 1957087"/>
              <a:gd name="connsiteY1742" fmla="*/ 730543 h 1253095"/>
              <a:gd name="connsiteX1743" fmla="*/ 396319 w 1957087"/>
              <a:gd name="connsiteY1743" fmla="*/ 716951 h 1253095"/>
              <a:gd name="connsiteX1744" fmla="*/ 13954 w 1957087"/>
              <a:gd name="connsiteY1744" fmla="*/ 714421 h 1253095"/>
              <a:gd name="connsiteX1745" fmla="*/ 23056 w 1957087"/>
              <a:gd name="connsiteY1745" fmla="*/ 715340 h 1253095"/>
              <a:gd name="connsiteX1746" fmla="*/ 19831 w 1957087"/>
              <a:gd name="connsiteY1746" fmla="*/ 719258 h 1253095"/>
              <a:gd name="connsiteX1747" fmla="*/ 9811 w 1957087"/>
              <a:gd name="connsiteY1747" fmla="*/ 727441 h 1253095"/>
              <a:gd name="connsiteX1748" fmla="*/ 13954 w 1957087"/>
              <a:gd name="connsiteY1748" fmla="*/ 714421 h 1253095"/>
              <a:gd name="connsiteX1749" fmla="*/ 1555045 w 1957087"/>
              <a:gd name="connsiteY1749" fmla="*/ 714402 h 1253095"/>
              <a:gd name="connsiteX1750" fmla="*/ 1561616 w 1957087"/>
              <a:gd name="connsiteY1750" fmla="*/ 726382 h 1253095"/>
              <a:gd name="connsiteX1751" fmla="*/ 1555739 w 1957087"/>
              <a:gd name="connsiteY1751" fmla="*/ 721545 h 1253095"/>
              <a:gd name="connsiteX1752" fmla="*/ 1548596 w 1957087"/>
              <a:gd name="connsiteY1752" fmla="*/ 722238 h 1253095"/>
              <a:gd name="connsiteX1753" fmla="*/ 1546290 w 1957087"/>
              <a:gd name="connsiteY1753" fmla="*/ 717055 h 1253095"/>
              <a:gd name="connsiteX1754" fmla="*/ 1248370 w 1957087"/>
              <a:gd name="connsiteY1754" fmla="*/ 711732 h 1253095"/>
              <a:gd name="connsiteX1755" fmla="*/ 1249064 w 1957087"/>
              <a:gd name="connsiteY1755" fmla="*/ 718875 h 1253095"/>
              <a:gd name="connsiteX1756" fmla="*/ 1241921 w 1957087"/>
              <a:gd name="connsiteY1756" fmla="*/ 719568 h 1253095"/>
              <a:gd name="connsiteX1757" fmla="*/ 1646632 w 1957087"/>
              <a:gd name="connsiteY1757" fmla="*/ 710917 h 1253095"/>
              <a:gd name="connsiteX1758" fmla="*/ 1647326 w 1957087"/>
              <a:gd name="connsiteY1758" fmla="*/ 718060 h 1253095"/>
              <a:gd name="connsiteX1759" fmla="*/ 1639836 w 1957087"/>
              <a:gd name="connsiteY1759" fmla="*/ 715182 h 1253095"/>
              <a:gd name="connsiteX1760" fmla="*/ 1262308 w 1957087"/>
              <a:gd name="connsiteY1760" fmla="*/ 706775 h 1253095"/>
              <a:gd name="connsiteX1761" fmla="*/ 1278553 w 1957087"/>
              <a:gd name="connsiteY1761" fmla="*/ 707000 h 1253095"/>
              <a:gd name="connsiteX1762" fmla="*/ 1278899 w 1957087"/>
              <a:gd name="connsiteY1762" fmla="*/ 710571 h 1253095"/>
              <a:gd name="connsiteX1763" fmla="*/ 1263002 w 1957087"/>
              <a:gd name="connsiteY1763" fmla="*/ 713917 h 1253095"/>
              <a:gd name="connsiteX1764" fmla="*/ 1099870 w 1957087"/>
              <a:gd name="connsiteY1764" fmla="*/ 704520 h 1253095"/>
              <a:gd name="connsiteX1765" fmla="*/ 1092727 w 1957087"/>
              <a:gd name="connsiteY1765" fmla="*/ 705214 h 1253095"/>
              <a:gd name="connsiteX1766" fmla="*/ 1093421 w 1957087"/>
              <a:gd name="connsiteY1766" fmla="*/ 712357 h 1253095"/>
              <a:gd name="connsiteX1767" fmla="*/ 1193415 w 1957087"/>
              <a:gd name="connsiteY1767" fmla="*/ 702648 h 1253095"/>
              <a:gd name="connsiteX1768" fmla="*/ 1197333 w 1957087"/>
              <a:gd name="connsiteY1768" fmla="*/ 705873 h 1253095"/>
              <a:gd name="connsiteX1769" fmla="*/ 1190190 w 1957087"/>
              <a:gd name="connsiteY1769" fmla="*/ 706566 h 1253095"/>
              <a:gd name="connsiteX1770" fmla="*/ 1436727 w 1957087"/>
              <a:gd name="connsiteY1770" fmla="*/ 702457 h 1253095"/>
              <a:gd name="connsiteX1771" fmla="*/ 1431890 w 1957087"/>
              <a:gd name="connsiteY1771" fmla="*/ 708334 h 1253095"/>
              <a:gd name="connsiteX1772" fmla="*/ 1427972 w 1957087"/>
              <a:gd name="connsiteY1772" fmla="*/ 705109 h 1253095"/>
              <a:gd name="connsiteX1773" fmla="*/ 1126481 w 1957087"/>
              <a:gd name="connsiteY1773" fmla="*/ 700134 h 1253095"/>
              <a:gd name="connsiteX1774" fmla="*/ 1127174 w 1957087"/>
              <a:gd name="connsiteY1774" fmla="*/ 707277 h 1253095"/>
              <a:gd name="connsiteX1775" fmla="*/ 1132358 w 1957087"/>
              <a:gd name="connsiteY1775" fmla="*/ 704971 h 1253095"/>
              <a:gd name="connsiteX1776" fmla="*/ 1132011 w 1957087"/>
              <a:gd name="connsiteY1776" fmla="*/ 701400 h 1253095"/>
              <a:gd name="connsiteX1777" fmla="*/ 1149867 w 1957087"/>
              <a:gd name="connsiteY1777" fmla="*/ 699666 h 1253095"/>
              <a:gd name="connsiteX1778" fmla="*/ 1150561 w 1957087"/>
              <a:gd name="connsiteY1778" fmla="*/ 706808 h 1253095"/>
              <a:gd name="connsiteX1779" fmla="*/ 1155397 w 1957087"/>
              <a:gd name="connsiteY1779" fmla="*/ 700932 h 1253095"/>
              <a:gd name="connsiteX1780" fmla="*/ 1205741 w 1957087"/>
              <a:gd name="connsiteY1780" fmla="*/ 699649 h 1253095"/>
              <a:gd name="connsiteX1781" fmla="*/ 1206435 w 1957087"/>
              <a:gd name="connsiteY1781" fmla="*/ 706792 h 1253095"/>
              <a:gd name="connsiteX1782" fmla="*/ 1197333 w 1957087"/>
              <a:gd name="connsiteY1782" fmla="*/ 705873 h 1253095"/>
              <a:gd name="connsiteX1783" fmla="*/ 1439605 w 1957087"/>
              <a:gd name="connsiteY1783" fmla="*/ 694969 h 1253095"/>
              <a:gd name="connsiteX1784" fmla="*/ 1436380 w 1957087"/>
              <a:gd name="connsiteY1784" fmla="*/ 698887 h 1253095"/>
              <a:gd name="connsiteX1785" fmla="*/ 1432462 w 1957087"/>
              <a:gd name="connsiteY1785" fmla="*/ 695662 h 1253095"/>
              <a:gd name="connsiteX1786" fmla="*/ 1513955 w 1957087"/>
              <a:gd name="connsiteY1786" fmla="*/ 694959 h 1253095"/>
              <a:gd name="connsiteX1787" fmla="*/ 1517253 w 1957087"/>
              <a:gd name="connsiteY1787" fmla="*/ 696441 h 1253095"/>
              <a:gd name="connsiteX1788" fmla="*/ 1512416 w 1957087"/>
              <a:gd name="connsiteY1788" fmla="*/ 702318 h 1253095"/>
              <a:gd name="connsiteX1789" fmla="*/ 1508498 w 1957087"/>
              <a:gd name="connsiteY1789" fmla="*/ 699094 h 1253095"/>
              <a:gd name="connsiteX1790" fmla="*/ 1513955 w 1957087"/>
              <a:gd name="connsiteY1790" fmla="*/ 694959 h 1253095"/>
              <a:gd name="connsiteX1791" fmla="*/ 1388914 w 1957087"/>
              <a:gd name="connsiteY1791" fmla="*/ 692680 h 1253095"/>
              <a:gd name="connsiteX1792" fmla="*/ 1391567 w 1957087"/>
              <a:gd name="connsiteY1792" fmla="*/ 701435 h 1253095"/>
              <a:gd name="connsiteX1793" fmla="*/ 1377628 w 1957087"/>
              <a:gd name="connsiteY1793" fmla="*/ 706393 h 1253095"/>
              <a:gd name="connsiteX1794" fmla="*/ 1380507 w 1957087"/>
              <a:gd name="connsiteY1794" fmla="*/ 698904 h 1253095"/>
              <a:gd name="connsiteX1795" fmla="*/ 1375323 w 1957087"/>
              <a:gd name="connsiteY1795" fmla="*/ 701210 h 1253095"/>
              <a:gd name="connsiteX1796" fmla="*/ 1380520 w 1957087"/>
              <a:gd name="connsiteY1796" fmla="*/ 694396 h 1253095"/>
              <a:gd name="connsiteX1797" fmla="*/ 1388914 w 1957087"/>
              <a:gd name="connsiteY1797" fmla="*/ 692680 h 1253095"/>
              <a:gd name="connsiteX1798" fmla="*/ 1612410 w 1957087"/>
              <a:gd name="connsiteY1798" fmla="*/ 692611 h 1253095"/>
              <a:gd name="connsiteX1799" fmla="*/ 1618288 w 1957087"/>
              <a:gd name="connsiteY1799" fmla="*/ 697448 h 1253095"/>
              <a:gd name="connsiteX1800" fmla="*/ 1613451 w 1957087"/>
              <a:gd name="connsiteY1800" fmla="*/ 703325 h 1253095"/>
              <a:gd name="connsiteX1801" fmla="*/ 1607574 w 1957087"/>
              <a:gd name="connsiteY1801" fmla="*/ 698488 h 1253095"/>
              <a:gd name="connsiteX1802" fmla="*/ 1257004 w 1957087"/>
              <a:gd name="connsiteY1802" fmla="*/ 689265 h 1253095"/>
              <a:gd name="connsiteX1803" fmla="*/ 1261962 w 1957087"/>
              <a:gd name="connsiteY1803" fmla="*/ 703203 h 1253095"/>
              <a:gd name="connsiteX1804" fmla="*/ 1246065 w 1957087"/>
              <a:gd name="connsiteY1804" fmla="*/ 706549 h 1253095"/>
              <a:gd name="connsiteX1805" fmla="*/ 1243759 w 1957087"/>
              <a:gd name="connsiteY1805" fmla="*/ 701365 h 1253095"/>
              <a:gd name="connsiteX1806" fmla="*/ 1236617 w 1957087"/>
              <a:gd name="connsiteY1806" fmla="*/ 702059 h 1253095"/>
              <a:gd name="connsiteX1807" fmla="*/ 1240329 w 1957087"/>
              <a:gd name="connsiteY1807" fmla="*/ 691559 h 1253095"/>
              <a:gd name="connsiteX1808" fmla="*/ 1252167 w 1957087"/>
              <a:gd name="connsiteY1808" fmla="*/ 695142 h 1253095"/>
              <a:gd name="connsiteX1809" fmla="*/ 1480500 w 1957087"/>
              <a:gd name="connsiteY1809" fmla="*/ 689195 h 1253095"/>
              <a:gd name="connsiteX1810" fmla="*/ 1479928 w 1957087"/>
              <a:gd name="connsiteY1810" fmla="*/ 701868 h 1253095"/>
              <a:gd name="connsiteX1811" fmla="*/ 1470479 w 1957087"/>
              <a:gd name="connsiteY1811" fmla="*/ 697378 h 1253095"/>
              <a:gd name="connsiteX1812" fmla="*/ 288939 w 1957087"/>
              <a:gd name="connsiteY1812" fmla="*/ 687723 h 1253095"/>
              <a:gd name="connsiteX1813" fmla="*/ 287673 w 1957087"/>
              <a:gd name="connsiteY1813" fmla="*/ 693253 h 1253095"/>
              <a:gd name="connsiteX1814" fmla="*/ 282489 w 1957087"/>
              <a:gd name="connsiteY1814" fmla="*/ 695559 h 1253095"/>
              <a:gd name="connsiteX1815" fmla="*/ 280184 w 1957087"/>
              <a:gd name="connsiteY1815" fmla="*/ 690375 h 1253095"/>
              <a:gd name="connsiteX1816" fmla="*/ 1498357 w 1957087"/>
              <a:gd name="connsiteY1816" fmla="*/ 687461 h 1253095"/>
              <a:gd name="connsiteX1817" fmla="*/ 1507458 w 1957087"/>
              <a:gd name="connsiteY1817" fmla="*/ 688380 h 1253095"/>
              <a:gd name="connsiteX1818" fmla="*/ 1507805 w 1957087"/>
              <a:gd name="connsiteY1818" fmla="*/ 691952 h 1253095"/>
              <a:gd name="connsiteX1819" fmla="*/ 1501009 w 1957087"/>
              <a:gd name="connsiteY1819" fmla="*/ 696216 h 1253095"/>
              <a:gd name="connsiteX1820" fmla="*/ 1202741 w 1957087"/>
              <a:gd name="connsiteY1820" fmla="*/ 687323 h 1253095"/>
              <a:gd name="connsiteX1821" fmla="*/ 1205047 w 1957087"/>
              <a:gd name="connsiteY1821" fmla="*/ 692507 h 1253095"/>
              <a:gd name="connsiteX1822" fmla="*/ 1194333 w 1957087"/>
              <a:gd name="connsiteY1822" fmla="*/ 693547 h 1253095"/>
              <a:gd name="connsiteX1823" fmla="*/ 1191456 w 1957087"/>
              <a:gd name="connsiteY1823" fmla="*/ 701036 h 1253095"/>
              <a:gd name="connsiteX1824" fmla="*/ 1182007 w 1957087"/>
              <a:gd name="connsiteY1824" fmla="*/ 696546 h 1253095"/>
              <a:gd name="connsiteX1825" fmla="*/ 1185232 w 1957087"/>
              <a:gd name="connsiteY1825" fmla="*/ 692628 h 1253095"/>
              <a:gd name="connsiteX1826" fmla="*/ 1194334 w 1957087"/>
              <a:gd name="connsiteY1826" fmla="*/ 693547 h 1253095"/>
              <a:gd name="connsiteX1827" fmla="*/ 1218292 w 1957087"/>
              <a:gd name="connsiteY1827" fmla="*/ 680406 h 1253095"/>
              <a:gd name="connsiteX1828" fmla="*/ 1222557 w 1957087"/>
              <a:gd name="connsiteY1828" fmla="*/ 687202 h 1253095"/>
              <a:gd name="connsiteX1829" fmla="*/ 1213802 w 1957087"/>
              <a:gd name="connsiteY1829" fmla="*/ 689855 h 1253095"/>
              <a:gd name="connsiteX1830" fmla="*/ 1126359 w 1957087"/>
              <a:gd name="connsiteY1830" fmla="*/ 680319 h 1253095"/>
              <a:gd name="connsiteX1831" fmla="*/ 1127053 w 1957087"/>
              <a:gd name="connsiteY1831" fmla="*/ 687462 h 1253095"/>
              <a:gd name="connsiteX1832" fmla="*/ 1132236 w 1957087"/>
              <a:gd name="connsiteY1832" fmla="*/ 685156 h 1253095"/>
              <a:gd name="connsiteX1833" fmla="*/ 1133848 w 1957087"/>
              <a:gd name="connsiteY1833" fmla="*/ 683197 h 1253095"/>
              <a:gd name="connsiteX1834" fmla="*/ 1432341 w 1957087"/>
              <a:gd name="connsiteY1834" fmla="*/ 675846 h 1253095"/>
              <a:gd name="connsiteX1835" fmla="*/ 1434993 w 1957087"/>
              <a:gd name="connsiteY1835" fmla="*/ 684601 h 1253095"/>
              <a:gd name="connsiteX1836" fmla="*/ 1418749 w 1957087"/>
              <a:gd name="connsiteY1836" fmla="*/ 684376 h 1253095"/>
              <a:gd name="connsiteX1837" fmla="*/ 1204926 w 1957087"/>
              <a:gd name="connsiteY1837" fmla="*/ 672691 h 1253095"/>
              <a:gd name="connsiteX1838" fmla="*/ 1212415 w 1957087"/>
              <a:gd name="connsiteY1838" fmla="*/ 675569 h 1253095"/>
              <a:gd name="connsiteX1839" fmla="*/ 1212762 w 1957087"/>
              <a:gd name="connsiteY1839" fmla="*/ 679141 h 1253095"/>
              <a:gd name="connsiteX1840" fmla="*/ 1205966 w 1957087"/>
              <a:gd name="connsiteY1840" fmla="*/ 683405 h 1253095"/>
              <a:gd name="connsiteX1841" fmla="*/ 1229924 w 1957087"/>
              <a:gd name="connsiteY1841" fmla="*/ 670264 h 1253095"/>
              <a:gd name="connsiteX1842" fmla="*/ 1237413 w 1957087"/>
              <a:gd name="connsiteY1842" fmla="*/ 673142 h 1253095"/>
              <a:gd name="connsiteX1843" fmla="*/ 1237760 w 1957087"/>
              <a:gd name="connsiteY1843" fmla="*/ 676713 h 1253095"/>
              <a:gd name="connsiteX1844" fmla="*/ 1230964 w 1957087"/>
              <a:gd name="connsiteY1844" fmla="*/ 680978 h 1253095"/>
              <a:gd name="connsiteX1845" fmla="*/ 409667 w 1957087"/>
              <a:gd name="connsiteY1845" fmla="*/ 668792 h 1253095"/>
              <a:gd name="connsiteX1846" fmla="*/ 415197 w 1957087"/>
              <a:gd name="connsiteY1846" fmla="*/ 670057 h 1253095"/>
              <a:gd name="connsiteX1847" fmla="*/ 410361 w 1957087"/>
              <a:gd name="connsiteY1847" fmla="*/ 675934 h 1253095"/>
              <a:gd name="connsiteX1848" fmla="*/ 1128197 w 1957087"/>
              <a:gd name="connsiteY1848" fmla="*/ 662116 h 1253095"/>
              <a:gd name="connsiteX1849" fmla="*/ 1122095 w 1957087"/>
              <a:gd name="connsiteY1849" fmla="*/ 673524 h 1253095"/>
              <a:gd name="connsiteX1850" fmla="*/ 1118177 w 1957087"/>
              <a:gd name="connsiteY1850" fmla="*/ 670299 h 1253095"/>
              <a:gd name="connsiteX1851" fmla="*/ 1116911 w 1957087"/>
              <a:gd name="connsiteY1851" fmla="*/ 675830 h 1253095"/>
              <a:gd name="connsiteX1852" fmla="*/ 1115299 w 1957087"/>
              <a:gd name="connsiteY1852" fmla="*/ 677788 h 1253095"/>
              <a:gd name="connsiteX1853" fmla="*/ 1109323 w 1957087"/>
              <a:gd name="connsiteY1853" fmla="*/ 676566 h 1253095"/>
              <a:gd name="connsiteX1854" fmla="*/ 1106544 w 1957087"/>
              <a:gd name="connsiteY1854" fmla="*/ 680441 h 1253095"/>
              <a:gd name="connsiteX1855" fmla="*/ 1110462 w 1957087"/>
              <a:gd name="connsiteY1855" fmla="*/ 683665 h 1253095"/>
              <a:gd name="connsiteX1856" fmla="*/ 1115299 w 1957087"/>
              <a:gd name="connsiteY1856" fmla="*/ 677788 h 1253095"/>
              <a:gd name="connsiteX1857" fmla="*/ 1117605 w 1957087"/>
              <a:gd name="connsiteY1857" fmla="*/ 682972 h 1253095"/>
              <a:gd name="connsiteX1858" fmla="*/ 1120829 w 1957087"/>
              <a:gd name="connsiteY1858" fmla="*/ 679054 h 1253095"/>
              <a:gd name="connsiteX1859" fmla="*/ 1116911 w 1957087"/>
              <a:gd name="connsiteY1859" fmla="*/ 675830 h 1253095"/>
              <a:gd name="connsiteX1860" fmla="*/ 1122095 w 1957087"/>
              <a:gd name="connsiteY1860" fmla="*/ 673524 h 1253095"/>
              <a:gd name="connsiteX1861" fmla="*/ 1128197 w 1957087"/>
              <a:gd name="connsiteY1861" fmla="*/ 662116 h 1253095"/>
              <a:gd name="connsiteX1862" fmla="*/ 1079118 w 1957087"/>
              <a:gd name="connsiteY1862" fmla="*/ 657869 h 1253095"/>
              <a:gd name="connsiteX1863" fmla="*/ 1079812 w 1957087"/>
              <a:gd name="connsiteY1863" fmla="*/ 665012 h 1253095"/>
              <a:gd name="connsiteX1864" fmla="*/ 1086608 w 1957087"/>
              <a:gd name="connsiteY1864" fmla="*/ 660747 h 1253095"/>
              <a:gd name="connsiteX1865" fmla="*/ 1706060 w 1957087"/>
              <a:gd name="connsiteY1865" fmla="*/ 654679 h 1253095"/>
              <a:gd name="connsiteX1866" fmla="*/ 1710325 w 1957087"/>
              <a:gd name="connsiteY1866" fmla="*/ 661475 h 1253095"/>
              <a:gd name="connsiteX1867" fmla="*/ 1699611 w 1957087"/>
              <a:gd name="connsiteY1867" fmla="*/ 662515 h 1253095"/>
              <a:gd name="connsiteX1868" fmla="*/ 1037182 w 1957087"/>
              <a:gd name="connsiteY1868" fmla="*/ 652928 h 1253095"/>
              <a:gd name="connsiteX1869" fmla="*/ 1030040 w 1957087"/>
              <a:gd name="connsiteY1869" fmla="*/ 653622 h 1253095"/>
              <a:gd name="connsiteX1870" fmla="*/ 1030733 w 1957087"/>
              <a:gd name="connsiteY1870" fmla="*/ 660764 h 1253095"/>
              <a:gd name="connsiteX1871" fmla="*/ 406322 w 1957087"/>
              <a:gd name="connsiteY1871" fmla="*/ 652894 h 1253095"/>
              <a:gd name="connsiteX1872" fmla="*/ 406669 w 1957087"/>
              <a:gd name="connsiteY1872" fmla="*/ 656466 h 1253095"/>
              <a:gd name="connsiteX1873" fmla="*/ 398260 w 1957087"/>
              <a:gd name="connsiteY1873" fmla="*/ 662690 h 1253095"/>
              <a:gd name="connsiteX1874" fmla="*/ 395608 w 1957087"/>
              <a:gd name="connsiteY1874" fmla="*/ 653935 h 1253095"/>
              <a:gd name="connsiteX1875" fmla="*/ 367668 w 1957087"/>
              <a:gd name="connsiteY1875" fmla="*/ 646959 h 1253095"/>
              <a:gd name="connsiteX1876" fmla="*/ 373834 w 1957087"/>
              <a:gd name="connsiteY1876" fmla="*/ 652444 h 1253095"/>
              <a:gd name="connsiteX1877" fmla="*/ 360814 w 1957087"/>
              <a:gd name="connsiteY1877" fmla="*/ 648301 h 1253095"/>
              <a:gd name="connsiteX1878" fmla="*/ 367668 w 1957087"/>
              <a:gd name="connsiteY1878" fmla="*/ 646959 h 1253095"/>
              <a:gd name="connsiteX1879" fmla="*/ 1065406 w 1957087"/>
              <a:gd name="connsiteY1879" fmla="*/ 646583 h 1253095"/>
              <a:gd name="connsiteX1880" fmla="*/ 1058263 w 1957087"/>
              <a:gd name="connsiteY1880" fmla="*/ 647277 h 1253095"/>
              <a:gd name="connsiteX1881" fmla="*/ 1058957 w 1957087"/>
              <a:gd name="connsiteY1881" fmla="*/ 654419 h 1253095"/>
              <a:gd name="connsiteX1882" fmla="*/ 1548458 w 1957087"/>
              <a:gd name="connsiteY1882" fmla="*/ 646548 h 1253095"/>
              <a:gd name="connsiteX1883" fmla="*/ 1545234 w 1957087"/>
              <a:gd name="connsiteY1883" fmla="*/ 650466 h 1253095"/>
              <a:gd name="connsiteX1884" fmla="*/ 1541315 w 1957087"/>
              <a:gd name="connsiteY1884" fmla="*/ 647242 h 1253095"/>
              <a:gd name="connsiteX1885" fmla="*/ 322449 w 1957087"/>
              <a:gd name="connsiteY1885" fmla="*/ 643013 h 1253095"/>
              <a:gd name="connsiteX1886" fmla="*/ 329939 w 1957087"/>
              <a:gd name="connsiteY1886" fmla="*/ 645891 h 1253095"/>
              <a:gd name="connsiteX1887" fmla="*/ 323143 w 1957087"/>
              <a:gd name="connsiteY1887" fmla="*/ 650156 h 1253095"/>
              <a:gd name="connsiteX1888" fmla="*/ 1232681 w 1957087"/>
              <a:gd name="connsiteY1888" fmla="*/ 642960 h 1253095"/>
              <a:gd name="connsiteX1889" fmla="*/ 1233721 w 1957087"/>
              <a:gd name="connsiteY1889" fmla="*/ 653674 h 1253095"/>
              <a:gd name="connsiteX1890" fmla="*/ 1228538 w 1957087"/>
              <a:gd name="connsiteY1890" fmla="*/ 655980 h 1253095"/>
              <a:gd name="connsiteX1891" fmla="*/ 1229110 w 1957087"/>
              <a:gd name="connsiteY1891" fmla="*/ 643306 h 1253095"/>
              <a:gd name="connsiteX1892" fmla="*/ 457584 w 1957087"/>
              <a:gd name="connsiteY1892" fmla="*/ 642511 h 1253095"/>
              <a:gd name="connsiteX1893" fmla="*/ 456666 w 1957087"/>
              <a:gd name="connsiteY1893" fmla="*/ 651612 h 1253095"/>
              <a:gd name="connsiteX1894" fmla="*/ 452747 w 1957087"/>
              <a:gd name="connsiteY1894" fmla="*/ 648388 h 1253095"/>
              <a:gd name="connsiteX1895" fmla="*/ 1346042 w 1957087"/>
              <a:gd name="connsiteY1895" fmla="*/ 640966 h 1253095"/>
              <a:gd name="connsiteX1896" fmla="*/ 1349041 w 1957087"/>
              <a:gd name="connsiteY1896" fmla="*/ 653293 h 1253095"/>
              <a:gd name="connsiteX1897" fmla="*/ 1338327 w 1957087"/>
              <a:gd name="connsiteY1897" fmla="*/ 654333 h 1253095"/>
              <a:gd name="connsiteX1898" fmla="*/ 1341205 w 1957087"/>
              <a:gd name="connsiteY1898" fmla="*/ 646843 h 1253095"/>
              <a:gd name="connsiteX1899" fmla="*/ 1344001 w 1957087"/>
              <a:gd name="connsiteY1899" fmla="*/ 643445 h 1253095"/>
              <a:gd name="connsiteX1900" fmla="*/ 1344152 w 1957087"/>
              <a:gd name="connsiteY1900" fmla="*/ 643262 h 1253095"/>
              <a:gd name="connsiteX1901" fmla="*/ 1344228 w 1957087"/>
              <a:gd name="connsiteY1901" fmla="*/ 643170 h 1253095"/>
              <a:gd name="connsiteX1902" fmla="*/ 356203 w 1957087"/>
              <a:gd name="connsiteY1902" fmla="*/ 637933 h 1253095"/>
              <a:gd name="connsiteX1903" fmla="*/ 362080 w 1957087"/>
              <a:gd name="connsiteY1903" fmla="*/ 642770 h 1253095"/>
              <a:gd name="connsiteX1904" fmla="*/ 357243 w 1957087"/>
              <a:gd name="connsiteY1904" fmla="*/ 648647 h 1253095"/>
              <a:gd name="connsiteX1905" fmla="*/ 1178073 w 1957087"/>
              <a:gd name="connsiteY1905" fmla="*/ 637447 h 1253095"/>
              <a:gd name="connsiteX1906" fmla="*/ 1179113 w 1957087"/>
              <a:gd name="connsiteY1906" fmla="*/ 648161 h 1253095"/>
              <a:gd name="connsiteX1907" fmla="*/ 1173236 w 1957087"/>
              <a:gd name="connsiteY1907" fmla="*/ 643324 h 1253095"/>
              <a:gd name="connsiteX1908" fmla="*/ 1244660 w 1957087"/>
              <a:gd name="connsiteY1908" fmla="*/ 636390 h 1253095"/>
              <a:gd name="connsiteX1909" fmla="*/ 1247659 w 1957087"/>
              <a:gd name="connsiteY1909" fmla="*/ 648716 h 1253095"/>
              <a:gd name="connsiteX1910" fmla="*/ 1240517 w 1957087"/>
              <a:gd name="connsiteY1910" fmla="*/ 649410 h 1253095"/>
              <a:gd name="connsiteX1911" fmla="*/ 1239477 w 1957087"/>
              <a:gd name="connsiteY1911" fmla="*/ 638696 h 1253095"/>
              <a:gd name="connsiteX1912" fmla="*/ 546866 w 1957087"/>
              <a:gd name="connsiteY1912" fmla="*/ 633842 h 1253095"/>
              <a:gd name="connsiteX1913" fmla="*/ 542029 w 1957087"/>
              <a:gd name="connsiteY1913" fmla="*/ 639719 h 1253095"/>
              <a:gd name="connsiteX1914" fmla="*/ 552743 w 1957087"/>
              <a:gd name="connsiteY1914" fmla="*/ 638679 h 1253095"/>
              <a:gd name="connsiteX1915" fmla="*/ 510807 w 1957087"/>
              <a:gd name="connsiteY1915" fmla="*/ 633738 h 1253095"/>
              <a:gd name="connsiteX1916" fmla="*/ 508277 w 1957087"/>
              <a:gd name="connsiteY1916" fmla="*/ 644799 h 1253095"/>
              <a:gd name="connsiteX1917" fmla="*/ 503092 w 1957087"/>
              <a:gd name="connsiteY1917" fmla="*/ 647104 h 1253095"/>
              <a:gd name="connsiteX1918" fmla="*/ 498255 w 1957087"/>
              <a:gd name="connsiteY1918" fmla="*/ 652981 h 1253095"/>
              <a:gd name="connsiteX1919" fmla="*/ 500215 w 1957087"/>
              <a:gd name="connsiteY1919" fmla="*/ 654594 h 1253095"/>
              <a:gd name="connsiteX1920" fmla="*/ 507010 w 1957087"/>
              <a:gd name="connsiteY1920" fmla="*/ 650328 h 1253095"/>
              <a:gd name="connsiteX1921" fmla="*/ 506091 w 1957087"/>
              <a:gd name="connsiteY1921" fmla="*/ 659430 h 1253095"/>
              <a:gd name="connsiteX1922" fmla="*/ 513234 w 1957087"/>
              <a:gd name="connsiteY1922" fmla="*/ 658737 h 1253095"/>
              <a:gd name="connsiteX1923" fmla="*/ 512540 w 1957087"/>
              <a:gd name="connsiteY1923" fmla="*/ 651594 h 1253095"/>
              <a:gd name="connsiteX1924" fmla="*/ 507010 w 1957087"/>
              <a:gd name="connsiteY1924" fmla="*/ 650328 h 1253095"/>
              <a:gd name="connsiteX1925" fmla="*/ 516683 w 1957087"/>
              <a:gd name="connsiteY1925" fmla="*/ 638574 h 1253095"/>
              <a:gd name="connsiteX1926" fmla="*/ 485461 w 1957087"/>
              <a:gd name="connsiteY1926" fmla="*/ 632594 h 1253095"/>
              <a:gd name="connsiteX1927" fmla="*/ 479012 w 1957087"/>
              <a:gd name="connsiteY1927" fmla="*/ 640430 h 1253095"/>
              <a:gd name="connsiteX1928" fmla="*/ 474747 w 1957087"/>
              <a:gd name="connsiteY1928" fmla="*/ 633634 h 1253095"/>
              <a:gd name="connsiteX1929" fmla="*/ 281779 w 1957087"/>
              <a:gd name="connsiteY1929" fmla="*/ 632542 h 1253095"/>
              <a:gd name="connsiteX1930" fmla="*/ 282819 w 1957087"/>
              <a:gd name="connsiteY1930" fmla="*/ 643256 h 1253095"/>
              <a:gd name="connsiteX1931" fmla="*/ 276942 w 1957087"/>
              <a:gd name="connsiteY1931" fmla="*/ 638419 h 1253095"/>
              <a:gd name="connsiteX1932" fmla="*/ 382467 w 1957087"/>
              <a:gd name="connsiteY1932" fmla="*/ 629976 h 1253095"/>
              <a:gd name="connsiteX1933" fmla="*/ 390303 w 1957087"/>
              <a:gd name="connsiteY1933" fmla="*/ 636425 h 1253095"/>
              <a:gd name="connsiteX1934" fmla="*/ 368875 w 1957087"/>
              <a:gd name="connsiteY1934" fmla="*/ 638506 h 1253095"/>
              <a:gd name="connsiteX1935" fmla="*/ 1070814 w 1957087"/>
              <a:gd name="connsiteY1935" fmla="*/ 628034 h 1253095"/>
              <a:gd name="connsiteX1936" fmla="*/ 1064366 w 1957087"/>
              <a:gd name="connsiteY1936" fmla="*/ 635869 h 1253095"/>
              <a:gd name="connsiteX1937" fmla="*/ 1069896 w 1957087"/>
              <a:gd name="connsiteY1937" fmla="*/ 637136 h 1253095"/>
              <a:gd name="connsiteX1938" fmla="*/ 1068977 w 1957087"/>
              <a:gd name="connsiteY1938" fmla="*/ 646237 h 1253095"/>
              <a:gd name="connsiteX1939" fmla="*/ 1076466 w 1957087"/>
              <a:gd name="connsiteY1939" fmla="*/ 649114 h 1253095"/>
              <a:gd name="connsiteX1940" fmla="*/ 1079691 w 1957087"/>
              <a:gd name="connsiteY1940" fmla="*/ 645197 h 1253095"/>
              <a:gd name="connsiteX1941" fmla="*/ 1077732 w 1957087"/>
              <a:gd name="connsiteY1941" fmla="*/ 643585 h 1253095"/>
              <a:gd name="connsiteX1942" fmla="*/ 1082568 w 1957087"/>
              <a:gd name="connsiteY1942" fmla="*/ 637708 h 1253095"/>
              <a:gd name="connsiteX1943" fmla="*/ 1070814 w 1957087"/>
              <a:gd name="connsiteY1943" fmla="*/ 628034 h 1253095"/>
              <a:gd name="connsiteX1944" fmla="*/ 495828 w 1957087"/>
              <a:gd name="connsiteY1944" fmla="*/ 627983 h 1253095"/>
              <a:gd name="connsiteX1945" fmla="*/ 492603 w 1957087"/>
              <a:gd name="connsiteY1945" fmla="*/ 631901 h 1253095"/>
              <a:gd name="connsiteX1946" fmla="*/ 488685 w 1957087"/>
              <a:gd name="connsiteY1946" fmla="*/ 628676 h 1253095"/>
              <a:gd name="connsiteX1947" fmla="*/ 1151686 w 1957087"/>
              <a:gd name="connsiteY1947" fmla="*/ 625589 h 1253095"/>
              <a:gd name="connsiteX1948" fmla="*/ 1160788 w 1957087"/>
              <a:gd name="connsiteY1948" fmla="*/ 626508 h 1253095"/>
              <a:gd name="connsiteX1949" fmla="*/ 1157910 w 1957087"/>
              <a:gd name="connsiteY1949" fmla="*/ 633997 h 1253095"/>
              <a:gd name="connsiteX1950" fmla="*/ 1066896 w 1957087"/>
              <a:gd name="connsiteY1950" fmla="*/ 624809 h 1253095"/>
              <a:gd name="connsiteX1951" fmla="*/ 1059753 w 1957087"/>
              <a:gd name="connsiteY1951" fmla="*/ 625503 h 1253095"/>
              <a:gd name="connsiteX1952" fmla="*/ 1060447 w 1957087"/>
              <a:gd name="connsiteY1952" fmla="*/ 632645 h 1253095"/>
              <a:gd name="connsiteX1953" fmla="*/ 430505 w 1957087"/>
              <a:gd name="connsiteY1953" fmla="*/ 623510 h 1253095"/>
              <a:gd name="connsiteX1954" fmla="*/ 434423 w 1957087"/>
              <a:gd name="connsiteY1954" fmla="*/ 626735 h 1253095"/>
              <a:gd name="connsiteX1955" fmla="*/ 431199 w 1957087"/>
              <a:gd name="connsiteY1955" fmla="*/ 630653 h 1253095"/>
              <a:gd name="connsiteX1956" fmla="*/ 1198113 w 1957087"/>
              <a:gd name="connsiteY1956" fmla="*/ 621082 h 1253095"/>
              <a:gd name="connsiteX1957" fmla="*/ 1201112 w 1957087"/>
              <a:gd name="connsiteY1957" fmla="*/ 633408 h 1253095"/>
              <a:gd name="connsiteX1958" fmla="*/ 1186134 w 1957087"/>
              <a:gd name="connsiteY1958" fmla="*/ 627653 h 1253095"/>
              <a:gd name="connsiteX1959" fmla="*/ 1198113 w 1957087"/>
              <a:gd name="connsiteY1959" fmla="*/ 621082 h 1253095"/>
              <a:gd name="connsiteX1960" fmla="*/ 397324 w 1957087"/>
              <a:gd name="connsiteY1960" fmla="*/ 615917 h 1253095"/>
              <a:gd name="connsiteX1961" fmla="*/ 403548 w 1957087"/>
              <a:gd name="connsiteY1961" fmla="*/ 624325 h 1253095"/>
              <a:gd name="connsiteX1962" fmla="*/ 395140 w 1957087"/>
              <a:gd name="connsiteY1962" fmla="*/ 630549 h 1253095"/>
              <a:gd name="connsiteX1963" fmla="*/ 384998 w 1957087"/>
              <a:gd name="connsiteY1963" fmla="*/ 618916 h 1253095"/>
              <a:gd name="connsiteX1964" fmla="*/ 1049612 w 1957087"/>
              <a:gd name="connsiteY1964" fmla="*/ 613870 h 1253095"/>
              <a:gd name="connsiteX1965" fmla="*/ 1046735 w 1957087"/>
              <a:gd name="connsiteY1965" fmla="*/ 621359 h 1253095"/>
              <a:gd name="connsiteX1966" fmla="*/ 1053877 w 1957087"/>
              <a:gd name="connsiteY1966" fmla="*/ 620666 h 1253095"/>
              <a:gd name="connsiteX1967" fmla="*/ 88692 w 1957087"/>
              <a:gd name="connsiteY1967" fmla="*/ 611636 h 1253095"/>
              <a:gd name="connsiteX1968" fmla="*/ 107589 w 1957087"/>
              <a:gd name="connsiteY1968" fmla="*/ 620616 h 1253095"/>
              <a:gd name="connsiteX1969" fmla="*/ 118303 w 1957087"/>
              <a:gd name="connsiteY1969" fmla="*/ 619576 h 1253095"/>
              <a:gd name="connsiteX1970" fmla="*/ 146074 w 1957087"/>
              <a:gd name="connsiteY1970" fmla="*/ 645717 h 1253095"/>
              <a:gd name="connsiteX1971" fmla="*/ 144808 w 1957087"/>
              <a:gd name="connsiteY1971" fmla="*/ 651247 h 1253095"/>
              <a:gd name="connsiteX1972" fmla="*/ 150685 w 1957087"/>
              <a:gd name="connsiteY1972" fmla="*/ 656084 h 1253095"/>
              <a:gd name="connsiteX1973" fmla="*/ 149767 w 1957087"/>
              <a:gd name="connsiteY1973" fmla="*/ 665186 h 1253095"/>
              <a:gd name="connsiteX1974" fmla="*/ 155297 w 1957087"/>
              <a:gd name="connsiteY1974" fmla="*/ 666452 h 1253095"/>
              <a:gd name="connsiteX1975" fmla="*/ 148848 w 1957087"/>
              <a:gd name="connsiteY1975" fmla="*/ 674288 h 1253095"/>
              <a:gd name="connsiteX1976" fmla="*/ 154377 w 1957087"/>
              <a:gd name="connsiteY1976" fmla="*/ 675553 h 1253095"/>
              <a:gd name="connsiteX1977" fmla="*/ 154153 w 1957087"/>
              <a:gd name="connsiteY1977" fmla="*/ 691797 h 1253095"/>
              <a:gd name="connsiteX1978" fmla="*/ 148969 w 1957087"/>
              <a:gd name="connsiteY1978" fmla="*/ 694102 h 1253095"/>
              <a:gd name="connsiteX1979" fmla="*/ 151275 w 1957087"/>
              <a:gd name="connsiteY1979" fmla="*/ 699286 h 1253095"/>
              <a:gd name="connsiteX1980" fmla="*/ 146438 w 1957087"/>
              <a:gd name="connsiteY1980" fmla="*/ 705163 h 1253095"/>
              <a:gd name="connsiteX1981" fmla="*/ 141255 w 1957087"/>
              <a:gd name="connsiteY1981" fmla="*/ 707468 h 1253095"/>
              <a:gd name="connsiteX1982" fmla="*/ 138030 w 1957087"/>
              <a:gd name="connsiteY1982" fmla="*/ 711386 h 1253095"/>
              <a:gd name="connsiteX1983" fmla="*/ 136765 w 1957087"/>
              <a:gd name="connsiteY1983" fmla="*/ 716917 h 1253095"/>
              <a:gd name="connsiteX1984" fmla="*/ 131581 w 1957087"/>
              <a:gd name="connsiteY1984" fmla="*/ 719222 h 1253095"/>
              <a:gd name="connsiteX1985" fmla="*/ 128356 w 1957087"/>
              <a:gd name="connsiteY1985" fmla="*/ 723141 h 1253095"/>
              <a:gd name="connsiteX1986" fmla="*/ 123520 w 1957087"/>
              <a:gd name="connsiteY1986" fmla="*/ 729017 h 1253095"/>
              <a:gd name="connsiteX1987" fmla="*/ 77440 w 1957087"/>
              <a:gd name="connsiteY1987" fmla="*/ 737096 h 1253095"/>
              <a:gd name="connsiteX1988" fmla="*/ 75135 w 1957087"/>
              <a:gd name="connsiteY1988" fmla="*/ 731912 h 1253095"/>
              <a:gd name="connsiteX1989" fmla="*/ 54626 w 1957087"/>
              <a:gd name="connsiteY1989" fmla="*/ 724892 h 1253095"/>
              <a:gd name="connsiteX1990" fmla="*/ 47137 w 1957087"/>
              <a:gd name="connsiteY1990" fmla="*/ 722015 h 1253095"/>
              <a:gd name="connsiteX1991" fmla="*/ 44832 w 1957087"/>
              <a:gd name="connsiteY1991" fmla="*/ 716832 h 1253095"/>
              <a:gd name="connsiteX1992" fmla="*/ 42873 w 1957087"/>
              <a:gd name="connsiteY1992" fmla="*/ 715219 h 1253095"/>
              <a:gd name="connsiteX1993" fmla="*/ 29854 w 1957087"/>
              <a:gd name="connsiteY1993" fmla="*/ 711076 h 1253095"/>
              <a:gd name="connsiteX1994" fmla="*/ 23057 w 1957087"/>
              <a:gd name="connsiteY1994" fmla="*/ 715341 h 1253095"/>
              <a:gd name="connsiteX1995" fmla="*/ 26508 w 1957087"/>
              <a:gd name="connsiteY1995" fmla="*/ 695179 h 1253095"/>
              <a:gd name="connsiteX1996" fmla="*/ 24549 w 1957087"/>
              <a:gd name="connsiteY1996" fmla="*/ 693566 h 1253095"/>
              <a:gd name="connsiteX1997" fmla="*/ 20630 w 1957087"/>
              <a:gd name="connsiteY1997" fmla="*/ 690342 h 1253095"/>
              <a:gd name="connsiteX1998" fmla="*/ 21550 w 1957087"/>
              <a:gd name="connsiteY1998" fmla="*/ 681241 h 1253095"/>
              <a:gd name="connsiteX1999" fmla="*/ 30304 w 1957087"/>
              <a:gd name="connsiteY1999" fmla="*/ 678588 h 1253095"/>
              <a:gd name="connsiteX2000" fmla="*/ 26265 w 1957087"/>
              <a:gd name="connsiteY2000" fmla="*/ 655547 h 1253095"/>
              <a:gd name="connsiteX2001" fmla="*/ 31448 w 1957087"/>
              <a:gd name="connsiteY2001" fmla="*/ 653241 h 1253095"/>
              <a:gd name="connsiteX2002" fmla="*/ 36857 w 1957087"/>
              <a:gd name="connsiteY2002" fmla="*/ 634692 h 1253095"/>
              <a:gd name="connsiteX2003" fmla="*/ 42041 w 1957087"/>
              <a:gd name="connsiteY2003" fmla="*/ 632386 h 1253095"/>
              <a:gd name="connsiteX2004" fmla="*/ 44918 w 1957087"/>
              <a:gd name="connsiteY2004" fmla="*/ 624897 h 1253095"/>
              <a:gd name="connsiteX2005" fmla="*/ 53673 w 1957087"/>
              <a:gd name="connsiteY2005" fmla="*/ 622245 h 1253095"/>
              <a:gd name="connsiteX2006" fmla="*/ 60469 w 1957087"/>
              <a:gd name="connsiteY2006" fmla="*/ 617980 h 1253095"/>
              <a:gd name="connsiteX2007" fmla="*/ 61734 w 1957087"/>
              <a:gd name="connsiteY2007" fmla="*/ 612450 h 1253095"/>
              <a:gd name="connsiteX2008" fmla="*/ 88692 w 1957087"/>
              <a:gd name="connsiteY2008" fmla="*/ 611636 h 1253095"/>
              <a:gd name="connsiteX2009" fmla="*/ 1360270 w 1957087"/>
              <a:gd name="connsiteY2009" fmla="*/ 610454 h 1253095"/>
              <a:gd name="connsiteX2010" fmla="*/ 1360434 w 1957087"/>
              <a:gd name="connsiteY2010" fmla="*/ 610505 h 1253095"/>
              <a:gd name="connsiteX2011" fmla="*/ 1360297 w 1957087"/>
              <a:gd name="connsiteY2011" fmla="*/ 610546 h 1253095"/>
              <a:gd name="connsiteX2012" fmla="*/ 519093 w 1957087"/>
              <a:gd name="connsiteY2012" fmla="*/ 607699 h 1253095"/>
              <a:gd name="connsiteX2013" fmla="*/ 515868 w 1957087"/>
              <a:gd name="connsiteY2013" fmla="*/ 611617 h 1253095"/>
              <a:gd name="connsiteX2014" fmla="*/ 511950 w 1957087"/>
              <a:gd name="connsiteY2014" fmla="*/ 608393 h 1253095"/>
              <a:gd name="connsiteX2015" fmla="*/ 1021961 w 1957087"/>
              <a:gd name="connsiteY2015" fmla="*/ 607542 h 1253095"/>
              <a:gd name="connsiteX2016" fmla="*/ 1026572 w 1957087"/>
              <a:gd name="connsiteY2016" fmla="*/ 617909 h 1253095"/>
              <a:gd name="connsiteX2017" fmla="*/ 1029797 w 1957087"/>
              <a:gd name="connsiteY2017" fmla="*/ 613991 h 1253095"/>
              <a:gd name="connsiteX2018" fmla="*/ 1035674 w 1957087"/>
              <a:gd name="connsiteY2018" fmla="*/ 618828 h 1253095"/>
              <a:gd name="connsiteX2019" fmla="*/ 1033022 w 1957087"/>
              <a:gd name="connsiteY2019" fmla="*/ 610073 h 1253095"/>
              <a:gd name="connsiteX2020" fmla="*/ 1029797 w 1957087"/>
              <a:gd name="connsiteY2020" fmla="*/ 613991 h 1253095"/>
              <a:gd name="connsiteX2021" fmla="*/ 1075877 w 1957087"/>
              <a:gd name="connsiteY2021" fmla="*/ 605913 h 1253095"/>
              <a:gd name="connsiteX2022" fmla="*/ 1074611 w 1957087"/>
              <a:gd name="connsiteY2022" fmla="*/ 611443 h 1253095"/>
              <a:gd name="connsiteX2023" fmla="*/ 1067469 w 1957087"/>
              <a:gd name="connsiteY2023" fmla="*/ 612137 h 1253095"/>
              <a:gd name="connsiteX2024" fmla="*/ 1069774 w 1957087"/>
              <a:gd name="connsiteY2024" fmla="*/ 617320 h 1253095"/>
              <a:gd name="connsiteX2025" fmla="*/ 1081100 w 1957087"/>
              <a:gd name="connsiteY2025" fmla="*/ 610213 h 1253095"/>
              <a:gd name="connsiteX2026" fmla="*/ 504461 w 1957087"/>
              <a:gd name="connsiteY2026" fmla="*/ 605515 h 1253095"/>
              <a:gd name="connsiteX2027" fmla="*/ 503542 w 1957087"/>
              <a:gd name="connsiteY2027" fmla="*/ 614617 h 1253095"/>
              <a:gd name="connsiteX2028" fmla="*/ 499624 w 1957087"/>
              <a:gd name="connsiteY2028" fmla="*/ 611392 h 1253095"/>
              <a:gd name="connsiteX2029" fmla="*/ 1358819 w 1957087"/>
              <a:gd name="connsiteY2029" fmla="*/ 605479 h 1253095"/>
              <a:gd name="connsiteX2030" fmla="*/ 1360270 w 1957087"/>
              <a:gd name="connsiteY2030" fmla="*/ 610454 h 1253095"/>
              <a:gd name="connsiteX2031" fmla="*/ 1359533 w 1957087"/>
              <a:gd name="connsiteY2031" fmla="*/ 610226 h 1253095"/>
              <a:gd name="connsiteX2032" fmla="*/ 1357900 w 1957087"/>
              <a:gd name="connsiteY2032" fmla="*/ 614581 h 1253095"/>
              <a:gd name="connsiteX2033" fmla="*/ 1353982 w 1957087"/>
              <a:gd name="connsiteY2033" fmla="*/ 611357 h 1253095"/>
              <a:gd name="connsiteX2034" fmla="*/ 538561 w 1957087"/>
              <a:gd name="connsiteY2034" fmla="*/ 604006 h 1253095"/>
              <a:gd name="connsiteX2035" fmla="*/ 534071 w 1957087"/>
              <a:gd name="connsiteY2035" fmla="*/ 613455 h 1253095"/>
              <a:gd name="connsiteX2036" fmla="*/ 525316 w 1957087"/>
              <a:gd name="connsiteY2036" fmla="*/ 616107 h 1253095"/>
              <a:gd name="connsiteX2037" fmla="*/ 533724 w 1957087"/>
              <a:gd name="connsiteY2037" fmla="*/ 609883 h 1253095"/>
              <a:gd name="connsiteX2038" fmla="*/ 534990 w 1957087"/>
              <a:gd name="connsiteY2038" fmla="*/ 604353 h 1253095"/>
              <a:gd name="connsiteX2039" fmla="*/ 1448793 w 1957087"/>
              <a:gd name="connsiteY2039" fmla="*/ 603953 h 1253095"/>
              <a:gd name="connsiteX2040" fmla="*/ 1453057 w 1957087"/>
              <a:gd name="connsiteY2040" fmla="*/ 610749 h 1253095"/>
              <a:gd name="connsiteX2041" fmla="*/ 1445915 w 1957087"/>
              <a:gd name="connsiteY2041" fmla="*/ 611443 h 1253095"/>
              <a:gd name="connsiteX2042" fmla="*/ 1445221 w 1957087"/>
              <a:gd name="connsiteY2042" fmla="*/ 604300 h 1253095"/>
              <a:gd name="connsiteX2043" fmla="*/ 1095344 w 1957087"/>
              <a:gd name="connsiteY2043" fmla="*/ 602220 h 1253095"/>
              <a:gd name="connsiteX2044" fmla="*/ 1104445 w 1957087"/>
              <a:gd name="connsiteY2044" fmla="*/ 603139 h 1253095"/>
              <a:gd name="connsiteX2045" fmla="*/ 1099609 w 1957087"/>
              <a:gd name="connsiteY2045" fmla="*/ 609016 h 1253095"/>
              <a:gd name="connsiteX2046" fmla="*/ 395937 w 1957087"/>
              <a:gd name="connsiteY2046" fmla="*/ 601631 h 1253095"/>
              <a:gd name="connsiteX2047" fmla="*/ 401468 w 1957087"/>
              <a:gd name="connsiteY2047" fmla="*/ 602897 h 1253095"/>
              <a:gd name="connsiteX2048" fmla="*/ 395018 w 1957087"/>
              <a:gd name="connsiteY2048" fmla="*/ 610733 h 1253095"/>
              <a:gd name="connsiteX2049" fmla="*/ 475198 w 1957087"/>
              <a:gd name="connsiteY2049" fmla="*/ 601146 h 1253095"/>
              <a:gd name="connsiteX2050" fmla="*/ 486605 w 1957087"/>
              <a:gd name="connsiteY2050" fmla="*/ 607249 h 1253095"/>
              <a:gd name="connsiteX2051" fmla="*/ 488911 w 1957087"/>
              <a:gd name="connsiteY2051" fmla="*/ 612432 h 1253095"/>
              <a:gd name="connsiteX2052" fmla="*/ 467137 w 1957087"/>
              <a:gd name="connsiteY2052" fmla="*/ 610941 h 1253095"/>
              <a:gd name="connsiteX2053" fmla="*/ 472667 w 1957087"/>
              <a:gd name="connsiteY2053" fmla="*/ 612206 h 1253095"/>
              <a:gd name="connsiteX2054" fmla="*/ 475198 w 1957087"/>
              <a:gd name="connsiteY2054" fmla="*/ 601146 h 1253095"/>
              <a:gd name="connsiteX2055" fmla="*/ 449853 w 1957087"/>
              <a:gd name="connsiteY2055" fmla="*/ 600002 h 1253095"/>
              <a:gd name="connsiteX2056" fmla="*/ 456077 w 1957087"/>
              <a:gd name="connsiteY2056" fmla="*/ 608410 h 1253095"/>
              <a:gd name="connsiteX2057" fmla="*/ 457116 w 1957087"/>
              <a:gd name="connsiteY2057" fmla="*/ 619124 h 1253095"/>
              <a:gd name="connsiteX2058" fmla="*/ 449281 w 1957087"/>
              <a:gd name="connsiteY2058" fmla="*/ 612675 h 1253095"/>
              <a:gd name="connsiteX2059" fmla="*/ 444444 w 1957087"/>
              <a:gd name="connsiteY2059" fmla="*/ 618552 h 1253095"/>
              <a:gd name="connsiteX2060" fmla="*/ 432690 w 1957087"/>
              <a:gd name="connsiteY2060" fmla="*/ 608878 h 1253095"/>
              <a:gd name="connsiteX2061" fmla="*/ 434302 w 1957087"/>
              <a:gd name="connsiteY2061" fmla="*/ 606919 h 1253095"/>
              <a:gd name="connsiteX2062" fmla="*/ 430384 w 1957087"/>
              <a:gd name="connsiteY2062" fmla="*/ 603695 h 1253095"/>
              <a:gd name="connsiteX2063" fmla="*/ 604803 w 1957087"/>
              <a:gd name="connsiteY2063" fmla="*/ 599377 h 1253095"/>
              <a:gd name="connsiteX2064" fmla="*/ 596049 w 1957087"/>
              <a:gd name="connsiteY2064" fmla="*/ 602030 h 1253095"/>
              <a:gd name="connsiteX2065" fmla="*/ 603884 w 1957087"/>
              <a:gd name="connsiteY2065" fmla="*/ 608479 h 1253095"/>
              <a:gd name="connsiteX2066" fmla="*/ 589478 w 1957087"/>
              <a:gd name="connsiteY2066" fmla="*/ 590051 h 1253095"/>
              <a:gd name="connsiteX2067" fmla="*/ 588461 w 1957087"/>
              <a:gd name="connsiteY2067" fmla="*/ 591952 h 1253095"/>
              <a:gd name="connsiteX2068" fmla="*/ 587866 w 1957087"/>
              <a:gd name="connsiteY2068" fmla="*/ 592010 h 1253095"/>
              <a:gd name="connsiteX2069" fmla="*/ 556643 w 1957087"/>
              <a:gd name="connsiteY2069" fmla="*/ 586029 h 1253095"/>
              <a:gd name="connsiteX2070" fmla="*/ 564479 w 1957087"/>
              <a:gd name="connsiteY2070" fmla="*/ 592478 h 1253095"/>
              <a:gd name="connsiteX2071" fmla="*/ 557683 w 1957087"/>
              <a:gd name="connsiteY2071" fmla="*/ 596742 h 1253095"/>
              <a:gd name="connsiteX2072" fmla="*/ 1099141 w 1957087"/>
              <a:gd name="connsiteY2072" fmla="*/ 585630 h 1253095"/>
              <a:gd name="connsiteX2073" fmla="*/ 1089121 w 1957087"/>
              <a:gd name="connsiteY2073" fmla="*/ 593813 h 1253095"/>
              <a:gd name="connsiteX2074" fmla="*/ 1088427 w 1957087"/>
              <a:gd name="connsiteY2074" fmla="*/ 586670 h 1253095"/>
              <a:gd name="connsiteX2075" fmla="*/ 1111467 w 1957087"/>
              <a:gd name="connsiteY2075" fmla="*/ 582630 h 1253095"/>
              <a:gd name="connsiteX2076" fmla="*/ 1120568 w 1957087"/>
              <a:gd name="connsiteY2076" fmla="*/ 583549 h 1253095"/>
              <a:gd name="connsiteX2077" fmla="*/ 1115732 w 1957087"/>
              <a:gd name="connsiteY2077" fmla="*/ 589426 h 1253095"/>
              <a:gd name="connsiteX2078" fmla="*/ 1113547 w 1957087"/>
              <a:gd name="connsiteY2078" fmla="*/ 604058 h 1253095"/>
              <a:gd name="connsiteX2079" fmla="*/ 1111467 w 1957087"/>
              <a:gd name="connsiteY2079" fmla="*/ 582630 h 1253095"/>
              <a:gd name="connsiteX2080" fmla="*/ 1014004 w 1957087"/>
              <a:gd name="connsiteY2080" fmla="*/ 581279 h 1253095"/>
              <a:gd name="connsiteX2081" fmla="*/ 1003984 w 1957087"/>
              <a:gd name="connsiteY2081" fmla="*/ 589461 h 1253095"/>
              <a:gd name="connsiteX2082" fmla="*/ 996149 w 1957087"/>
              <a:gd name="connsiteY2082" fmla="*/ 583012 h 1253095"/>
              <a:gd name="connsiteX2083" fmla="*/ 1002718 w 1957087"/>
              <a:gd name="connsiteY2083" fmla="*/ 594991 h 1253095"/>
              <a:gd name="connsiteX2084" fmla="*/ 1012738 w 1957087"/>
              <a:gd name="connsiteY2084" fmla="*/ 586809 h 1253095"/>
              <a:gd name="connsiteX2085" fmla="*/ 1008596 w 1957087"/>
              <a:gd name="connsiteY2085" fmla="*/ 599828 h 1253095"/>
              <a:gd name="connsiteX2086" fmla="*/ 1010554 w 1957087"/>
              <a:gd name="connsiteY2086" fmla="*/ 601440 h 1253095"/>
              <a:gd name="connsiteX2087" fmla="*/ 1020574 w 1957087"/>
              <a:gd name="connsiteY2087" fmla="*/ 593258 h 1253095"/>
              <a:gd name="connsiteX2088" fmla="*/ 1018391 w 1957087"/>
              <a:gd name="connsiteY2088" fmla="*/ 607890 h 1253095"/>
              <a:gd name="connsiteX2089" fmla="*/ 1023228 w 1957087"/>
              <a:gd name="connsiteY2089" fmla="*/ 602013 h 1253095"/>
              <a:gd name="connsiteX2090" fmla="*/ 1022186 w 1957087"/>
              <a:gd name="connsiteY2090" fmla="*/ 591299 h 1253095"/>
              <a:gd name="connsiteX2091" fmla="*/ 1020227 w 1957087"/>
              <a:gd name="connsiteY2091" fmla="*/ 589686 h 1253095"/>
              <a:gd name="connsiteX2092" fmla="*/ 1014004 w 1957087"/>
              <a:gd name="connsiteY2092" fmla="*/ 581279 h 1253095"/>
              <a:gd name="connsiteX2093" fmla="*/ 554337 w 1957087"/>
              <a:gd name="connsiteY2093" fmla="*/ 580845 h 1253095"/>
              <a:gd name="connsiteX2094" fmla="*/ 556643 w 1957087"/>
              <a:gd name="connsiteY2094" fmla="*/ 586029 h 1253095"/>
              <a:gd name="connsiteX2095" fmla="*/ 551112 w 1957087"/>
              <a:gd name="connsiteY2095" fmla="*/ 584763 h 1253095"/>
              <a:gd name="connsiteX2096" fmla="*/ 606294 w 1957087"/>
              <a:gd name="connsiteY2096" fmla="*/ 577604 h 1253095"/>
              <a:gd name="connsiteX2097" fmla="*/ 599498 w 1957087"/>
              <a:gd name="connsiteY2097" fmla="*/ 581869 h 1253095"/>
              <a:gd name="connsiteX2098" fmla="*/ 599845 w 1957087"/>
              <a:gd name="connsiteY2098" fmla="*/ 585440 h 1253095"/>
              <a:gd name="connsiteX2099" fmla="*/ 608947 w 1957087"/>
              <a:gd name="connsiteY2099" fmla="*/ 586359 h 1253095"/>
              <a:gd name="connsiteX2100" fmla="*/ 611945 w 1957087"/>
              <a:gd name="connsiteY2100" fmla="*/ 598685 h 1253095"/>
              <a:gd name="connsiteX2101" fmla="*/ 606294 w 1957087"/>
              <a:gd name="connsiteY2101" fmla="*/ 577604 h 1253095"/>
              <a:gd name="connsiteX2102" fmla="*/ 1089346 w 1957087"/>
              <a:gd name="connsiteY2102" fmla="*/ 577568 h 1253095"/>
              <a:gd name="connsiteX2103" fmla="*/ 1086121 w 1957087"/>
              <a:gd name="connsiteY2103" fmla="*/ 581486 h 1253095"/>
              <a:gd name="connsiteX2104" fmla="*/ 1082203 w 1957087"/>
              <a:gd name="connsiteY2104" fmla="*/ 578262 h 1253095"/>
              <a:gd name="connsiteX2105" fmla="*/ 1152363 w 1957087"/>
              <a:gd name="connsiteY2105" fmla="*/ 576858 h 1253095"/>
              <a:gd name="connsiteX2106" fmla="*/ 1158240 w 1957087"/>
              <a:gd name="connsiteY2106" fmla="*/ 581695 h 1253095"/>
              <a:gd name="connsiteX2107" fmla="*/ 1155015 w 1957087"/>
              <a:gd name="connsiteY2107" fmla="*/ 585613 h 1253095"/>
              <a:gd name="connsiteX2108" fmla="*/ 1149138 w 1957087"/>
              <a:gd name="connsiteY2108" fmla="*/ 580776 h 1253095"/>
              <a:gd name="connsiteX2109" fmla="*/ 962966 w 1957087"/>
              <a:gd name="connsiteY2109" fmla="*/ 575419 h 1253095"/>
              <a:gd name="connsiteX2110" fmla="*/ 963660 w 1957087"/>
              <a:gd name="connsiteY2110" fmla="*/ 582562 h 1253095"/>
              <a:gd name="connsiteX2111" fmla="*/ 970456 w 1957087"/>
              <a:gd name="connsiteY2111" fmla="*/ 578297 h 1253095"/>
              <a:gd name="connsiteX2112" fmla="*/ 1008734 w 1957087"/>
              <a:gd name="connsiteY2112" fmla="*/ 575144 h 1253095"/>
              <a:gd name="connsiteX2113" fmla="*/ 1010653 w 1957087"/>
              <a:gd name="connsiteY2113" fmla="*/ 575183 h 1253095"/>
              <a:gd name="connsiteX2114" fmla="*/ 1010493 w 1957087"/>
              <a:gd name="connsiteY2114" fmla="*/ 575307 h 1253095"/>
              <a:gd name="connsiteX2115" fmla="*/ 962273 w 1957087"/>
              <a:gd name="connsiteY2115" fmla="*/ 568277 h 1253095"/>
              <a:gd name="connsiteX2116" fmla="*/ 955130 w 1957087"/>
              <a:gd name="connsiteY2116" fmla="*/ 568970 h 1253095"/>
              <a:gd name="connsiteX2117" fmla="*/ 955824 w 1957087"/>
              <a:gd name="connsiteY2117" fmla="*/ 576113 h 1253095"/>
              <a:gd name="connsiteX2118" fmla="*/ 304635 w 1957087"/>
              <a:gd name="connsiteY2118" fmla="*/ 564799 h 1253095"/>
              <a:gd name="connsiteX2119" fmla="*/ 306414 w 1957087"/>
              <a:gd name="connsiteY2119" fmla="*/ 570670 h 1253095"/>
              <a:gd name="connsiteX2120" fmla="*/ 315862 w 1957087"/>
              <a:gd name="connsiteY2120" fmla="*/ 575161 h 1253095"/>
              <a:gd name="connsiteX2121" fmla="*/ 319780 w 1957087"/>
              <a:gd name="connsiteY2121" fmla="*/ 578385 h 1253095"/>
              <a:gd name="connsiteX2122" fmla="*/ 322086 w 1957087"/>
              <a:gd name="connsiteY2122" fmla="*/ 583569 h 1253095"/>
              <a:gd name="connsiteX2123" fmla="*/ 327962 w 1957087"/>
              <a:gd name="connsiteY2123" fmla="*/ 588405 h 1253095"/>
              <a:gd name="connsiteX2124" fmla="*/ 320474 w 1957087"/>
              <a:gd name="connsiteY2124" fmla="*/ 585527 h 1253095"/>
              <a:gd name="connsiteX2125" fmla="*/ 314146 w 1957087"/>
              <a:gd name="connsiteY2125" fmla="*/ 613179 h 1253095"/>
              <a:gd name="connsiteX2126" fmla="*/ 311840 w 1957087"/>
              <a:gd name="connsiteY2126" fmla="*/ 607995 h 1253095"/>
              <a:gd name="connsiteX2127" fmla="*/ 305738 w 1957087"/>
              <a:gd name="connsiteY2127" fmla="*/ 619402 h 1253095"/>
              <a:gd name="connsiteX2128" fmla="*/ 299861 w 1957087"/>
              <a:gd name="connsiteY2128" fmla="*/ 614565 h 1253095"/>
              <a:gd name="connsiteX2129" fmla="*/ 295025 w 1957087"/>
              <a:gd name="connsiteY2129" fmla="*/ 620442 h 1253095"/>
              <a:gd name="connsiteX2130" fmla="*/ 292719 w 1957087"/>
              <a:gd name="connsiteY2130" fmla="*/ 615259 h 1253095"/>
              <a:gd name="connsiteX2131" fmla="*/ 282005 w 1957087"/>
              <a:gd name="connsiteY2131" fmla="*/ 616299 h 1253095"/>
              <a:gd name="connsiteX2132" fmla="*/ 279699 w 1957087"/>
              <a:gd name="connsiteY2132" fmla="*/ 611115 h 1253095"/>
              <a:gd name="connsiteX2133" fmla="*/ 270944 w 1957087"/>
              <a:gd name="connsiteY2133" fmla="*/ 613768 h 1253095"/>
              <a:gd name="connsiteX2134" fmla="*/ 272210 w 1957087"/>
              <a:gd name="connsiteY2134" fmla="*/ 608238 h 1253095"/>
              <a:gd name="connsiteX2135" fmla="*/ 266680 w 1957087"/>
              <a:gd name="connsiteY2135" fmla="*/ 606973 h 1253095"/>
              <a:gd name="connsiteX2136" fmla="*/ 273129 w 1957087"/>
              <a:gd name="connsiteY2136" fmla="*/ 599136 h 1253095"/>
              <a:gd name="connsiteX2137" fmla="*/ 267599 w 1957087"/>
              <a:gd name="connsiteY2137" fmla="*/ 597871 h 1253095"/>
              <a:gd name="connsiteX2138" fmla="*/ 270823 w 1957087"/>
              <a:gd name="connsiteY2138" fmla="*/ 593953 h 1253095"/>
              <a:gd name="connsiteX2139" fmla="*/ 266905 w 1957087"/>
              <a:gd name="connsiteY2139" fmla="*/ 590728 h 1253095"/>
              <a:gd name="connsiteX2140" fmla="*/ 271048 w 1957087"/>
              <a:gd name="connsiteY2140" fmla="*/ 577709 h 1253095"/>
              <a:gd name="connsiteX2141" fmla="*/ 279803 w 1957087"/>
              <a:gd name="connsiteY2141" fmla="*/ 575057 h 1253095"/>
              <a:gd name="connsiteX2142" fmla="*/ 281069 w 1957087"/>
              <a:gd name="connsiteY2142" fmla="*/ 569526 h 1253095"/>
              <a:gd name="connsiteX2143" fmla="*/ 304108 w 1957087"/>
              <a:gd name="connsiteY2143" fmla="*/ 565487 h 1253095"/>
              <a:gd name="connsiteX2144" fmla="*/ 675066 w 1957087"/>
              <a:gd name="connsiteY2144" fmla="*/ 561914 h 1253095"/>
              <a:gd name="connsiteX2145" fmla="*/ 664352 w 1957087"/>
              <a:gd name="connsiteY2145" fmla="*/ 562955 h 1253095"/>
              <a:gd name="connsiteX2146" fmla="*/ 674147 w 1957087"/>
              <a:gd name="connsiteY2146" fmla="*/ 571016 h 1253095"/>
              <a:gd name="connsiteX2147" fmla="*/ 1480691 w 1957087"/>
              <a:gd name="connsiteY2147" fmla="*/ 561203 h 1253095"/>
              <a:gd name="connsiteX2148" fmla="*/ 1488180 w 1957087"/>
              <a:gd name="connsiteY2148" fmla="*/ 564081 h 1253095"/>
              <a:gd name="connsiteX2149" fmla="*/ 1483343 w 1957087"/>
              <a:gd name="connsiteY2149" fmla="*/ 569958 h 1253095"/>
              <a:gd name="connsiteX2150" fmla="*/ 1480691 w 1957087"/>
              <a:gd name="connsiteY2150" fmla="*/ 561203 h 1253095"/>
              <a:gd name="connsiteX2151" fmla="*/ 1404655 w 1957087"/>
              <a:gd name="connsiteY2151" fmla="*/ 557770 h 1253095"/>
              <a:gd name="connsiteX2152" fmla="*/ 1403736 w 1957087"/>
              <a:gd name="connsiteY2152" fmla="*/ 566872 h 1253095"/>
              <a:gd name="connsiteX2153" fmla="*/ 1398206 w 1957087"/>
              <a:gd name="connsiteY2153" fmla="*/ 565606 h 1253095"/>
              <a:gd name="connsiteX2154" fmla="*/ 948560 w 1957087"/>
              <a:gd name="connsiteY2154" fmla="*/ 556991 h 1253095"/>
              <a:gd name="connsiteX2155" fmla="*/ 942111 w 1957087"/>
              <a:gd name="connsiteY2155" fmla="*/ 564827 h 1253095"/>
              <a:gd name="connsiteX2156" fmla="*/ 939805 w 1957087"/>
              <a:gd name="connsiteY2156" fmla="*/ 559643 h 1253095"/>
              <a:gd name="connsiteX2157" fmla="*/ 934969 w 1957087"/>
              <a:gd name="connsiteY2157" fmla="*/ 565520 h 1253095"/>
              <a:gd name="connsiteX2158" fmla="*/ 946377 w 1957087"/>
              <a:gd name="connsiteY2158" fmla="*/ 571623 h 1253095"/>
              <a:gd name="connsiteX2159" fmla="*/ 950519 w 1957087"/>
              <a:gd name="connsiteY2159" fmla="*/ 558603 h 1253095"/>
              <a:gd name="connsiteX2160" fmla="*/ 1083694 w 1957087"/>
              <a:gd name="connsiteY2160" fmla="*/ 556488 h 1253095"/>
              <a:gd name="connsiteX2161" fmla="*/ 1082775 w 1957087"/>
              <a:gd name="connsiteY2161" fmla="*/ 565590 h 1253095"/>
              <a:gd name="connsiteX2162" fmla="*/ 1074939 w 1957087"/>
              <a:gd name="connsiteY2162" fmla="*/ 559141 h 1253095"/>
              <a:gd name="connsiteX2163" fmla="*/ 1265602 w 1957087"/>
              <a:gd name="connsiteY2163" fmla="*/ 555049 h 1253095"/>
              <a:gd name="connsiteX2164" fmla="*/ 1275050 w 1957087"/>
              <a:gd name="connsiteY2164" fmla="*/ 559539 h 1253095"/>
              <a:gd name="connsiteX2165" fmla="*/ 1279314 w 1957087"/>
              <a:gd name="connsiteY2165" fmla="*/ 566335 h 1253095"/>
              <a:gd name="connsiteX2166" fmla="*/ 1280008 w 1957087"/>
              <a:gd name="connsiteY2166" fmla="*/ 573477 h 1253095"/>
              <a:gd name="connsiteX2167" fmla="*/ 1273906 w 1957087"/>
              <a:gd name="connsiteY2167" fmla="*/ 584884 h 1253095"/>
              <a:gd name="connsiteX2168" fmla="*/ 1248907 w 1957087"/>
              <a:gd name="connsiteY2168" fmla="*/ 587312 h 1253095"/>
              <a:gd name="connsiteX2169" fmla="*/ 1246601 w 1957087"/>
              <a:gd name="connsiteY2169" fmla="*/ 582128 h 1253095"/>
              <a:gd name="connsiteX2170" fmla="*/ 1239112 w 1957087"/>
              <a:gd name="connsiteY2170" fmla="*/ 579250 h 1253095"/>
              <a:gd name="connsiteX2171" fmla="*/ 1242337 w 1957087"/>
              <a:gd name="connsiteY2171" fmla="*/ 575332 h 1253095"/>
              <a:gd name="connsiteX2172" fmla="*/ 1238418 w 1957087"/>
              <a:gd name="connsiteY2172" fmla="*/ 572108 h 1253095"/>
              <a:gd name="connsiteX2173" fmla="*/ 1248092 w 1957087"/>
              <a:gd name="connsiteY2173" fmla="*/ 560353 h 1253095"/>
              <a:gd name="connsiteX2174" fmla="*/ 1265602 w 1957087"/>
              <a:gd name="connsiteY2174" fmla="*/ 555049 h 1253095"/>
              <a:gd name="connsiteX2175" fmla="*/ 1124937 w 1957087"/>
              <a:gd name="connsiteY2175" fmla="*/ 554287 h 1253095"/>
              <a:gd name="connsiteX2176" fmla="*/ 1127589 w 1957087"/>
              <a:gd name="connsiteY2176" fmla="*/ 563041 h 1253095"/>
              <a:gd name="connsiteX2177" fmla="*/ 1121712 w 1957087"/>
              <a:gd name="connsiteY2177" fmla="*/ 558205 h 1253095"/>
              <a:gd name="connsiteX2178" fmla="*/ 310211 w 1957087"/>
              <a:gd name="connsiteY2178" fmla="*/ 554080 h 1253095"/>
              <a:gd name="connsiteX2179" fmla="*/ 311322 w 1957087"/>
              <a:gd name="connsiteY2179" fmla="*/ 554608 h 1253095"/>
              <a:gd name="connsiteX2180" fmla="*/ 309506 w 1957087"/>
              <a:gd name="connsiteY2180" fmla="*/ 558429 h 1253095"/>
              <a:gd name="connsiteX2181" fmla="*/ 304635 w 1957087"/>
              <a:gd name="connsiteY2181" fmla="*/ 564799 h 1253095"/>
              <a:gd name="connsiteX2182" fmla="*/ 303762 w 1957087"/>
              <a:gd name="connsiteY2182" fmla="*/ 561916 h 1253095"/>
              <a:gd name="connsiteX2183" fmla="*/ 310211 w 1957087"/>
              <a:gd name="connsiteY2183" fmla="*/ 554080 h 1253095"/>
              <a:gd name="connsiteX2184" fmla="*/ 1165200 w 1957087"/>
              <a:gd name="connsiteY2184" fmla="*/ 552151 h 1253095"/>
              <a:gd name="connsiteX2185" fmla="*/ 1166649 w 1957087"/>
              <a:gd name="connsiteY2185" fmla="*/ 554011 h 1253095"/>
              <a:gd name="connsiteX2186" fmla="*/ 1165908 w 1957087"/>
              <a:gd name="connsiteY2186" fmla="*/ 556532 h 1253095"/>
              <a:gd name="connsiteX2187" fmla="*/ 1165200 w 1957087"/>
              <a:gd name="connsiteY2187" fmla="*/ 552151 h 1253095"/>
              <a:gd name="connsiteX2188" fmla="*/ 654210 w 1957087"/>
              <a:gd name="connsiteY2188" fmla="*/ 551322 h 1253095"/>
              <a:gd name="connsiteX2189" fmla="*/ 654904 w 1957087"/>
              <a:gd name="connsiteY2189" fmla="*/ 558464 h 1253095"/>
              <a:gd name="connsiteX2190" fmla="*/ 650985 w 1957087"/>
              <a:gd name="connsiteY2190" fmla="*/ 555240 h 1253095"/>
              <a:gd name="connsiteX2191" fmla="*/ 1167792 w 1957087"/>
              <a:gd name="connsiteY2191" fmla="*/ 550126 h 1253095"/>
              <a:gd name="connsiteX2192" fmla="*/ 1175280 w 1957087"/>
              <a:gd name="connsiteY2192" fmla="*/ 553003 h 1253095"/>
              <a:gd name="connsiteX2193" fmla="*/ 1170444 w 1957087"/>
              <a:gd name="connsiteY2193" fmla="*/ 558880 h 1253095"/>
              <a:gd name="connsiteX2194" fmla="*/ 1166649 w 1957087"/>
              <a:gd name="connsiteY2194" fmla="*/ 554011 h 1253095"/>
              <a:gd name="connsiteX2195" fmla="*/ 547645 w 1957087"/>
              <a:gd name="connsiteY2195" fmla="*/ 549051 h 1253095"/>
              <a:gd name="connsiteX2196" fmla="*/ 551685 w 1957087"/>
              <a:gd name="connsiteY2196" fmla="*/ 572091 h 1253095"/>
              <a:gd name="connsiteX2197" fmla="*/ 531870 w 1957087"/>
              <a:gd name="connsiteY2197" fmla="*/ 572213 h 1253095"/>
              <a:gd name="connsiteX2198" fmla="*/ 529217 w 1957087"/>
              <a:gd name="connsiteY2198" fmla="*/ 563457 h 1253095"/>
              <a:gd name="connsiteX2199" fmla="*/ 533707 w 1957087"/>
              <a:gd name="connsiteY2199" fmla="*/ 554009 h 1253095"/>
              <a:gd name="connsiteX2200" fmla="*/ 547645 w 1957087"/>
              <a:gd name="connsiteY2200" fmla="*/ 549051 h 1253095"/>
              <a:gd name="connsiteX2201" fmla="*/ 623334 w 1957087"/>
              <a:gd name="connsiteY2201" fmla="*/ 548912 h 1253095"/>
              <a:gd name="connsiteX2202" fmla="*/ 636701 w 1957087"/>
              <a:gd name="connsiteY2202" fmla="*/ 556627 h 1253095"/>
              <a:gd name="connsiteX2203" fmla="*/ 633823 w 1957087"/>
              <a:gd name="connsiteY2203" fmla="*/ 564117 h 1253095"/>
              <a:gd name="connsiteX2204" fmla="*/ 630252 w 1957087"/>
              <a:gd name="connsiteY2204" fmla="*/ 564463 h 1253095"/>
              <a:gd name="connsiteX2205" fmla="*/ 629558 w 1957087"/>
              <a:gd name="connsiteY2205" fmla="*/ 557321 h 1253095"/>
              <a:gd name="connsiteX2206" fmla="*/ 623334 w 1957087"/>
              <a:gd name="connsiteY2206" fmla="*/ 548912 h 1253095"/>
              <a:gd name="connsiteX2207" fmla="*/ 693494 w 1957087"/>
              <a:gd name="connsiteY2207" fmla="*/ 547508 h 1253095"/>
              <a:gd name="connsiteX2208" fmla="*/ 678291 w 1957087"/>
              <a:gd name="connsiteY2208" fmla="*/ 557996 h 1253095"/>
              <a:gd name="connsiteX2209" fmla="*/ 682555 w 1957087"/>
              <a:gd name="connsiteY2209" fmla="*/ 564792 h 1253095"/>
              <a:gd name="connsiteX2210" fmla="*/ 696147 w 1957087"/>
              <a:gd name="connsiteY2210" fmla="*/ 556263 h 1253095"/>
              <a:gd name="connsiteX2211" fmla="*/ 801325 w 1957087"/>
              <a:gd name="connsiteY2211" fmla="*/ 544249 h 1253095"/>
              <a:gd name="connsiteX2212" fmla="*/ 792570 w 1957087"/>
              <a:gd name="connsiteY2212" fmla="*/ 546902 h 1253095"/>
              <a:gd name="connsiteX2213" fmla="*/ 796488 w 1957087"/>
              <a:gd name="connsiteY2213" fmla="*/ 550126 h 1253095"/>
              <a:gd name="connsiteX2214" fmla="*/ 744139 w 1957087"/>
              <a:gd name="connsiteY2214" fmla="*/ 542366 h 1253095"/>
              <a:gd name="connsiteX2215" fmla="*/ 739920 w 1957087"/>
              <a:gd name="connsiteY2215" fmla="*/ 543001 h 1253095"/>
              <a:gd name="connsiteX2216" fmla="*/ 744185 w 1957087"/>
              <a:gd name="connsiteY2216" fmla="*/ 549796 h 1253095"/>
              <a:gd name="connsiteX2217" fmla="*/ 740960 w 1957087"/>
              <a:gd name="connsiteY2217" fmla="*/ 553714 h 1253095"/>
              <a:gd name="connsiteX2218" fmla="*/ 739348 w 1957087"/>
              <a:gd name="connsiteY2218" fmla="*/ 555673 h 1253095"/>
              <a:gd name="connsiteX2219" fmla="*/ 743266 w 1957087"/>
              <a:gd name="connsiteY2219" fmla="*/ 558897 h 1253095"/>
              <a:gd name="connsiteX2220" fmla="*/ 747409 w 1957087"/>
              <a:gd name="connsiteY2220" fmla="*/ 545878 h 1253095"/>
              <a:gd name="connsiteX2221" fmla="*/ 744139 w 1957087"/>
              <a:gd name="connsiteY2221" fmla="*/ 542366 h 1253095"/>
              <a:gd name="connsiteX2222" fmla="*/ 1532872 w 1957087"/>
              <a:gd name="connsiteY2222" fmla="*/ 541717 h 1253095"/>
              <a:gd name="connsiteX2223" fmla="*/ 1533566 w 1957087"/>
              <a:gd name="connsiteY2223" fmla="*/ 548860 h 1253095"/>
              <a:gd name="connsiteX2224" fmla="*/ 1529647 w 1957087"/>
              <a:gd name="connsiteY2224" fmla="*/ 545635 h 1253095"/>
              <a:gd name="connsiteX2225" fmla="*/ 835078 w 1957087"/>
              <a:gd name="connsiteY2225" fmla="*/ 539169 h 1253095"/>
              <a:gd name="connsiteX2226" fmla="*/ 830241 w 1957087"/>
              <a:gd name="connsiteY2226" fmla="*/ 545046 h 1253095"/>
              <a:gd name="connsiteX2227" fmla="*/ 843261 w 1957087"/>
              <a:gd name="connsiteY2227" fmla="*/ 549190 h 1253095"/>
              <a:gd name="connsiteX2228" fmla="*/ 1006271 w 1957087"/>
              <a:gd name="connsiteY2228" fmla="*/ 538771 h 1253095"/>
              <a:gd name="connsiteX2229" fmla="*/ 1015719 w 1957087"/>
              <a:gd name="connsiteY2229" fmla="*/ 543261 h 1253095"/>
              <a:gd name="connsiteX2230" fmla="*/ 1009617 w 1957087"/>
              <a:gd name="connsiteY2230" fmla="*/ 554668 h 1253095"/>
              <a:gd name="connsiteX2231" fmla="*/ 1021371 w 1957087"/>
              <a:gd name="connsiteY2231" fmla="*/ 564341 h 1253095"/>
              <a:gd name="connsiteX2232" fmla="*/ 1014922 w 1957087"/>
              <a:gd name="connsiteY2232" fmla="*/ 572177 h 1253095"/>
              <a:gd name="connsiteX2233" fmla="*/ 1001209 w 1957087"/>
              <a:gd name="connsiteY2233" fmla="*/ 560892 h 1253095"/>
              <a:gd name="connsiteX2234" fmla="*/ 994760 w 1957087"/>
              <a:gd name="connsiteY2234" fmla="*/ 568728 h 1253095"/>
              <a:gd name="connsiteX2235" fmla="*/ 992801 w 1957087"/>
              <a:gd name="connsiteY2235" fmla="*/ 567115 h 1253095"/>
              <a:gd name="connsiteX2236" fmla="*/ 999250 w 1957087"/>
              <a:gd name="connsiteY2236" fmla="*/ 559279 h 1253095"/>
              <a:gd name="connsiteX2237" fmla="*/ 986230 w 1957087"/>
              <a:gd name="connsiteY2237" fmla="*/ 555136 h 1253095"/>
              <a:gd name="connsiteX2238" fmla="*/ 991067 w 1957087"/>
              <a:gd name="connsiteY2238" fmla="*/ 549259 h 1253095"/>
              <a:gd name="connsiteX2239" fmla="*/ 1001781 w 1957087"/>
              <a:gd name="connsiteY2239" fmla="*/ 548218 h 1253095"/>
              <a:gd name="connsiteX2240" fmla="*/ 1123132 w 1957087"/>
              <a:gd name="connsiteY2240" fmla="*/ 538015 h 1253095"/>
              <a:gd name="connsiteX2241" fmla="*/ 1122926 w 1957087"/>
              <a:gd name="connsiteY2241" fmla="*/ 539077 h 1253095"/>
              <a:gd name="connsiteX2242" fmla="*/ 1122813 w 1957087"/>
              <a:gd name="connsiteY2242" fmla="*/ 539069 h 1253095"/>
              <a:gd name="connsiteX2243" fmla="*/ 606050 w 1957087"/>
              <a:gd name="connsiteY2243" fmla="*/ 537974 h 1253095"/>
              <a:gd name="connsiteX2244" fmla="*/ 613540 w 1957087"/>
              <a:gd name="connsiteY2244" fmla="*/ 540851 h 1253095"/>
              <a:gd name="connsiteX2245" fmla="*/ 607090 w 1957087"/>
              <a:gd name="connsiteY2245" fmla="*/ 548688 h 1253095"/>
              <a:gd name="connsiteX2246" fmla="*/ 1096245 w 1957087"/>
              <a:gd name="connsiteY2246" fmla="*/ 537245 h 1253095"/>
              <a:gd name="connsiteX2247" fmla="*/ 1104082 w 1957087"/>
              <a:gd name="connsiteY2247" fmla="*/ 543694 h 1253095"/>
              <a:gd name="connsiteX2248" fmla="*/ 1096939 w 1957087"/>
              <a:gd name="connsiteY2248" fmla="*/ 544388 h 1253095"/>
              <a:gd name="connsiteX2249" fmla="*/ 647293 w 1957087"/>
              <a:gd name="connsiteY2249" fmla="*/ 535772 h 1253095"/>
              <a:gd name="connsiteX2250" fmla="*/ 652823 w 1957087"/>
              <a:gd name="connsiteY2250" fmla="*/ 537038 h 1253095"/>
              <a:gd name="connsiteX2251" fmla="*/ 653863 w 1957087"/>
              <a:gd name="connsiteY2251" fmla="*/ 547751 h 1253095"/>
              <a:gd name="connsiteX2252" fmla="*/ 646374 w 1957087"/>
              <a:gd name="connsiteY2252" fmla="*/ 544874 h 1253095"/>
              <a:gd name="connsiteX2253" fmla="*/ 1041984 w 1957087"/>
              <a:gd name="connsiteY2253" fmla="*/ 535303 h 1253095"/>
              <a:gd name="connsiteX2254" fmla="*/ 1046248 w 1957087"/>
              <a:gd name="connsiteY2254" fmla="*/ 542099 h 1253095"/>
              <a:gd name="connsiteX2255" fmla="*/ 1040718 w 1957087"/>
              <a:gd name="connsiteY2255" fmla="*/ 540833 h 1253095"/>
              <a:gd name="connsiteX2256" fmla="*/ 865260 w 1957087"/>
              <a:gd name="connsiteY2256" fmla="*/ 534437 h 1253095"/>
              <a:gd name="connsiteX2257" fmla="*/ 858118 w 1957087"/>
              <a:gd name="connsiteY2257" fmla="*/ 535130 h 1253095"/>
              <a:gd name="connsiteX2258" fmla="*/ 858812 w 1957087"/>
              <a:gd name="connsiteY2258" fmla="*/ 542272 h 1253095"/>
              <a:gd name="connsiteX2259" fmla="*/ 1052697 w 1957087"/>
              <a:gd name="connsiteY2259" fmla="*/ 534263 h 1253095"/>
              <a:gd name="connsiteX2260" fmla="*/ 1060533 w 1957087"/>
              <a:gd name="connsiteY2260" fmla="*/ 540712 h 1253095"/>
              <a:gd name="connsiteX2261" fmla="*/ 1061799 w 1957087"/>
              <a:gd name="connsiteY2261" fmla="*/ 535182 h 1253095"/>
              <a:gd name="connsiteX2262" fmla="*/ 1067676 w 1957087"/>
              <a:gd name="connsiteY2262" fmla="*/ 540019 h 1253095"/>
              <a:gd name="connsiteX2263" fmla="*/ 1062839 w 1957087"/>
              <a:gd name="connsiteY2263" fmla="*/ 545895 h 1253095"/>
              <a:gd name="connsiteX2264" fmla="*/ 1057656 w 1957087"/>
              <a:gd name="connsiteY2264" fmla="*/ 548201 h 1253095"/>
              <a:gd name="connsiteX2265" fmla="*/ 1056044 w 1957087"/>
              <a:gd name="connsiteY2265" fmla="*/ 550160 h 1253095"/>
              <a:gd name="connsiteX2266" fmla="*/ 1052273 w 1957087"/>
              <a:gd name="connsiteY2266" fmla="*/ 557736 h 1253095"/>
              <a:gd name="connsiteX2267" fmla="*/ 1053859 w 1957087"/>
              <a:gd name="connsiteY2267" fmla="*/ 564791 h 1253095"/>
              <a:gd name="connsiteX2268" fmla="*/ 1058695 w 1957087"/>
              <a:gd name="connsiteY2268" fmla="*/ 558915 h 1253095"/>
              <a:gd name="connsiteX2269" fmla="*/ 1068144 w 1957087"/>
              <a:gd name="connsiteY2269" fmla="*/ 563405 h 1253095"/>
              <a:gd name="connsiteX2270" fmla="*/ 1061695 w 1957087"/>
              <a:gd name="connsiteY2270" fmla="*/ 571241 h 1253095"/>
              <a:gd name="connsiteX2271" fmla="*/ 1061001 w 1957087"/>
              <a:gd name="connsiteY2271" fmla="*/ 564098 h 1253095"/>
              <a:gd name="connsiteX2272" fmla="*/ 1053860 w 1957087"/>
              <a:gd name="connsiteY2272" fmla="*/ 564792 h 1253095"/>
              <a:gd name="connsiteX2273" fmla="*/ 1053859 w 1957087"/>
              <a:gd name="connsiteY2273" fmla="*/ 564792 h 1253095"/>
              <a:gd name="connsiteX2274" fmla="*/ 1050288 w 1957087"/>
              <a:gd name="connsiteY2274" fmla="*/ 565139 h 1253095"/>
              <a:gd name="connsiteX2275" fmla="*/ 1049594 w 1957087"/>
              <a:gd name="connsiteY2275" fmla="*/ 557996 h 1253095"/>
              <a:gd name="connsiteX2276" fmla="*/ 1040493 w 1957087"/>
              <a:gd name="connsiteY2276" fmla="*/ 557078 h 1253095"/>
              <a:gd name="connsiteX2277" fmla="*/ 1043717 w 1957087"/>
              <a:gd name="connsiteY2277" fmla="*/ 553159 h 1253095"/>
              <a:gd name="connsiteX2278" fmla="*/ 1039799 w 1957087"/>
              <a:gd name="connsiteY2278" fmla="*/ 549935 h 1253095"/>
              <a:gd name="connsiteX2279" fmla="*/ 1043024 w 1957087"/>
              <a:gd name="connsiteY2279" fmla="*/ 546017 h 1253095"/>
              <a:gd name="connsiteX2280" fmla="*/ 1046942 w 1957087"/>
              <a:gd name="connsiteY2280" fmla="*/ 549241 h 1253095"/>
              <a:gd name="connsiteX2281" fmla="*/ 1048207 w 1957087"/>
              <a:gd name="connsiteY2281" fmla="*/ 543711 h 1253095"/>
              <a:gd name="connsiteX2282" fmla="*/ 1053738 w 1957087"/>
              <a:gd name="connsiteY2282" fmla="*/ 544977 h 1253095"/>
              <a:gd name="connsiteX2283" fmla="*/ 942561 w 1957087"/>
              <a:gd name="connsiteY2283" fmla="*/ 532339 h 1253095"/>
              <a:gd name="connsiteX2284" fmla="*/ 940030 w 1957087"/>
              <a:gd name="connsiteY2284" fmla="*/ 543399 h 1253095"/>
              <a:gd name="connsiteX2285" fmla="*/ 933806 w 1957087"/>
              <a:gd name="connsiteY2285" fmla="*/ 534991 h 1253095"/>
              <a:gd name="connsiteX2286" fmla="*/ 1117327 w 1957087"/>
              <a:gd name="connsiteY2286" fmla="*/ 531593 h 1253095"/>
              <a:gd name="connsiteX2287" fmla="*/ 1121245 w 1957087"/>
              <a:gd name="connsiteY2287" fmla="*/ 534818 h 1253095"/>
              <a:gd name="connsiteX2288" fmla="*/ 1118020 w 1957087"/>
              <a:gd name="connsiteY2288" fmla="*/ 538736 h 1253095"/>
              <a:gd name="connsiteX2289" fmla="*/ 1122813 w 1957087"/>
              <a:gd name="connsiteY2289" fmla="*/ 539069 h 1253095"/>
              <a:gd name="connsiteX2290" fmla="*/ 1121938 w 1957087"/>
              <a:gd name="connsiteY2290" fmla="*/ 541961 h 1253095"/>
              <a:gd name="connsiteX2291" fmla="*/ 1119060 w 1957087"/>
              <a:gd name="connsiteY2291" fmla="*/ 549450 h 1253095"/>
              <a:gd name="connsiteX2292" fmla="*/ 1113183 w 1957087"/>
              <a:gd name="connsiteY2292" fmla="*/ 544613 h 1253095"/>
              <a:gd name="connsiteX2293" fmla="*/ 1105694 w 1957087"/>
              <a:gd name="connsiteY2293" fmla="*/ 541735 h 1253095"/>
              <a:gd name="connsiteX2294" fmla="*/ 1108918 w 1957087"/>
              <a:gd name="connsiteY2294" fmla="*/ 537817 h 1253095"/>
              <a:gd name="connsiteX2295" fmla="*/ 1112143 w 1957087"/>
              <a:gd name="connsiteY2295" fmla="*/ 533899 h 1253095"/>
              <a:gd name="connsiteX2296" fmla="*/ 158364 w 1957087"/>
              <a:gd name="connsiteY2296" fmla="*/ 530971 h 1253095"/>
              <a:gd name="connsiteX2297" fmla="*/ 170118 w 1957087"/>
              <a:gd name="connsiteY2297" fmla="*/ 540644 h 1253095"/>
              <a:gd name="connsiteX2298" fmla="*/ 170811 w 1957087"/>
              <a:gd name="connsiteY2298" fmla="*/ 547786 h 1253095"/>
              <a:gd name="connsiteX2299" fmla="*/ 157220 w 1957087"/>
              <a:gd name="connsiteY2299" fmla="*/ 556317 h 1253095"/>
              <a:gd name="connsiteX2300" fmla="*/ 151343 w 1957087"/>
              <a:gd name="connsiteY2300" fmla="*/ 551480 h 1253095"/>
              <a:gd name="connsiteX2301" fmla="*/ 147997 w 1957087"/>
              <a:gd name="connsiteY2301" fmla="*/ 535582 h 1253095"/>
              <a:gd name="connsiteX2302" fmla="*/ 852241 w 1957087"/>
              <a:gd name="connsiteY2302" fmla="*/ 530293 h 1253095"/>
              <a:gd name="connsiteX2303" fmla="*/ 845792 w 1957087"/>
              <a:gd name="connsiteY2303" fmla="*/ 538129 h 1253095"/>
              <a:gd name="connsiteX2304" fmla="*/ 852935 w 1957087"/>
              <a:gd name="connsiteY2304" fmla="*/ 537435 h 1253095"/>
              <a:gd name="connsiteX2305" fmla="*/ 1095552 w 1957087"/>
              <a:gd name="connsiteY2305" fmla="*/ 530103 h 1253095"/>
              <a:gd name="connsiteX2306" fmla="*/ 1099470 w 1957087"/>
              <a:gd name="connsiteY2306" fmla="*/ 533327 h 1253095"/>
              <a:gd name="connsiteX2307" fmla="*/ 1096245 w 1957087"/>
              <a:gd name="connsiteY2307" fmla="*/ 537245 h 1253095"/>
              <a:gd name="connsiteX2308" fmla="*/ 808693 w 1957087"/>
              <a:gd name="connsiteY2308" fmla="*/ 527312 h 1253095"/>
              <a:gd name="connsiteX2309" fmla="*/ 803857 w 1957087"/>
              <a:gd name="connsiteY2309" fmla="*/ 533188 h 1253095"/>
              <a:gd name="connsiteX2310" fmla="*/ 809733 w 1957087"/>
              <a:gd name="connsiteY2310" fmla="*/ 538025 h 1253095"/>
              <a:gd name="connsiteX2311" fmla="*/ 805590 w 1957087"/>
              <a:gd name="connsiteY2311" fmla="*/ 551044 h 1253095"/>
              <a:gd name="connsiteX2312" fmla="*/ 810080 w 1957087"/>
              <a:gd name="connsiteY2312" fmla="*/ 541596 h 1253095"/>
              <a:gd name="connsiteX2313" fmla="*/ 817222 w 1957087"/>
              <a:gd name="connsiteY2313" fmla="*/ 540903 h 1253095"/>
              <a:gd name="connsiteX2314" fmla="*/ 808693 w 1957087"/>
              <a:gd name="connsiteY2314" fmla="*/ 527312 h 1253095"/>
              <a:gd name="connsiteX2315" fmla="*/ 963295 w 1957087"/>
              <a:gd name="connsiteY2315" fmla="*/ 523116 h 1253095"/>
              <a:gd name="connsiteX2316" fmla="*/ 956846 w 1957087"/>
              <a:gd name="connsiteY2316" fmla="*/ 530952 h 1253095"/>
              <a:gd name="connsiteX2317" fmla="*/ 956153 w 1957087"/>
              <a:gd name="connsiteY2317" fmla="*/ 523810 h 1253095"/>
              <a:gd name="connsiteX2318" fmla="*/ 940024 w 1957087"/>
              <a:gd name="connsiteY2318" fmla="*/ 522446 h 1253095"/>
              <a:gd name="connsiteX2319" fmla="*/ 945439 w 1957087"/>
              <a:gd name="connsiteY2319" fmla="*/ 524849 h 1253095"/>
              <a:gd name="connsiteX2320" fmla="*/ 936337 w 1957087"/>
              <a:gd name="connsiteY2320" fmla="*/ 523930 h 1253095"/>
              <a:gd name="connsiteX2321" fmla="*/ 940024 w 1957087"/>
              <a:gd name="connsiteY2321" fmla="*/ 522446 h 1253095"/>
              <a:gd name="connsiteX2322" fmla="*/ 1109144 w 1957087"/>
              <a:gd name="connsiteY2322" fmla="*/ 521573 h 1253095"/>
              <a:gd name="connsiteX2323" fmla="*/ 1116633 w 1957087"/>
              <a:gd name="connsiteY2323" fmla="*/ 524451 h 1253095"/>
              <a:gd name="connsiteX2324" fmla="*/ 1117327 w 1957087"/>
              <a:gd name="connsiteY2324" fmla="*/ 531593 h 1253095"/>
              <a:gd name="connsiteX2325" fmla="*/ 1102695 w 1957087"/>
              <a:gd name="connsiteY2325" fmla="*/ 529409 h 1253095"/>
              <a:gd name="connsiteX2326" fmla="*/ 1109144 w 1957087"/>
              <a:gd name="connsiteY2326" fmla="*/ 521573 h 1253095"/>
              <a:gd name="connsiteX2327" fmla="*/ 793714 w 1957087"/>
              <a:gd name="connsiteY2327" fmla="*/ 521556 h 1253095"/>
              <a:gd name="connsiteX2328" fmla="*/ 795673 w 1957087"/>
              <a:gd name="connsiteY2328" fmla="*/ 523168 h 1253095"/>
              <a:gd name="connsiteX2329" fmla="*/ 792102 w 1957087"/>
              <a:gd name="connsiteY2329" fmla="*/ 523515 h 1253095"/>
              <a:gd name="connsiteX2330" fmla="*/ 968479 w 1957087"/>
              <a:gd name="connsiteY2330" fmla="*/ 520810 h 1253095"/>
              <a:gd name="connsiteX2331" fmla="*/ 971131 w 1957087"/>
              <a:gd name="connsiteY2331" fmla="*/ 529565 h 1253095"/>
              <a:gd name="connsiteX2332" fmla="*/ 965601 w 1957087"/>
              <a:gd name="connsiteY2332" fmla="*/ 528300 h 1253095"/>
              <a:gd name="connsiteX2333" fmla="*/ 963295 w 1957087"/>
              <a:gd name="connsiteY2333" fmla="*/ 523116 h 1253095"/>
              <a:gd name="connsiteX2334" fmla="*/ 768368 w 1957087"/>
              <a:gd name="connsiteY2334" fmla="*/ 520412 h 1253095"/>
              <a:gd name="connsiteX2335" fmla="*/ 774245 w 1957087"/>
              <a:gd name="connsiteY2335" fmla="*/ 525249 h 1253095"/>
              <a:gd name="connsiteX2336" fmla="*/ 769061 w 1957087"/>
              <a:gd name="connsiteY2336" fmla="*/ 527555 h 1253095"/>
              <a:gd name="connsiteX2337" fmla="*/ 1035066 w 1957087"/>
              <a:gd name="connsiteY2337" fmla="*/ 519753 h 1253095"/>
              <a:gd name="connsiteX2338" fmla="*/ 1044515 w 1957087"/>
              <a:gd name="connsiteY2338" fmla="*/ 524243 h 1253095"/>
              <a:gd name="connsiteX2339" fmla="*/ 1035760 w 1957087"/>
              <a:gd name="connsiteY2339" fmla="*/ 526896 h 1253095"/>
              <a:gd name="connsiteX2340" fmla="*/ 663762 w 1957087"/>
              <a:gd name="connsiteY2340" fmla="*/ 519753 h 1253095"/>
              <a:gd name="connsiteX2341" fmla="*/ 664803 w 1957087"/>
              <a:gd name="connsiteY2341" fmla="*/ 530467 h 1253095"/>
              <a:gd name="connsiteX2342" fmla="*/ 658926 w 1957087"/>
              <a:gd name="connsiteY2342" fmla="*/ 525630 h 1253095"/>
              <a:gd name="connsiteX2343" fmla="*/ 1258564 w 1957087"/>
              <a:gd name="connsiteY2343" fmla="*/ 519683 h 1253095"/>
              <a:gd name="connsiteX2344" fmla="*/ 1271930 w 1957087"/>
              <a:gd name="connsiteY2344" fmla="*/ 527398 h 1253095"/>
              <a:gd name="connsiteX2345" fmla="*/ 1271011 w 1957087"/>
              <a:gd name="connsiteY2345" fmla="*/ 536499 h 1253095"/>
              <a:gd name="connsiteX2346" fmla="*/ 1260644 w 1957087"/>
              <a:gd name="connsiteY2346" fmla="*/ 541111 h 1253095"/>
              <a:gd name="connsiteX2347" fmla="*/ 1249237 w 1957087"/>
              <a:gd name="connsiteY2347" fmla="*/ 535008 h 1253095"/>
              <a:gd name="connsiteX2348" fmla="*/ 1250155 w 1957087"/>
              <a:gd name="connsiteY2348" fmla="*/ 525907 h 1253095"/>
              <a:gd name="connsiteX2349" fmla="*/ 1258564 w 1957087"/>
              <a:gd name="connsiteY2349" fmla="*/ 519683 h 1253095"/>
              <a:gd name="connsiteX2350" fmla="*/ 751777 w 1957087"/>
              <a:gd name="connsiteY2350" fmla="*/ 516615 h 1253095"/>
              <a:gd name="connsiteX2351" fmla="*/ 750859 w 1957087"/>
              <a:gd name="connsiteY2351" fmla="*/ 525716 h 1253095"/>
              <a:gd name="connsiteX2352" fmla="*/ 746940 w 1957087"/>
              <a:gd name="connsiteY2352" fmla="*/ 522492 h 1253095"/>
              <a:gd name="connsiteX2353" fmla="*/ 903157 w 1957087"/>
              <a:gd name="connsiteY2353" fmla="*/ 516337 h 1253095"/>
              <a:gd name="connsiteX2354" fmla="*/ 899360 w 1957087"/>
              <a:gd name="connsiteY2354" fmla="*/ 532928 h 1253095"/>
              <a:gd name="connsiteX2355" fmla="*/ 893484 w 1957087"/>
              <a:gd name="connsiteY2355" fmla="*/ 528092 h 1253095"/>
              <a:gd name="connsiteX2356" fmla="*/ 893483 w 1957087"/>
              <a:gd name="connsiteY2356" fmla="*/ 528092 h 1253095"/>
              <a:gd name="connsiteX2357" fmla="*/ 896361 w 1957087"/>
              <a:gd name="connsiteY2357" fmla="*/ 520602 h 1253095"/>
              <a:gd name="connsiteX2358" fmla="*/ 1009375 w 1957087"/>
              <a:gd name="connsiteY2358" fmla="*/ 515037 h 1253095"/>
              <a:gd name="connsiteX2359" fmla="*/ 1013987 w 1957087"/>
              <a:gd name="connsiteY2359" fmla="*/ 525404 h 1253095"/>
              <a:gd name="connsiteX2360" fmla="*/ 1023435 w 1957087"/>
              <a:gd name="connsiteY2360" fmla="*/ 529894 h 1253095"/>
              <a:gd name="connsiteX2361" fmla="*/ 1020211 w 1957087"/>
              <a:gd name="connsiteY2361" fmla="*/ 533812 h 1253095"/>
              <a:gd name="connsiteX2362" fmla="*/ 1032189 w 1957087"/>
              <a:gd name="connsiteY2362" fmla="*/ 527242 h 1253095"/>
              <a:gd name="connsiteX2363" fmla="*/ 1032311 w 1957087"/>
              <a:gd name="connsiteY2363" fmla="*/ 547057 h 1253095"/>
              <a:gd name="connsiteX2364" fmla="*/ 1018372 w 1957087"/>
              <a:gd name="connsiteY2364" fmla="*/ 552015 h 1253095"/>
              <a:gd name="connsiteX2365" fmla="*/ 1009497 w 1957087"/>
              <a:gd name="connsiteY2365" fmla="*/ 534852 h 1253095"/>
              <a:gd name="connsiteX2366" fmla="*/ 1010415 w 1957087"/>
              <a:gd name="connsiteY2366" fmla="*/ 525751 h 1253095"/>
              <a:gd name="connsiteX2367" fmla="*/ 1007763 w 1957087"/>
              <a:gd name="connsiteY2367" fmla="*/ 516996 h 1253095"/>
              <a:gd name="connsiteX2368" fmla="*/ 976887 w 1957087"/>
              <a:gd name="connsiteY2368" fmla="*/ 514587 h 1253095"/>
              <a:gd name="connsiteX2369" fmla="*/ 977927 w 1957087"/>
              <a:gd name="connsiteY2369" fmla="*/ 525301 h 1253095"/>
              <a:gd name="connsiteX2370" fmla="*/ 972050 w 1957087"/>
              <a:gd name="connsiteY2370" fmla="*/ 520464 h 1253095"/>
              <a:gd name="connsiteX2371" fmla="*/ 890137 w 1957087"/>
              <a:gd name="connsiteY2371" fmla="*/ 512194 h 1253095"/>
              <a:gd name="connsiteX2372" fmla="*/ 892443 w 1957087"/>
              <a:gd name="connsiteY2372" fmla="*/ 517378 h 1253095"/>
              <a:gd name="connsiteX2373" fmla="*/ 896361 w 1957087"/>
              <a:gd name="connsiteY2373" fmla="*/ 520602 h 1253095"/>
              <a:gd name="connsiteX2374" fmla="*/ 878504 w 1957087"/>
              <a:gd name="connsiteY2374" fmla="*/ 522336 h 1253095"/>
              <a:gd name="connsiteX2375" fmla="*/ 890137 w 1957087"/>
              <a:gd name="connsiteY2375" fmla="*/ 512194 h 1253095"/>
              <a:gd name="connsiteX2376" fmla="*/ 1154560 w 1957087"/>
              <a:gd name="connsiteY2376" fmla="*/ 511306 h 1253095"/>
              <a:gd name="connsiteX2377" fmla="*/ 1155570 w 1957087"/>
              <a:gd name="connsiteY2377" fmla="*/ 517065 h 1253095"/>
              <a:gd name="connsiteX2378" fmla="*/ 1166283 w 1957087"/>
              <a:gd name="connsiteY2378" fmla="*/ 516026 h 1253095"/>
              <a:gd name="connsiteX2379" fmla="*/ 1160874 w 1957087"/>
              <a:gd name="connsiteY2379" fmla="*/ 534575 h 1253095"/>
              <a:gd name="connsiteX2380" fmla="*/ 1143018 w 1957087"/>
              <a:gd name="connsiteY2380" fmla="*/ 536309 h 1253095"/>
              <a:gd name="connsiteX2381" fmla="*/ 1141978 w 1957087"/>
              <a:gd name="connsiteY2381" fmla="*/ 525595 h 1253095"/>
              <a:gd name="connsiteX2382" fmla="*/ 1144856 w 1957087"/>
              <a:gd name="connsiteY2382" fmla="*/ 518106 h 1253095"/>
              <a:gd name="connsiteX2383" fmla="*/ 1151652 w 1957087"/>
              <a:gd name="connsiteY2383" fmla="*/ 513841 h 1253095"/>
              <a:gd name="connsiteX2384" fmla="*/ 1154560 w 1957087"/>
              <a:gd name="connsiteY2384" fmla="*/ 511306 h 1253095"/>
              <a:gd name="connsiteX2385" fmla="*/ 776430 w 1957087"/>
              <a:gd name="connsiteY2385" fmla="*/ 510617 h 1253095"/>
              <a:gd name="connsiteX2386" fmla="*/ 780348 w 1957087"/>
              <a:gd name="connsiteY2386" fmla="*/ 513841 h 1253095"/>
              <a:gd name="connsiteX2387" fmla="*/ 775511 w 1957087"/>
              <a:gd name="connsiteY2387" fmla="*/ 519718 h 1253095"/>
              <a:gd name="connsiteX2388" fmla="*/ 1118817 w 1957087"/>
              <a:gd name="connsiteY2388" fmla="*/ 509819 h 1253095"/>
              <a:gd name="connsiteX2389" fmla="*/ 1124694 w 1957087"/>
              <a:gd name="connsiteY2389" fmla="*/ 514656 h 1253095"/>
              <a:gd name="connsiteX2390" fmla="*/ 1117898 w 1957087"/>
              <a:gd name="connsiteY2390" fmla="*/ 518921 h 1253095"/>
              <a:gd name="connsiteX2391" fmla="*/ 1174691 w 1957087"/>
              <a:gd name="connsiteY2391" fmla="*/ 509802 h 1253095"/>
              <a:gd name="connsiteX2392" fmla="*/ 1183793 w 1957087"/>
              <a:gd name="connsiteY2392" fmla="*/ 510720 h 1253095"/>
              <a:gd name="connsiteX2393" fmla="*/ 1182527 w 1957087"/>
              <a:gd name="connsiteY2393" fmla="*/ 516251 h 1253095"/>
              <a:gd name="connsiteX2394" fmla="*/ 1055454 w 1957087"/>
              <a:gd name="connsiteY2394" fmla="*/ 506959 h 1253095"/>
              <a:gd name="connsiteX2395" fmla="*/ 1058107 w 1957087"/>
              <a:gd name="connsiteY2395" fmla="*/ 515714 h 1253095"/>
              <a:gd name="connsiteX2396" fmla="*/ 1062943 w 1957087"/>
              <a:gd name="connsiteY2396" fmla="*/ 509837 h 1253095"/>
              <a:gd name="connsiteX2397" fmla="*/ 1066860 w 1957087"/>
              <a:gd name="connsiteY2397" fmla="*/ 513061 h 1253095"/>
              <a:gd name="connsiteX2398" fmla="*/ 1066861 w 1957087"/>
              <a:gd name="connsiteY2398" fmla="*/ 513062 h 1253095"/>
              <a:gd name="connsiteX2399" fmla="*/ 1062718 w 1957087"/>
              <a:gd name="connsiteY2399" fmla="*/ 526081 h 1253095"/>
              <a:gd name="connsiteX2400" fmla="*/ 1063411 w 1957087"/>
              <a:gd name="connsiteY2400" fmla="*/ 533223 h 1253095"/>
              <a:gd name="connsiteX2401" fmla="*/ 1055229 w 1957087"/>
              <a:gd name="connsiteY2401" fmla="*/ 523203 h 1253095"/>
              <a:gd name="connsiteX2402" fmla="*/ 1045555 w 1957087"/>
              <a:gd name="connsiteY2402" fmla="*/ 534957 h 1253095"/>
              <a:gd name="connsiteX2403" fmla="*/ 1044515 w 1957087"/>
              <a:gd name="connsiteY2403" fmla="*/ 524243 h 1253095"/>
              <a:gd name="connsiteX2404" fmla="*/ 1049698 w 1957087"/>
              <a:gd name="connsiteY2404" fmla="*/ 521937 h 1253095"/>
              <a:gd name="connsiteX2405" fmla="*/ 700048 w 1957087"/>
              <a:gd name="connsiteY2405" fmla="*/ 503614 h 1253095"/>
              <a:gd name="connsiteX2406" fmla="*/ 711801 w 1957087"/>
              <a:gd name="connsiteY2406" fmla="*/ 513286 h 1253095"/>
              <a:gd name="connsiteX2407" fmla="*/ 714800 w 1957087"/>
              <a:gd name="connsiteY2407" fmla="*/ 525613 h 1253095"/>
              <a:gd name="connsiteX2408" fmla="*/ 709964 w 1957087"/>
              <a:gd name="connsiteY2408" fmla="*/ 531489 h 1253095"/>
              <a:gd name="connsiteX2409" fmla="*/ 724942 w 1957087"/>
              <a:gd name="connsiteY2409" fmla="*/ 537246 h 1253095"/>
              <a:gd name="connsiteX2410" fmla="*/ 720106 w 1957087"/>
              <a:gd name="connsiteY2410" fmla="*/ 543122 h 1253095"/>
              <a:gd name="connsiteX2411" fmla="*/ 727941 w 1957087"/>
              <a:gd name="connsiteY2411" fmla="*/ 549571 h 1253095"/>
              <a:gd name="connsiteX2412" fmla="*/ 732431 w 1957087"/>
              <a:gd name="connsiteY2412" fmla="*/ 540123 h 1253095"/>
              <a:gd name="connsiteX2413" fmla="*/ 755817 w 1957087"/>
              <a:gd name="connsiteY2413" fmla="*/ 539654 h 1253095"/>
              <a:gd name="connsiteX2414" fmla="*/ 749368 w 1957087"/>
              <a:gd name="connsiteY2414" fmla="*/ 547490 h 1253095"/>
              <a:gd name="connsiteX2415" fmla="*/ 756512 w 1957087"/>
              <a:gd name="connsiteY2415" fmla="*/ 546797 h 1253095"/>
              <a:gd name="connsiteX2416" fmla="*/ 764694 w 1957087"/>
              <a:gd name="connsiteY2416" fmla="*/ 556817 h 1253095"/>
              <a:gd name="connsiteX2417" fmla="*/ 767572 w 1957087"/>
              <a:gd name="connsiteY2417" fmla="*/ 549328 h 1253095"/>
              <a:gd name="connsiteX2418" fmla="*/ 773795 w 1957087"/>
              <a:gd name="connsiteY2418" fmla="*/ 557736 h 1253095"/>
              <a:gd name="connsiteX2419" fmla="*/ 778978 w 1957087"/>
              <a:gd name="connsiteY2419" fmla="*/ 555430 h 1253095"/>
              <a:gd name="connsiteX2420" fmla="*/ 778632 w 1957087"/>
              <a:gd name="connsiteY2420" fmla="*/ 551859 h 1253095"/>
              <a:gd name="connsiteX2421" fmla="*/ 769184 w 1957087"/>
              <a:gd name="connsiteY2421" fmla="*/ 547369 h 1253095"/>
              <a:gd name="connsiteX2422" fmla="*/ 769755 w 1957087"/>
              <a:gd name="connsiteY2422" fmla="*/ 534697 h 1253095"/>
              <a:gd name="connsiteX2423" fmla="*/ 775633 w 1957087"/>
              <a:gd name="connsiteY2423" fmla="*/ 539534 h 1253095"/>
              <a:gd name="connsiteX2424" fmla="*/ 780123 w 1957087"/>
              <a:gd name="connsiteY2424" fmla="*/ 530085 h 1253095"/>
              <a:gd name="connsiteX2425" fmla="*/ 787639 w 1957087"/>
              <a:gd name="connsiteY2425" fmla="*/ 523948 h 1253095"/>
              <a:gd name="connsiteX2426" fmla="*/ 792102 w 1957087"/>
              <a:gd name="connsiteY2426" fmla="*/ 523515 h 1253095"/>
              <a:gd name="connsiteX2427" fmla="*/ 788878 w 1957087"/>
              <a:gd name="connsiteY2427" fmla="*/ 527433 h 1253095"/>
              <a:gd name="connsiteX2428" fmla="*/ 794175 w 1957087"/>
              <a:gd name="connsiteY2428" fmla="*/ 527172 h 1253095"/>
              <a:gd name="connsiteX2429" fmla="*/ 799938 w 1957087"/>
              <a:gd name="connsiteY2429" fmla="*/ 529963 h 1253095"/>
              <a:gd name="connsiteX2430" fmla="*/ 801203 w 1957087"/>
              <a:gd name="connsiteY2430" fmla="*/ 524433 h 1253095"/>
              <a:gd name="connsiteX2431" fmla="*/ 795673 w 1957087"/>
              <a:gd name="connsiteY2431" fmla="*/ 523168 h 1253095"/>
              <a:gd name="connsiteX2432" fmla="*/ 791408 w 1957087"/>
              <a:gd name="connsiteY2432" fmla="*/ 516372 h 1253095"/>
              <a:gd name="connsiteX2433" fmla="*/ 794633 w 1957087"/>
              <a:gd name="connsiteY2433" fmla="*/ 512454 h 1253095"/>
              <a:gd name="connsiteX2434" fmla="*/ 803735 w 1957087"/>
              <a:gd name="connsiteY2434" fmla="*/ 513373 h 1253095"/>
              <a:gd name="connsiteX2435" fmla="*/ 807999 w 1957087"/>
              <a:gd name="connsiteY2435" fmla="*/ 520169 h 1253095"/>
              <a:gd name="connsiteX2436" fmla="*/ 815142 w 1957087"/>
              <a:gd name="connsiteY2436" fmla="*/ 519476 h 1253095"/>
              <a:gd name="connsiteX2437" fmla="*/ 817794 w 1957087"/>
              <a:gd name="connsiteY2437" fmla="*/ 528230 h 1253095"/>
              <a:gd name="connsiteX2438" fmla="*/ 830468 w 1957087"/>
              <a:gd name="connsiteY2438" fmla="*/ 528803 h 1253095"/>
              <a:gd name="connsiteX2439" fmla="*/ 833345 w 1957087"/>
              <a:gd name="connsiteY2439" fmla="*/ 521313 h 1253095"/>
              <a:gd name="connsiteX2440" fmla="*/ 839794 w 1957087"/>
              <a:gd name="connsiteY2440" fmla="*/ 513477 h 1253095"/>
              <a:gd name="connsiteX2441" fmla="*/ 842099 w 1957087"/>
              <a:gd name="connsiteY2441" fmla="*/ 518660 h 1253095"/>
              <a:gd name="connsiteX2442" fmla="*/ 858343 w 1957087"/>
              <a:gd name="connsiteY2442" fmla="*/ 518886 h 1253095"/>
              <a:gd name="connsiteX2443" fmla="*/ 872975 w 1957087"/>
              <a:gd name="connsiteY2443" fmla="*/ 521070 h 1253095"/>
              <a:gd name="connsiteX2444" fmla="*/ 878852 w 1957087"/>
              <a:gd name="connsiteY2444" fmla="*/ 525907 h 1253095"/>
              <a:gd name="connsiteX2445" fmla="*/ 883116 w 1957087"/>
              <a:gd name="connsiteY2445" fmla="*/ 532703 h 1253095"/>
              <a:gd name="connsiteX2446" fmla="*/ 885994 w 1957087"/>
              <a:gd name="connsiteY2446" fmla="*/ 525213 h 1253095"/>
              <a:gd name="connsiteX2447" fmla="*/ 893484 w 1957087"/>
              <a:gd name="connsiteY2447" fmla="*/ 528092 h 1253095"/>
              <a:gd name="connsiteX2448" fmla="*/ 892218 w 1957087"/>
              <a:gd name="connsiteY2448" fmla="*/ 533621 h 1253095"/>
              <a:gd name="connsiteX2449" fmla="*/ 897749 w 1957087"/>
              <a:gd name="connsiteY2449" fmla="*/ 534887 h 1253095"/>
              <a:gd name="connsiteX2450" fmla="*/ 900400 w 1957087"/>
              <a:gd name="connsiteY2450" fmla="*/ 543641 h 1253095"/>
              <a:gd name="connsiteX2451" fmla="*/ 905237 w 1957087"/>
              <a:gd name="connsiteY2451" fmla="*/ 537765 h 1253095"/>
              <a:gd name="connsiteX2452" fmla="*/ 908461 w 1957087"/>
              <a:gd name="connsiteY2452" fmla="*/ 533847 h 1253095"/>
              <a:gd name="connsiteX2453" fmla="*/ 917563 w 1957087"/>
              <a:gd name="connsiteY2453" fmla="*/ 534766 h 1253095"/>
              <a:gd name="connsiteX2454" fmla="*/ 915380 w 1957087"/>
              <a:gd name="connsiteY2454" fmla="*/ 549398 h 1253095"/>
              <a:gd name="connsiteX2455" fmla="*/ 918604 w 1957087"/>
              <a:gd name="connsiteY2455" fmla="*/ 545480 h 1253095"/>
              <a:gd name="connsiteX2456" fmla="*/ 920910 w 1957087"/>
              <a:gd name="connsiteY2456" fmla="*/ 550664 h 1253095"/>
              <a:gd name="connsiteX2457" fmla="*/ 925747 w 1957087"/>
              <a:gd name="connsiteY2457" fmla="*/ 544787 h 1253095"/>
              <a:gd name="connsiteX2458" fmla="*/ 921481 w 1957087"/>
              <a:gd name="connsiteY2458" fmla="*/ 537990 h 1253095"/>
              <a:gd name="connsiteX2459" fmla="*/ 925399 w 1957087"/>
              <a:gd name="connsiteY2459" fmla="*/ 541215 h 1253095"/>
              <a:gd name="connsiteX2460" fmla="*/ 928624 w 1957087"/>
              <a:gd name="connsiteY2460" fmla="*/ 537297 h 1253095"/>
              <a:gd name="connsiteX2461" fmla="*/ 937153 w 1957087"/>
              <a:gd name="connsiteY2461" fmla="*/ 550888 h 1253095"/>
              <a:gd name="connsiteX2462" fmla="*/ 940377 w 1957087"/>
              <a:gd name="connsiteY2462" fmla="*/ 546970 h 1253095"/>
              <a:gd name="connsiteX2463" fmla="*/ 944295 w 1957087"/>
              <a:gd name="connsiteY2463" fmla="*/ 550195 h 1253095"/>
              <a:gd name="connsiteX2464" fmla="*/ 949479 w 1957087"/>
              <a:gd name="connsiteY2464" fmla="*/ 547890 h 1253095"/>
              <a:gd name="connsiteX2465" fmla="*/ 948785 w 1957087"/>
              <a:gd name="connsiteY2465" fmla="*/ 540747 h 1253095"/>
              <a:gd name="connsiteX2466" fmla="*/ 957540 w 1957087"/>
              <a:gd name="connsiteY2466" fmla="*/ 538094 h 1253095"/>
              <a:gd name="connsiteX2467" fmla="*/ 965029 w 1957087"/>
              <a:gd name="connsiteY2467" fmla="*/ 540972 h 1253095"/>
              <a:gd name="connsiteX2468" fmla="*/ 960193 w 1957087"/>
              <a:gd name="connsiteY2468" fmla="*/ 546849 h 1253095"/>
              <a:gd name="connsiteX2469" fmla="*/ 957887 w 1957087"/>
              <a:gd name="connsiteY2469" fmla="*/ 541666 h 1253095"/>
              <a:gd name="connsiteX2470" fmla="*/ 949479 w 1957087"/>
              <a:gd name="connsiteY2470" fmla="*/ 547889 h 1253095"/>
              <a:gd name="connsiteX2471" fmla="*/ 953050 w 1957087"/>
              <a:gd name="connsiteY2471" fmla="*/ 547542 h 1253095"/>
              <a:gd name="connsiteX2472" fmla="*/ 948214 w 1957087"/>
              <a:gd name="connsiteY2472" fmla="*/ 553419 h 1253095"/>
              <a:gd name="connsiteX2473" fmla="*/ 959621 w 1957087"/>
              <a:gd name="connsiteY2473" fmla="*/ 559522 h 1253095"/>
              <a:gd name="connsiteX2474" fmla="*/ 961233 w 1957087"/>
              <a:gd name="connsiteY2474" fmla="*/ 557563 h 1253095"/>
              <a:gd name="connsiteX2475" fmla="*/ 953397 w 1957087"/>
              <a:gd name="connsiteY2475" fmla="*/ 551113 h 1253095"/>
              <a:gd name="connsiteX2476" fmla="*/ 964111 w 1957087"/>
              <a:gd name="connsiteY2476" fmla="*/ 550074 h 1253095"/>
              <a:gd name="connsiteX2477" fmla="*/ 967110 w 1957087"/>
              <a:gd name="connsiteY2477" fmla="*/ 562400 h 1253095"/>
              <a:gd name="connsiteX2478" fmla="*/ 970681 w 1957087"/>
              <a:gd name="connsiteY2478" fmla="*/ 562052 h 1253095"/>
              <a:gd name="connsiteX2479" fmla="*/ 978396 w 1957087"/>
              <a:gd name="connsiteY2479" fmla="*/ 548687 h 1253095"/>
              <a:gd name="connsiteX2480" fmla="*/ 975397 w 1957087"/>
              <a:gd name="connsiteY2480" fmla="*/ 536361 h 1253095"/>
              <a:gd name="connsiteX2481" fmla="*/ 980580 w 1957087"/>
              <a:gd name="connsiteY2481" fmla="*/ 534055 h 1253095"/>
              <a:gd name="connsiteX2482" fmla="*/ 984272 w 1957087"/>
              <a:gd name="connsiteY2482" fmla="*/ 553523 h 1253095"/>
              <a:gd name="connsiteX2483" fmla="*/ 980476 w 1957087"/>
              <a:gd name="connsiteY2483" fmla="*/ 570114 h 1253095"/>
              <a:gd name="connsiteX2484" fmla="*/ 989231 w 1957087"/>
              <a:gd name="connsiteY2484" fmla="*/ 567462 h 1253095"/>
              <a:gd name="connsiteX2485" fmla="*/ 991883 w 1957087"/>
              <a:gd name="connsiteY2485" fmla="*/ 576216 h 1253095"/>
              <a:gd name="connsiteX2486" fmla="*/ 997413 w 1957087"/>
              <a:gd name="connsiteY2486" fmla="*/ 577482 h 1253095"/>
              <a:gd name="connsiteX2487" fmla="*/ 998332 w 1957087"/>
              <a:gd name="connsiteY2487" fmla="*/ 568380 h 1253095"/>
              <a:gd name="connsiteX2488" fmla="*/ 1003862 w 1957087"/>
              <a:gd name="connsiteY2488" fmla="*/ 569646 h 1253095"/>
              <a:gd name="connsiteX2489" fmla="*/ 1006515 w 1957087"/>
              <a:gd name="connsiteY2489" fmla="*/ 578401 h 1253095"/>
              <a:gd name="connsiteX2490" fmla="*/ 1010493 w 1957087"/>
              <a:gd name="connsiteY2490" fmla="*/ 575307 h 1253095"/>
              <a:gd name="connsiteX2491" fmla="*/ 1015270 w 1957087"/>
              <a:gd name="connsiteY2491" fmla="*/ 575748 h 1253095"/>
              <a:gd name="connsiteX2492" fmla="*/ 1023452 w 1957087"/>
              <a:gd name="connsiteY2492" fmla="*/ 585768 h 1253095"/>
              <a:gd name="connsiteX2493" fmla="*/ 1029901 w 1957087"/>
              <a:gd name="connsiteY2493" fmla="*/ 577932 h 1253095"/>
              <a:gd name="connsiteX2494" fmla="*/ 1024371 w 1957087"/>
              <a:gd name="connsiteY2494" fmla="*/ 576667 h 1253095"/>
              <a:gd name="connsiteX2495" fmla="*/ 1024943 w 1957087"/>
              <a:gd name="connsiteY2495" fmla="*/ 563994 h 1253095"/>
              <a:gd name="connsiteX2496" fmla="*/ 1037269 w 1957087"/>
              <a:gd name="connsiteY2496" fmla="*/ 560995 h 1253095"/>
              <a:gd name="connsiteX2497" fmla="*/ 1036350 w 1957087"/>
              <a:gd name="connsiteY2497" fmla="*/ 570097 h 1253095"/>
              <a:gd name="connsiteX2498" fmla="*/ 1042227 w 1957087"/>
              <a:gd name="connsiteY2498" fmla="*/ 574934 h 1253095"/>
              <a:gd name="connsiteX2499" fmla="*/ 1050982 w 1957087"/>
              <a:gd name="connsiteY2499" fmla="*/ 572281 h 1253095"/>
              <a:gd name="connsiteX2500" fmla="*/ 1055247 w 1957087"/>
              <a:gd name="connsiteY2500" fmla="*/ 579078 h 1253095"/>
              <a:gd name="connsiteX2501" fmla="*/ 1050411 w 1957087"/>
              <a:gd name="connsiteY2501" fmla="*/ 584954 h 1253095"/>
              <a:gd name="connsiteX2502" fmla="*/ 1039350 w 1957087"/>
              <a:gd name="connsiteY2502" fmla="*/ 582423 h 1253095"/>
              <a:gd name="connsiteX2503" fmla="*/ 1040616 w 1957087"/>
              <a:gd name="connsiteY2503" fmla="*/ 576893 h 1253095"/>
              <a:gd name="connsiteX2504" fmla="*/ 1035431 w 1957087"/>
              <a:gd name="connsiteY2504" fmla="*/ 579198 h 1253095"/>
              <a:gd name="connsiteX2505" fmla="*/ 1029330 w 1957087"/>
              <a:gd name="connsiteY2505" fmla="*/ 590606 h 1253095"/>
              <a:gd name="connsiteX2506" fmla="*/ 1044307 w 1957087"/>
              <a:gd name="connsiteY2506" fmla="*/ 596360 h 1253095"/>
              <a:gd name="connsiteX2507" fmla="*/ 1050411 w 1957087"/>
              <a:gd name="connsiteY2507" fmla="*/ 584954 h 1253095"/>
              <a:gd name="connsiteX2508" fmla="*/ 1061470 w 1957087"/>
              <a:gd name="connsiteY2508" fmla="*/ 587485 h 1253095"/>
              <a:gd name="connsiteX2509" fmla="*/ 1066654 w 1957087"/>
              <a:gd name="connsiteY2509" fmla="*/ 585179 h 1253095"/>
              <a:gd name="connsiteX2510" fmla="*/ 1059286 w 1957087"/>
              <a:gd name="connsiteY2510" fmla="*/ 602116 h 1253095"/>
              <a:gd name="connsiteX2511" fmla="*/ 1052143 w 1957087"/>
              <a:gd name="connsiteY2511" fmla="*/ 602810 h 1253095"/>
              <a:gd name="connsiteX2512" fmla="*/ 1058367 w 1957087"/>
              <a:gd name="connsiteY2512" fmla="*/ 611218 h 1253095"/>
              <a:gd name="connsiteX2513" fmla="*/ 1070000 w 1957087"/>
              <a:gd name="connsiteY2513" fmla="*/ 601076 h 1253095"/>
              <a:gd name="connsiteX2514" fmla="*/ 1075876 w 1957087"/>
              <a:gd name="connsiteY2514" fmla="*/ 605912 h 1253095"/>
              <a:gd name="connsiteX2515" fmla="*/ 1075852 w 1957087"/>
              <a:gd name="connsiteY2515" fmla="*/ 599578 h 1253095"/>
              <a:gd name="connsiteX2516" fmla="*/ 1079673 w 1957087"/>
              <a:gd name="connsiteY2516" fmla="*/ 589322 h 1253095"/>
              <a:gd name="connsiteX2517" fmla="*/ 1081667 w 1957087"/>
              <a:gd name="connsiteY2517" fmla="*/ 609857 h 1253095"/>
              <a:gd name="connsiteX2518" fmla="*/ 1083365 w 1957087"/>
              <a:gd name="connsiteY2518" fmla="*/ 608791 h 1253095"/>
              <a:gd name="connsiteX2519" fmla="*/ 1078876 w 1957087"/>
              <a:gd name="connsiteY2519" fmla="*/ 618239 h 1253095"/>
              <a:gd name="connsiteX2520" fmla="*/ 1084407 w 1957087"/>
              <a:gd name="connsiteY2520" fmla="*/ 619505 h 1253095"/>
              <a:gd name="connsiteX2521" fmla="*/ 1087059 w 1957087"/>
              <a:gd name="connsiteY2521" fmla="*/ 628259 h 1253095"/>
              <a:gd name="connsiteX2522" fmla="*/ 1091549 w 1957087"/>
              <a:gd name="connsiteY2522" fmla="*/ 618811 h 1253095"/>
              <a:gd name="connsiteX2523" fmla="*/ 1096732 w 1957087"/>
              <a:gd name="connsiteY2523" fmla="*/ 616506 h 1253095"/>
              <a:gd name="connsiteX2524" fmla="*/ 1094426 w 1957087"/>
              <a:gd name="connsiteY2524" fmla="*/ 611322 h 1253095"/>
              <a:gd name="connsiteX2525" fmla="*/ 1103181 w 1957087"/>
              <a:gd name="connsiteY2525" fmla="*/ 608669 h 1253095"/>
              <a:gd name="connsiteX2526" fmla="*/ 1104444 w 1957087"/>
              <a:gd name="connsiteY2526" fmla="*/ 615119 h 1253095"/>
              <a:gd name="connsiteX2527" fmla="*/ 1105486 w 1957087"/>
              <a:gd name="connsiteY2527" fmla="*/ 613853 h 1253095"/>
              <a:gd name="connsiteX2528" fmla="*/ 1113322 w 1957087"/>
              <a:gd name="connsiteY2528" fmla="*/ 620302 h 1253095"/>
              <a:gd name="connsiteX2529" fmla="*/ 1102513 w 1957087"/>
              <a:gd name="connsiteY2529" fmla="*/ 617829 h 1253095"/>
              <a:gd name="connsiteX2530" fmla="*/ 1099038 w 1957087"/>
              <a:gd name="connsiteY2530" fmla="*/ 621689 h 1253095"/>
              <a:gd name="connsiteX2531" fmla="*/ 1094894 w 1957087"/>
              <a:gd name="connsiteY2531" fmla="*/ 634708 h 1253095"/>
              <a:gd name="connsiteX2532" fmla="*/ 1090977 w 1957087"/>
              <a:gd name="connsiteY2532" fmla="*/ 631484 h 1253095"/>
              <a:gd name="connsiteX2533" fmla="*/ 1084527 w 1957087"/>
              <a:gd name="connsiteY2533" fmla="*/ 639320 h 1253095"/>
              <a:gd name="connsiteX2534" fmla="*/ 1093056 w 1957087"/>
              <a:gd name="connsiteY2534" fmla="*/ 652911 h 1253095"/>
              <a:gd name="connsiteX2535" fmla="*/ 1101465 w 1957087"/>
              <a:gd name="connsiteY2535" fmla="*/ 646687 h 1253095"/>
              <a:gd name="connsiteX2536" fmla="*/ 1100424 w 1957087"/>
              <a:gd name="connsiteY2536" fmla="*/ 635973 h 1253095"/>
              <a:gd name="connsiteX2537" fmla="*/ 1112057 w 1957087"/>
              <a:gd name="connsiteY2537" fmla="*/ 625832 h 1253095"/>
              <a:gd name="connsiteX2538" fmla="*/ 1111138 w 1957087"/>
              <a:gd name="connsiteY2538" fmla="*/ 634933 h 1253095"/>
              <a:gd name="connsiteX2539" fmla="*/ 1105955 w 1957087"/>
              <a:gd name="connsiteY2539" fmla="*/ 637239 h 1253095"/>
              <a:gd name="connsiteX2540" fmla="*/ 1109873 w 1957087"/>
              <a:gd name="connsiteY2540" fmla="*/ 640464 h 1253095"/>
              <a:gd name="connsiteX2541" fmla="*/ 1101811 w 1957087"/>
              <a:gd name="connsiteY2541" fmla="*/ 650259 h 1253095"/>
              <a:gd name="connsiteX2542" fmla="*/ 1107688 w 1957087"/>
              <a:gd name="connsiteY2542" fmla="*/ 655095 h 1253095"/>
              <a:gd name="connsiteX2543" fmla="*/ 1110912 w 1957087"/>
              <a:gd name="connsiteY2543" fmla="*/ 651177 h 1253095"/>
              <a:gd name="connsiteX2544" fmla="*/ 1106995 w 1957087"/>
              <a:gd name="connsiteY2544" fmla="*/ 647953 h 1253095"/>
              <a:gd name="connsiteX2545" fmla="*/ 1113791 w 1957087"/>
              <a:gd name="connsiteY2545" fmla="*/ 643688 h 1253095"/>
              <a:gd name="connsiteX2546" fmla="*/ 1117708 w 1957087"/>
              <a:gd name="connsiteY2546" fmla="*/ 646912 h 1253095"/>
              <a:gd name="connsiteX2547" fmla="*/ 1124851 w 1957087"/>
              <a:gd name="connsiteY2547" fmla="*/ 646219 h 1253095"/>
              <a:gd name="connsiteX2548" fmla="*/ 1130953 w 1957087"/>
              <a:gd name="connsiteY2548" fmla="*/ 634812 h 1253095"/>
              <a:gd name="connsiteX2549" fmla="*/ 1146851 w 1957087"/>
              <a:gd name="connsiteY2549" fmla="*/ 631466 h 1253095"/>
              <a:gd name="connsiteX2550" fmla="*/ 1159870 w 1957087"/>
              <a:gd name="connsiteY2550" fmla="*/ 635609 h 1253095"/>
              <a:gd name="connsiteX2551" fmla="*/ 1156645 w 1957087"/>
              <a:gd name="connsiteY2551" fmla="*/ 639527 h 1253095"/>
              <a:gd name="connsiteX2552" fmla="*/ 1166094 w 1957087"/>
              <a:gd name="connsiteY2552" fmla="*/ 644017 h 1253095"/>
              <a:gd name="connsiteX2553" fmla="*/ 1161257 w 1957087"/>
              <a:gd name="connsiteY2553" fmla="*/ 649894 h 1253095"/>
              <a:gd name="connsiteX2554" fmla="*/ 1151462 w 1957087"/>
              <a:gd name="connsiteY2554" fmla="*/ 641833 h 1253095"/>
              <a:gd name="connsiteX2555" fmla="*/ 1153074 w 1957087"/>
              <a:gd name="connsiteY2555" fmla="*/ 639874 h 1253095"/>
              <a:gd name="connsiteX2556" fmla="*/ 1145932 w 1957087"/>
              <a:gd name="connsiteY2556" fmla="*/ 640568 h 1253095"/>
              <a:gd name="connsiteX2557" fmla="*/ 1146625 w 1957087"/>
              <a:gd name="connsiteY2557" fmla="*/ 647710 h 1253095"/>
              <a:gd name="connsiteX2558" fmla="*/ 1134299 w 1957087"/>
              <a:gd name="connsiteY2558" fmla="*/ 650710 h 1253095"/>
              <a:gd name="connsiteX2559" fmla="*/ 1140176 w 1957087"/>
              <a:gd name="connsiteY2559" fmla="*/ 655546 h 1253095"/>
              <a:gd name="connsiteX2560" fmla="*/ 1135340 w 1957087"/>
              <a:gd name="connsiteY2560" fmla="*/ 661423 h 1253095"/>
              <a:gd name="connsiteX2561" fmla="*/ 1138685 w 1957087"/>
              <a:gd name="connsiteY2561" fmla="*/ 677320 h 1253095"/>
              <a:gd name="connsiteX2562" fmla="*/ 1143176 w 1957087"/>
              <a:gd name="connsiteY2562" fmla="*/ 667872 h 1253095"/>
              <a:gd name="connsiteX2563" fmla="*/ 1151358 w 1957087"/>
              <a:gd name="connsiteY2563" fmla="*/ 677892 h 1253095"/>
              <a:gd name="connsiteX2564" fmla="*/ 1161378 w 1957087"/>
              <a:gd name="connsiteY2564" fmla="*/ 669710 h 1253095"/>
              <a:gd name="connsiteX2565" fmla="*/ 1163684 w 1957087"/>
              <a:gd name="connsiteY2565" fmla="*/ 674894 h 1253095"/>
              <a:gd name="connsiteX2566" fmla="*/ 1173132 w 1957087"/>
              <a:gd name="connsiteY2566" fmla="*/ 679383 h 1253095"/>
              <a:gd name="connsiteX2567" fmla="*/ 1167949 w 1957087"/>
              <a:gd name="connsiteY2567" fmla="*/ 681688 h 1253095"/>
              <a:gd name="connsiteX2568" fmla="*/ 1167030 w 1957087"/>
              <a:gd name="connsiteY2568" fmla="*/ 690791 h 1253095"/>
              <a:gd name="connsiteX2569" fmla="*/ 1172561 w 1957087"/>
              <a:gd name="connsiteY2569" fmla="*/ 692056 h 1253095"/>
              <a:gd name="connsiteX2570" fmla="*/ 1178783 w 1957087"/>
              <a:gd name="connsiteY2570" fmla="*/ 700462 h 1253095"/>
              <a:gd name="connsiteX2571" fmla="*/ 1178089 w 1957087"/>
              <a:gd name="connsiteY2571" fmla="*/ 693321 h 1253095"/>
              <a:gd name="connsiteX2572" fmla="*/ 1182007 w 1957087"/>
              <a:gd name="connsiteY2572" fmla="*/ 696546 h 1253095"/>
              <a:gd name="connsiteX2573" fmla="*/ 1178784 w 1957087"/>
              <a:gd name="connsiteY2573" fmla="*/ 700463 h 1253095"/>
              <a:gd name="connsiteX2574" fmla="*/ 1178784 w 1957087"/>
              <a:gd name="connsiteY2574" fmla="*/ 700464 h 1253095"/>
              <a:gd name="connsiteX2575" fmla="*/ 1177172 w 1957087"/>
              <a:gd name="connsiteY2575" fmla="*/ 702423 h 1253095"/>
              <a:gd name="connsiteX2576" fmla="*/ 1169682 w 1957087"/>
              <a:gd name="connsiteY2576" fmla="*/ 699545 h 1253095"/>
              <a:gd name="connsiteX2577" fmla="*/ 1161846 w 1957087"/>
              <a:gd name="connsiteY2577" fmla="*/ 693096 h 1253095"/>
              <a:gd name="connsiteX2578" fmla="*/ 1164845 w 1957087"/>
              <a:gd name="connsiteY2578" fmla="*/ 705422 h 1253095"/>
              <a:gd name="connsiteX2579" fmla="*/ 1175559 w 1957087"/>
              <a:gd name="connsiteY2579" fmla="*/ 704382 h 1253095"/>
              <a:gd name="connsiteX2580" fmla="*/ 1177864 w 1957087"/>
              <a:gd name="connsiteY2580" fmla="*/ 709565 h 1253095"/>
              <a:gd name="connsiteX2581" fmla="*/ 1185007 w 1957087"/>
              <a:gd name="connsiteY2581" fmla="*/ 708872 h 1253095"/>
              <a:gd name="connsiteX2582" fmla="*/ 1185354 w 1957087"/>
              <a:gd name="connsiteY2582" fmla="*/ 712443 h 1253095"/>
              <a:gd name="connsiteX2583" fmla="*/ 1176946 w 1957087"/>
              <a:gd name="connsiteY2583" fmla="*/ 718667 h 1253095"/>
              <a:gd name="connsiteX2584" fmla="*/ 1180639 w 1957087"/>
              <a:gd name="connsiteY2584" fmla="*/ 738135 h 1253095"/>
              <a:gd name="connsiteX2585" fmla="*/ 1183864 w 1957087"/>
              <a:gd name="connsiteY2585" fmla="*/ 734217 h 1253095"/>
              <a:gd name="connsiteX2586" fmla="*/ 1186169 w 1957087"/>
              <a:gd name="connsiteY2586" fmla="*/ 739401 h 1253095"/>
              <a:gd name="connsiteX2587" fmla="*/ 1187782 w 1957087"/>
              <a:gd name="connsiteY2587" fmla="*/ 737442 h 1253095"/>
              <a:gd name="connsiteX2588" fmla="*/ 1191677 w 1957087"/>
              <a:gd name="connsiteY2588" fmla="*/ 734260 h 1253095"/>
              <a:gd name="connsiteX2589" fmla="*/ 1185822 w 1957087"/>
              <a:gd name="connsiteY2589" fmla="*/ 735830 h 1253095"/>
              <a:gd name="connsiteX2590" fmla="*/ 1179945 w 1957087"/>
              <a:gd name="connsiteY2590" fmla="*/ 730993 h 1253095"/>
              <a:gd name="connsiteX2591" fmla="*/ 1186047 w 1957087"/>
              <a:gd name="connsiteY2591" fmla="*/ 719585 h 1253095"/>
              <a:gd name="connsiteX2592" fmla="*/ 1193537 w 1957087"/>
              <a:gd name="connsiteY2592" fmla="*/ 722463 h 1253095"/>
              <a:gd name="connsiteX2593" fmla="*/ 1199067 w 1957087"/>
              <a:gd name="connsiteY2593" fmla="*/ 723729 h 1253095"/>
              <a:gd name="connsiteX2594" fmla="*/ 1201945 w 1957087"/>
              <a:gd name="connsiteY2594" fmla="*/ 716240 h 1253095"/>
              <a:gd name="connsiteX2595" fmla="*/ 1205516 w 1957087"/>
              <a:gd name="connsiteY2595" fmla="*/ 715893 h 1253095"/>
              <a:gd name="connsiteX2596" fmla="*/ 1201373 w 1957087"/>
              <a:gd name="connsiteY2596" fmla="*/ 728913 h 1253095"/>
              <a:gd name="connsiteX2597" fmla="*/ 1198406 w 1957087"/>
              <a:gd name="connsiteY2597" fmla="*/ 730775 h 1253095"/>
              <a:gd name="connsiteX2598" fmla="*/ 1200482 w 1957087"/>
              <a:gd name="connsiteY2598" fmla="*/ 735983 h 1253095"/>
              <a:gd name="connsiteX2599" fmla="*/ 1204372 w 1957087"/>
              <a:gd name="connsiteY2599" fmla="*/ 741238 h 1253095"/>
              <a:gd name="connsiteX2600" fmla="*/ 1196882 w 1957087"/>
              <a:gd name="connsiteY2600" fmla="*/ 738361 h 1253095"/>
              <a:gd name="connsiteX2601" fmla="*/ 1192739 w 1957087"/>
              <a:gd name="connsiteY2601" fmla="*/ 751380 h 1253095"/>
              <a:gd name="connsiteX2602" fmla="*/ 1185943 w 1957087"/>
              <a:gd name="connsiteY2602" fmla="*/ 755644 h 1253095"/>
              <a:gd name="connsiteX2603" fmla="*/ 1183065 w 1957087"/>
              <a:gd name="connsiteY2603" fmla="*/ 763134 h 1253095"/>
              <a:gd name="connsiteX2604" fmla="*/ 1182147 w 1957087"/>
              <a:gd name="connsiteY2604" fmla="*/ 772235 h 1253095"/>
              <a:gd name="connsiteX2605" fmla="*/ 1177310 w 1957087"/>
              <a:gd name="connsiteY2605" fmla="*/ 778112 h 1253095"/>
              <a:gd name="connsiteX2606" fmla="*/ 1183564 w 1957087"/>
              <a:gd name="connsiteY2606" fmla="*/ 776217 h 1253095"/>
              <a:gd name="connsiteX2607" fmla="*/ 1187105 w 1957087"/>
              <a:gd name="connsiteY2607" fmla="*/ 786174 h 1253095"/>
              <a:gd name="connsiteX2608" fmla="*/ 1196085 w 1957087"/>
              <a:gd name="connsiteY2608" fmla="*/ 767277 h 1253095"/>
              <a:gd name="connsiteX2609" fmla="*/ 1202308 w 1957087"/>
              <a:gd name="connsiteY2609" fmla="*/ 775685 h 1253095"/>
              <a:gd name="connsiteX2610" fmla="*/ 1207839 w 1957087"/>
              <a:gd name="connsiteY2610" fmla="*/ 776951 h 1253095"/>
              <a:gd name="connsiteX2611" fmla="*/ 1210838 w 1957087"/>
              <a:gd name="connsiteY2611" fmla="*/ 789277 h 1253095"/>
              <a:gd name="connsiteX2612" fmla="*/ 1216368 w 1957087"/>
              <a:gd name="connsiteY2612" fmla="*/ 790542 h 1253095"/>
              <a:gd name="connsiteX2613" fmla="*/ 1215900 w 1957087"/>
              <a:gd name="connsiteY2613" fmla="*/ 767155 h 1253095"/>
              <a:gd name="connsiteX2614" fmla="*/ 1210370 w 1957087"/>
              <a:gd name="connsiteY2614" fmla="*/ 765890 h 1253095"/>
              <a:gd name="connsiteX2615" fmla="*/ 1214860 w 1957087"/>
              <a:gd name="connsiteY2615" fmla="*/ 756442 h 1253095"/>
              <a:gd name="connsiteX2616" fmla="*/ 1220043 w 1957087"/>
              <a:gd name="connsiteY2616" fmla="*/ 754137 h 1253095"/>
              <a:gd name="connsiteX2617" fmla="*/ 1215951 w 1957087"/>
              <a:gd name="connsiteY2617" fmla="*/ 749127 h 1253095"/>
              <a:gd name="connsiteX2618" fmla="*/ 1211860 w 1957087"/>
              <a:gd name="connsiteY2618" fmla="*/ 744116 h 1253095"/>
              <a:gd name="connsiteX2619" fmla="*/ 1225452 w 1957087"/>
              <a:gd name="connsiteY2619" fmla="*/ 735587 h 1253095"/>
              <a:gd name="connsiteX2620" fmla="*/ 1227757 w 1957087"/>
              <a:gd name="connsiteY2620" fmla="*/ 740770 h 1253095"/>
              <a:gd name="connsiteX2621" fmla="*/ 1232941 w 1957087"/>
              <a:gd name="connsiteY2621" fmla="*/ 738465 h 1253095"/>
              <a:gd name="connsiteX2622" fmla="*/ 1233634 w 1957087"/>
              <a:gd name="connsiteY2622" fmla="*/ 745607 h 1253095"/>
              <a:gd name="connsiteX2623" fmla="*/ 1230063 w 1957087"/>
              <a:gd name="connsiteY2623" fmla="*/ 745954 h 1253095"/>
              <a:gd name="connsiteX2624" fmla="*/ 1228910 w 1957087"/>
              <a:gd name="connsiteY2624" fmla="*/ 743362 h 1253095"/>
              <a:gd name="connsiteX2625" fmla="*/ 1226492 w 1957087"/>
              <a:gd name="connsiteY2625" fmla="*/ 746300 h 1253095"/>
              <a:gd name="connsiteX2626" fmla="*/ 1220043 w 1957087"/>
              <a:gd name="connsiteY2626" fmla="*/ 754136 h 1253095"/>
              <a:gd name="connsiteX2627" fmla="*/ 1225227 w 1957087"/>
              <a:gd name="connsiteY2627" fmla="*/ 751830 h 1253095"/>
              <a:gd name="connsiteX2628" fmla="*/ 1226492 w 1957087"/>
              <a:gd name="connsiteY2628" fmla="*/ 746300 h 1253095"/>
              <a:gd name="connsiteX2629" fmla="*/ 1228573 w 1957087"/>
              <a:gd name="connsiteY2629" fmla="*/ 767728 h 1253095"/>
              <a:gd name="connsiteX2630" fmla="*/ 1222696 w 1957087"/>
              <a:gd name="connsiteY2630" fmla="*/ 762891 h 1253095"/>
              <a:gd name="connsiteX2631" fmla="*/ 1219818 w 1957087"/>
              <a:gd name="connsiteY2631" fmla="*/ 770380 h 1253095"/>
              <a:gd name="connsiteX2632" fmla="*/ 1224083 w 1957087"/>
              <a:gd name="connsiteY2632" fmla="*/ 777176 h 1253095"/>
              <a:gd name="connsiteX2633" fmla="*/ 1234797 w 1957087"/>
              <a:gd name="connsiteY2633" fmla="*/ 776136 h 1253095"/>
              <a:gd name="connsiteX2634" fmla="*/ 1237449 w 1957087"/>
              <a:gd name="connsiteY2634" fmla="*/ 784890 h 1253095"/>
              <a:gd name="connsiteX2635" fmla="*/ 1231000 w 1957087"/>
              <a:gd name="connsiteY2635" fmla="*/ 792726 h 1253095"/>
              <a:gd name="connsiteX2636" fmla="*/ 1236530 w 1957087"/>
              <a:gd name="connsiteY2636" fmla="*/ 793992 h 1253095"/>
              <a:gd name="connsiteX2637" fmla="*/ 1230081 w 1957087"/>
              <a:gd name="connsiteY2637" fmla="*/ 801828 h 1253095"/>
              <a:gd name="connsiteX2638" fmla="*/ 1227775 w 1957087"/>
              <a:gd name="connsiteY2638" fmla="*/ 796644 h 1253095"/>
              <a:gd name="connsiteX2639" fmla="*/ 1222592 w 1957087"/>
              <a:gd name="connsiteY2639" fmla="*/ 798950 h 1253095"/>
              <a:gd name="connsiteX2640" fmla="*/ 1215450 w 1957087"/>
              <a:gd name="connsiteY2640" fmla="*/ 799643 h 1253095"/>
              <a:gd name="connsiteX2641" fmla="*/ 1219368 w 1957087"/>
              <a:gd name="connsiteY2641" fmla="*/ 802868 h 1253095"/>
              <a:gd name="connsiteX2642" fmla="*/ 1222592 w 1957087"/>
              <a:gd name="connsiteY2642" fmla="*/ 798950 h 1253095"/>
              <a:gd name="connsiteX2643" fmla="*/ 1230081 w 1957087"/>
              <a:gd name="connsiteY2643" fmla="*/ 801828 h 1253095"/>
              <a:gd name="connsiteX2644" fmla="*/ 1235611 w 1957087"/>
              <a:gd name="connsiteY2644" fmla="*/ 803094 h 1253095"/>
              <a:gd name="connsiteX2645" fmla="*/ 1241714 w 1957087"/>
              <a:gd name="connsiteY2645" fmla="*/ 791686 h 1253095"/>
              <a:gd name="connsiteX2646" fmla="*/ 1239408 w 1957087"/>
              <a:gd name="connsiteY2646" fmla="*/ 786502 h 1253095"/>
              <a:gd name="connsiteX2647" fmla="*/ 1243326 w 1957087"/>
              <a:gd name="connsiteY2647" fmla="*/ 789727 h 1253095"/>
              <a:gd name="connsiteX2648" fmla="*/ 1251734 w 1957087"/>
              <a:gd name="connsiteY2648" fmla="*/ 783504 h 1253095"/>
              <a:gd name="connsiteX2649" fmla="*/ 1275814 w 1957087"/>
              <a:gd name="connsiteY2649" fmla="*/ 790178 h 1253095"/>
              <a:gd name="connsiteX2650" fmla="*/ 1269711 w 1957087"/>
              <a:gd name="connsiteY2650" fmla="*/ 801585 h 1253095"/>
              <a:gd name="connsiteX2651" fmla="*/ 1268948 w 1957087"/>
              <a:gd name="connsiteY2651" fmla="*/ 796337 h 1253095"/>
              <a:gd name="connsiteX2652" fmla="*/ 1265100 w 1957087"/>
              <a:gd name="connsiteY2652" fmla="*/ 791218 h 1253095"/>
              <a:gd name="connsiteX2653" fmla="*/ 1263834 w 1957087"/>
              <a:gd name="connsiteY2653" fmla="*/ 796748 h 1253095"/>
              <a:gd name="connsiteX2654" fmla="*/ 1256692 w 1957087"/>
              <a:gd name="connsiteY2654" fmla="*/ 797441 h 1253095"/>
              <a:gd name="connsiteX2655" fmla="*/ 1255426 w 1957087"/>
              <a:gd name="connsiteY2655" fmla="*/ 802972 h 1253095"/>
              <a:gd name="connsiteX2656" fmla="*/ 1264181 w 1957087"/>
              <a:gd name="connsiteY2656" fmla="*/ 800319 h 1253095"/>
              <a:gd name="connsiteX2657" fmla="*/ 1266834 w 1957087"/>
              <a:gd name="connsiteY2657" fmla="*/ 809074 h 1253095"/>
              <a:gd name="connsiteX2658" fmla="*/ 1268446 w 1957087"/>
              <a:gd name="connsiteY2658" fmla="*/ 807115 h 1253095"/>
              <a:gd name="connsiteX2659" fmla="*/ 1269486 w 1957087"/>
              <a:gd name="connsiteY2659" fmla="*/ 817829 h 1253095"/>
              <a:gd name="connsiteX2660" fmla="*/ 1263609 w 1957087"/>
              <a:gd name="connsiteY2660" fmla="*/ 812992 h 1253095"/>
              <a:gd name="connsiteX2661" fmla="*/ 1261997 w 1957087"/>
              <a:gd name="connsiteY2661" fmla="*/ 814951 h 1253095"/>
              <a:gd name="connsiteX2662" fmla="*/ 1268221 w 1957087"/>
              <a:gd name="connsiteY2662" fmla="*/ 823359 h 1253095"/>
              <a:gd name="connsiteX2663" fmla="*/ 1277322 w 1957087"/>
              <a:gd name="connsiteY2663" fmla="*/ 824278 h 1253095"/>
              <a:gd name="connsiteX2664" fmla="*/ 1280547 w 1957087"/>
              <a:gd name="connsiteY2664" fmla="*/ 820360 h 1253095"/>
              <a:gd name="connsiteX2665" fmla="*/ 1284465 w 1957087"/>
              <a:gd name="connsiteY2665" fmla="*/ 823584 h 1253095"/>
              <a:gd name="connsiteX2666" fmla="*/ 1288036 w 1957087"/>
              <a:gd name="connsiteY2666" fmla="*/ 823238 h 1253095"/>
              <a:gd name="connsiteX2667" fmla="*/ 1284811 w 1957087"/>
              <a:gd name="connsiteY2667" fmla="*/ 827156 h 1253095"/>
              <a:gd name="connsiteX2668" fmla="*/ 1281587 w 1957087"/>
              <a:gd name="connsiteY2668" fmla="*/ 831074 h 1253095"/>
              <a:gd name="connsiteX2669" fmla="*/ 1287117 w 1957087"/>
              <a:gd name="connsiteY2669" fmla="*/ 832339 h 1253095"/>
              <a:gd name="connsiteX2670" fmla="*/ 1290116 w 1957087"/>
              <a:gd name="connsiteY2670" fmla="*/ 844666 h 1253095"/>
              <a:gd name="connsiteX2671" fmla="*/ 1294953 w 1957087"/>
              <a:gd name="connsiteY2671" fmla="*/ 838788 h 1253095"/>
              <a:gd name="connsiteX2672" fmla="*/ 1300830 w 1957087"/>
              <a:gd name="connsiteY2672" fmla="*/ 843625 h 1253095"/>
              <a:gd name="connsiteX2673" fmla="*/ 1289197 w 1957087"/>
              <a:gd name="connsiteY2673" fmla="*/ 853767 h 1253095"/>
              <a:gd name="connsiteX2674" fmla="*/ 1297033 w 1957087"/>
              <a:gd name="connsiteY2674" fmla="*/ 860216 h 1253095"/>
              <a:gd name="connsiteX2675" fmla="*/ 1293809 w 1957087"/>
              <a:gd name="connsiteY2675" fmla="*/ 864133 h 1253095"/>
              <a:gd name="connsiteX2676" fmla="*/ 1287585 w 1957087"/>
              <a:gd name="connsiteY2676" fmla="*/ 855725 h 1253095"/>
              <a:gd name="connsiteX2677" fmla="*/ 1284933 w 1957087"/>
              <a:gd name="connsiteY2677" fmla="*/ 846971 h 1253095"/>
              <a:gd name="connsiteX2678" fmla="*/ 1271341 w 1957087"/>
              <a:gd name="connsiteY2678" fmla="*/ 855500 h 1253095"/>
              <a:gd name="connsiteX2679" fmla="*/ 1268117 w 1957087"/>
              <a:gd name="connsiteY2679" fmla="*/ 859418 h 1253095"/>
              <a:gd name="connsiteX2680" fmla="*/ 1281136 w 1957087"/>
              <a:gd name="connsiteY2680" fmla="*/ 863561 h 1253095"/>
              <a:gd name="connsiteX2681" fmla="*/ 1283095 w 1957087"/>
              <a:gd name="connsiteY2681" fmla="*/ 865174 h 1253095"/>
              <a:gd name="connsiteX2682" fmla="*/ 1284135 w 1957087"/>
              <a:gd name="connsiteY2682" fmla="*/ 875888 h 1253095"/>
              <a:gd name="connsiteX2683" fmla="*/ 1277911 w 1957087"/>
              <a:gd name="connsiteY2683" fmla="*/ 867479 h 1253095"/>
              <a:gd name="connsiteX2684" fmla="*/ 1269157 w 1957087"/>
              <a:gd name="connsiteY2684" fmla="*/ 870132 h 1253095"/>
              <a:gd name="connsiteX2685" fmla="*/ 1275033 w 1957087"/>
              <a:gd name="connsiteY2685" fmla="*/ 874969 h 1253095"/>
              <a:gd name="connsiteX2686" fmla="*/ 1281604 w 1957087"/>
              <a:gd name="connsiteY2686" fmla="*/ 886948 h 1253095"/>
              <a:gd name="connsiteX2687" fmla="*/ 1278727 w 1957087"/>
              <a:gd name="connsiteY2687" fmla="*/ 894437 h 1253095"/>
              <a:gd name="connsiteX2688" fmla="*/ 1271584 w 1957087"/>
              <a:gd name="connsiteY2688" fmla="*/ 895131 h 1253095"/>
              <a:gd name="connsiteX2689" fmla="*/ 1270319 w 1957087"/>
              <a:gd name="connsiteY2689" fmla="*/ 900661 h 1253095"/>
              <a:gd name="connsiteX2690" fmla="*/ 1279420 w 1957087"/>
              <a:gd name="connsiteY2690" fmla="*/ 901580 h 1253095"/>
              <a:gd name="connsiteX2691" fmla="*/ 1281747 w 1957087"/>
              <a:gd name="connsiteY2691" fmla="*/ 911146 h 1253095"/>
              <a:gd name="connsiteX2692" fmla="*/ 1280807 w 1957087"/>
              <a:gd name="connsiteY2692" fmla="*/ 915865 h 1253095"/>
              <a:gd name="connsiteX2693" fmla="*/ 1277582 w 1957087"/>
              <a:gd name="connsiteY2693" fmla="*/ 919783 h 1253095"/>
              <a:gd name="connsiteX2694" fmla="*/ 1281500 w 1957087"/>
              <a:gd name="connsiteY2694" fmla="*/ 923007 h 1253095"/>
              <a:gd name="connsiteX2695" fmla="*/ 1284725 w 1957087"/>
              <a:gd name="connsiteY2695" fmla="*/ 919089 h 1253095"/>
              <a:gd name="connsiteX2696" fmla="*/ 1291295 w 1957087"/>
              <a:gd name="connsiteY2696" fmla="*/ 931069 h 1253095"/>
              <a:gd name="connsiteX2697" fmla="*/ 1288071 w 1957087"/>
              <a:gd name="connsiteY2697" fmla="*/ 934986 h 1253095"/>
              <a:gd name="connsiteX2698" fmla="*/ 1288602 w 1957087"/>
              <a:gd name="connsiteY2698" fmla="*/ 936737 h 1253095"/>
              <a:gd name="connsiteX2699" fmla="*/ 1286806 w 1957087"/>
              <a:gd name="connsiteY2699" fmla="*/ 940517 h 1253095"/>
              <a:gd name="connsiteX2700" fmla="*/ 1281622 w 1957087"/>
              <a:gd name="connsiteY2700" fmla="*/ 942822 h 1253095"/>
              <a:gd name="connsiteX2701" fmla="*/ 1287498 w 1957087"/>
              <a:gd name="connsiteY2701" fmla="*/ 947659 h 1253095"/>
              <a:gd name="connsiteX2702" fmla="*/ 1294988 w 1957087"/>
              <a:gd name="connsiteY2702" fmla="*/ 950537 h 1253095"/>
              <a:gd name="connsiteX2703" fmla="*/ 1290723 w 1957087"/>
              <a:gd name="connsiteY2703" fmla="*/ 943741 h 1253095"/>
              <a:gd name="connsiteX2704" fmla="*/ 1288602 w 1957087"/>
              <a:gd name="connsiteY2704" fmla="*/ 936737 h 1253095"/>
              <a:gd name="connsiteX2705" fmla="*/ 1291295 w 1957087"/>
              <a:gd name="connsiteY2705" fmla="*/ 931069 h 1253095"/>
              <a:gd name="connsiteX2706" fmla="*/ 1294520 w 1957087"/>
              <a:gd name="connsiteY2706" fmla="*/ 927151 h 1253095"/>
              <a:gd name="connsiteX2707" fmla="*/ 1288989 w 1957087"/>
              <a:gd name="connsiteY2707" fmla="*/ 925885 h 1253095"/>
              <a:gd name="connsiteX2708" fmla="*/ 1280807 w 1957087"/>
              <a:gd name="connsiteY2708" fmla="*/ 915865 h 1253095"/>
              <a:gd name="connsiteX2709" fmla="*/ 1282419 w 1957087"/>
              <a:gd name="connsiteY2709" fmla="*/ 913906 h 1253095"/>
              <a:gd name="connsiteX2710" fmla="*/ 1281747 w 1957087"/>
              <a:gd name="connsiteY2710" fmla="*/ 911146 h 1253095"/>
              <a:gd name="connsiteX2711" fmla="*/ 1282776 w 1957087"/>
              <a:gd name="connsiteY2711" fmla="*/ 905985 h 1253095"/>
              <a:gd name="connsiteX2712" fmla="*/ 1286216 w 1957087"/>
              <a:gd name="connsiteY2712" fmla="*/ 897315 h 1253095"/>
              <a:gd name="connsiteX2713" fmla="*/ 1294970 w 1957087"/>
              <a:gd name="connsiteY2713" fmla="*/ 894663 h 1253095"/>
              <a:gd name="connsiteX2714" fmla="*/ 1294623 w 1957087"/>
              <a:gd name="connsiteY2714" fmla="*/ 891091 h 1253095"/>
              <a:gd name="connsiteX2715" fmla="*/ 1292665 w 1957087"/>
              <a:gd name="connsiteY2715" fmla="*/ 889480 h 1253095"/>
              <a:gd name="connsiteX2716" fmla="*/ 1288747 w 1957087"/>
              <a:gd name="connsiteY2716" fmla="*/ 886255 h 1253095"/>
              <a:gd name="connsiteX2717" fmla="*/ 1291971 w 1957087"/>
              <a:gd name="connsiteY2717" fmla="*/ 882337 h 1253095"/>
              <a:gd name="connsiteX2718" fmla="*/ 1297502 w 1957087"/>
              <a:gd name="connsiteY2718" fmla="*/ 883602 h 1253095"/>
              <a:gd name="connsiteX2719" fmla="*/ 1299807 w 1957087"/>
              <a:gd name="connsiteY2719" fmla="*/ 888785 h 1253095"/>
              <a:gd name="connsiteX2720" fmla="*/ 1312827 w 1957087"/>
              <a:gd name="connsiteY2720" fmla="*/ 892929 h 1253095"/>
              <a:gd name="connsiteX2721" fmla="*/ 1312358 w 1957087"/>
              <a:gd name="connsiteY2721" fmla="*/ 869543 h 1253095"/>
              <a:gd name="connsiteX2722" fmla="*/ 1319501 w 1957087"/>
              <a:gd name="connsiteY2722" fmla="*/ 868849 h 1253095"/>
              <a:gd name="connsiteX2723" fmla="*/ 1320420 w 1957087"/>
              <a:gd name="connsiteY2723" fmla="*/ 859747 h 1253095"/>
              <a:gd name="connsiteX2724" fmla="*/ 1314890 w 1957087"/>
              <a:gd name="connsiteY2724" fmla="*/ 858482 h 1253095"/>
              <a:gd name="connsiteX2725" fmla="*/ 1320298 w 1957087"/>
              <a:gd name="connsiteY2725" fmla="*/ 839933 h 1253095"/>
              <a:gd name="connsiteX2726" fmla="*/ 1326175 w 1957087"/>
              <a:gd name="connsiteY2726" fmla="*/ 844770 h 1253095"/>
              <a:gd name="connsiteX2727" fmla="*/ 1323298 w 1957087"/>
              <a:gd name="connsiteY2727" fmla="*/ 852258 h 1253095"/>
              <a:gd name="connsiteX2728" fmla="*/ 1328134 w 1957087"/>
              <a:gd name="connsiteY2728" fmla="*/ 846382 h 1253095"/>
              <a:gd name="connsiteX2729" fmla="*/ 1347949 w 1957087"/>
              <a:gd name="connsiteY2729" fmla="*/ 846260 h 1253095"/>
              <a:gd name="connsiteX2730" fmla="*/ 1339888 w 1957087"/>
              <a:gd name="connsiteY2730" fmla="*/ 856055 h 1253095"/>
              <a:gd name="connsiteX2731" fmla="*/ 1343806 w 1957087"/>
              <a:gd name="connsiteY2731" fmla="*/ 859280 h 1253095"/>
              <a:gd name="connsiteX2732" fmla="*/ 1349908 w 1957087"/>
              <a:gd name="connsiteY2732" fmla="*/ 847872 h 1253095"/>
              <a:gd name="connsiteX2733" fmla="*/ 1352214 w 1957087"/>
              <a:gd name="connsiteY2733" fmla="*/ 853056 h 1253095"/>
              <a:gd name="connsiteX2734" fmla="*/ 1353358 w 1957087"/>
              <a:gd name="connsiteY2734" fmla="*/ 827711 h 1253095"/>
              <a:gd name="connsiteX2735" fmla="*/ 1361766 w 1957087"/>
              <a:gd name="connsiteY2735" fmla="*/ 821487 h 1253095"/>
              <a:gd name="connsiteX2736" fmla="*/ 1368337 w 1957087"/>
              <a:gd name="connsiteY2736" fmla="*/ 833466 h 1253095"/>
              <a:gd name="connsiteX2737" fmla="*/ 1359929 w 1957087"/>
              <a:gd name="connsiteY2737" fmla="*/ 839690 h 1253095"/>
              <a:gd name="connsiteX2738" fmla="*/ 1363847 w 1957087"/>
              <a:gd name="connsiteY2738" fmla="*/ 842914 h 1253095"/>
              <a:gd name="connsiteX2739" fmla="*/ 1357398 w 1957087"/>
              <a:gd name="connsiteY2739" fmla="*/ 850750 h 1253095"/>
              <a:gd name="connsiteX2740" fmla="*/ 1360969 w 1957087"/>
              <a:gd name="connsiteY2740" fmla="*/ 850404 h 1253095"/>
              <a:gd name="connsiteX2741" fmla="*/ 1359704 w 1957087"/>
              <a:gd name="connsiteY2741" fmla="*/ 855934 h 1253095"/>
              <a:gd name="connsiteX2742" fmla="*/ 1364887 w 1957087"/>
              <a:gd name="connsiteY2742" fmla="*/ 853628 h 1253095"/>
              <a:gd name="connsiteX2743" fmla="*/ 1373069 w 1957087"/>
              <a:gd name="connsiteY2743" fmla="*/ 863648 h 1253095"/>
              <a:gd name="connsiteX2744" fmla="*/ 1374335 w 1957087"/>
              <a:gd name="connsiteY2744" fmla="*/ 858118 h 1253095"/>
              <a:gd name="connsiteX2745" fmla="*/ 1379865 w 1957087"/>
              <a:gd name="connsiteY2745" fmla="*/ 859383 h 1253095"/>
              <a:gd name="connsiteX2746" fmla="*/ 1373416 w 1957087"/>
              <a:gd name="connsiteY2746" fmla="*/ 867219 h 1253095"/>
              <a:gd name="connsiteX2747" fmla="*/ 1382518 w 1957087"/>
              <a:gd name="connsiteY2747" fmla="*/ 868138 h 1253095"/>
              <a:gd name="connsiteX2748" fmla="*/ 1388967 w 1957087"/>
              <a:gd name="connsiteY2748" fmla="*/ 860303 h 1253095"/>
              <a:gd name="connsiteX2749" fmla="*/ 1379865 w 1957087"/>
              <a:gd name="connsiteY2749" fmla="*/ 859383 h 1253095"/>
              <a:gd name="connsiteX2750" fmla="*/ 1382743 w 1957087"/>
              <a:gd name="connsiteY2750" fmla="*/ 851895 h 1253095"/>
              <a:gd name="connsiteX2751" fmla="*/ 1370417 w 1957087"/>
              <a:gd name="connsiteY2751" fmla="*/ 854893 h 1253095"/>
              <a:gd name="connsiteX2752" fmla="*/ 1366153 w 1957087"/>
              <a:gd name="connsiteY2752" fmla="*/ 848098 h 1253095"/>
              <a:gd name="connsiteX2753" fmla="*/ 1369030 w 1957087"/>
              <a:gd name="connsiteY2753" fmla="*/ 840609 h 1253095"/>
              <a:gd name="connsiteX2754" fmla="*/ 1376519 w 1957087"/>
              <a:gd name="connsiteY2754" fmla="*/ 843486 h 1253095"/>
              <a:gd name="connsiteX2755" fmla="*/ 1384580 w 1957087"/>
              <a:gd name="connsiteY2755" fmla="*/ 833691 h 1253095"/>
              <a:gd name="connsiteX2756" fmla="*/ 1390804 w 1957087"/>
              <a:gd name="connsiteY2756" fmla="*/ 842099 h 1253095"/>
              <a:gd name="connsiteX2757" fmla="*/ 1397947 w 1957087"/>
              <a:gd name="connsiteY2757" fmla="*/ 841406 h 1253095"/>
              <a:gd name="connsiteX2758" fmla="*/ 1400253 w 1957087"/>
              <a:gd name="connsiteY2758" fmla="*/ 846590 h 1253095"/>
              <a:gd name="connsiteX2759" fmla="*/ 1391498 w 1957087"/>
              <a:gd name="connsiteY2759" fmla="*/ 849242 h 1253095"/>
              <a:gd name="connsiteX2760" fmla="*/ 1394150 w 1957087"/>
              <a:gd name="connsiteY2760" fmla="*/ 857997 h 1253095"/>
              <a:gd name="connsiteX2761" fmla="*/ 1415231 w 1957087"/>
              <a:gd name="connsiteY2761" fmla="*/ 852345 h 1253095"/>
              <a:gd name="connsiteX2762" fmla="*/ 1405436 w 1957087"/>
              <a:gd name="connsiteY2762" fmla="*/ 844284 h 1253095"/>
              <a:gd name="connsiteX2763" fmla="*/ 1409039 w 1957087"/>
              <a:gd name="connsiteY2763" fmla="*/ 841617 h 1253095"/>
              <a:gd name="connsiteX2764" fmla="*/ 1405089 w 1957087"/>
              <a:gd name="connsiteY2764" fmla="*/ 840713 h 1253095"/>
              <a:gd name="connsiteX2765" fmla="*/ 1404396 w 1957087"/>
              <a:gd name="connsiteY2765" fmla="*/ 833570 h 1253095"/>
              <a:gd name="connsiteX2766" fmla="*/ 1398865 w 1957087"/>
              <a:gd name="connsiteY2766" fmla="*/ 832305 h 1253095"/>
              <a:gd name="connsiteX2767" fmla="*/ 1402090 w 1957087"/>
              <a:gd name="connsiteY2767" fmla="*/ 828387 h 1253095"/>
              <a:gd name="connsiteX2768" fmla="*/ 1392641 w 1957087"/>
              <a:gd name="connsiteY2768" fmla="*/ 823897 h 1253095"/>
              <a:gd name="connsiteX2769" fmla="*/ 1410498 w 1957087"/>
              <a:gd name="connsiteY2769" fmla="*/ 822163 h 1253095"/>
              <a:gd name="connsiteX2770" fmla="*/ 1404049 w 1957087"/>
              <a:gd name="connsiteY2770" fmla="*/ 829999 h 1253095"/>
              <a:gd name="connsiteX2771" fmla="*/ 1411538 w 1957087"/>
              <a:gd name="connsiteY2771" fmla="*/ 832876 h 1253095"/>
              <a:gd name="connsiteX2772" fmla="*/ 1418333 w 1957087"/>
              <a:gd name="connsiteY2772" fmla="*/ 828612 h 1253095"/>
              <a:gd name="connsiteX2773" fmla="*/ 1424210 w 1957087"/>
              <a:gd name="connsiteY2773" fmla="*/ 833449 h 1253095"/>
              <a:gd name="connsiteX2774" fmla="*/ 1420986 w 1957087"/>
              <a:gd name="connsiteY2774" fmla="*/ 837367 h 1253095"/>
              <a:gd name="connsiteX2775" fmla="*/ 1431700 w 1957087"/>
              <a:gd name="connsiteY2775" fmla="*/ 836326 h 1253095"/>
              <a:gd name="connsiteX2776" fmla="*/ 1430778 w 1957087"/>
              <a:gd name="connsiteY2776" fmla="*/ 834253 h 1253095"/>
              <a:gd name="connsiteX2777" fmla="*/ 1429740 w 1957087"/>
              <a:gd name="connsiteY2777" fmla="*/ 834715 h 1253095"/>
              <a:gd name="connsiteX2778" fmla="*/ 1427435 w 1957087"/>
              <a:gd name="connsiteY2778" fmla="*/ 829531 h 1253095"/>
              <a:gd name="connsiteX2779" fmla="*/ 1418333 w 1957087"/>
              <a:gd name="connsiteY2779" fmla="*/ 828612 h 1253095"/>
              <a:gd name="connsiteX2780" fmla="*/ 1425129 w 1957087"/>
              <a:gd name="connsiteY2780" fmla="*/ 824347 h 1253095"/>
              <a:gd name="connsiteX2781" fmla="*/ 1429966 w 1957087"/>
              <a:gd name="connsiteY2781" fmla="*/ 818470 h 1253095"/>
              <a:gd name="connsiteX2782" fmla="*/ 1430885 w 1957087"/>
              <a:gd name="connsiteY2782" fmla="*/ 809369 h 1253095"/>
              <a:gd name="connsiteX2783" fmla="*/ 1436762 w 1957087"/>
              <a:gd name="connsiteY2783" fmla="*/ 814206 h 1253095"/>
              <a:gd name="connsiteX2784" fmla="*/ 1453924 w 1957087"/>
              <a:gd name="connsiteY2784" fmla="*/ 805330 h 1253095"/>
              <a:gd name="connsiteX2785" fmla="*/ 1462107 w 1957087"/>
              <a:gd name="connsiteY2785" fmla="*/ 815350 h 1253095"/>
              <a:gd name="connsiteX2786" fmla="*/ 1458885 w 1957087"/>
              <a:gd name="connsiteY2786" fmla="*/ 826252 h 1253095"/>
              <a:gd name="connsiteX2787" fmla="*/ 1459008 w 1957087"/>
              <a:gd name="connsiteY2787" fmla="*/ 826582 h 1253095"/>
              <a:gd name="connsiteX2788" fmla="*/ 1450821 w 1957087"/>
              <a:gd name="connsiteY2788" fmla="*/ 829062 h 1253095"/>
              <a:gd name="connsiteX2789" fmla="*/ 1456698 w 1957087"/>
              <a:gd name="connsiteY2789" fmla="*/ 833899 h 1253095"/>
              <a:gd name="connsiteX2790" fmla="*/ 1459256 w 1957087"/>
              <a:gd name="connsiteY2790" fmla="*/ 827242 h 1253095"/>
              <a:gd name="connsiteX2791" fmla="*/ 1462229 w 1957087"/>
              <a:gd name="connsiteY2791" fmla="*/ 835165 h 1253095"/>
              <a:gd name="connsiteX2792" fmla="*/ 1470065 w 1957087"/>
              <a:gd name="connsiteY2792" fmla="*/ 841614 h 1253095"/>
              <a:gd name="connsiteX2793" fmla="*/ 1460963 w 1957087"/>
              <a:gd name="connsiteY2793" fmla="*/ 840695 h 1253095"/>
              <a:gd name="connsiteX2794" fmla="*/ 1459698 w 1957087"/>
              <a:gd name="connsiteY2794" fmla="*/ 846225 h 1253095"/>
              <a:gd name="connsiteX2795" fmla="*/ 1461656 w 1957087"/>
              <a:gd name="connsiteY2795" fmla="*/ 847837 h 1253095"/>
              <a:gd name="connsiteX2796" fmla="*/ 1463268 w 1957087"/>
              <a:gd name="connsiteY2796" fmla="*/ 845878 h 1253095"/>
              <a:gd name="connsiteX2797" fmla="*/ 1469145 w 1957087"/>
              <a:gd name="connsiteY2797" fmla="*/ 850715 h 1253095"/>
              <a:gd name="connsiteX2798" fmla="*/ 1464308 w 1957087"/>
              <a:gd name="connsiteY2798" fmla="*/ 856592 h 1253095"/>
              <a:gd name="connsiteX2799" fmla="*/ 1461697 w 1957087"/>
              <a:gd name="connsiteY2799" fmla="*/ 854443 h 1253095"/>
              <a:gd name="connsiteX2800" fmla="*/ 1457860 w 1957087"/>
              <a:gd name="connsiteY2800" fmla="*/ 864428 h 1253095"/>
              <a:gd name="connsiteX2801" fmla="*/ 1465349 w 1957087"/>
              <a:gd name="connsiteY2801" fmla="*/ 867306 h 1253095"/>
              <a:gd name="connsiteX2802" fmla="*/ 1462697 w 1957087"/>
              <a:gd name="connsiteY2802" fmla="*/ 858551 h 1253095"/>
              <a:gd name="connsiteX2803" fmla="*/ 1467881 w 1957087"/>
              <a:gd name="connsiteY2803" fmla="*/ 856246 h 1253095"/>
              <a:gd name="connsiteX2804" fmla="*/ 1476635 w 1957087"/>
              <a:gd name="connsiteY2804" fmla="*/ 853593 h 1253095"/>
              <a:gd name="connsiteX2805" fmla="*/ 1473757 w 1957087"/>
              <a:gd name="connsiteY2805" fmla="*/ 861082 h 1253095"/>
              <a:gd name="connsiteX2806" fmla="*/ 1479288 w 1957087"/>
              <a:gd name="connsiteY2806" fmla="*/ 862347 h 1253095"/>
              <a:gd name="connsiteX2807" fmla="*/ 1485390 w 1957087"/>
              <a:gd name="connsiteY2807" fmla="*/ 850941 h 1253095"/>
              <a:gd name="connsiteX2808" fmla="*/ 1483084 w 1957087"/>
              <a:gd name="connsiteY2808" fmla="*/ 845757 h 1253095"/>
              <a:gd name="connsiteX2809" fmla="*/ 1487921 w 1957087"/>
              <a:gd name="connsiteY2809" fmla="*/ 839880 h 1253095"/>
              <a:gd name="connsiteX2810" fmla="*/ 1491839 w 1957087"/>
              <a:gd name="connsiteY2810" fmla="*/ 843104 h 1253095"/>
              <a:gd name="connsiteX2811" fmla="*/ 1495063 w 1957087"/>
              <a:gd name="connsiteY2811" fmla="*/ 839186 h 1253095"/>
              <a:gd name="connsiteX2812" fmla="*/ 1497369 w 1957087"/>
              <a:gd name="connsiteY2812" fmla="*/ 844370 h 1253095"/>
              <a:gd name="connsiteX2813" fmla="*/ 1507736 w 1957087"/>
              <a:gd name="connsiteY2813" fmla="*/ 839759 h 1253095"/>
              <a:gd name="connsiteX2814" fmla="*/ 1511879 w 1957087"/>
              <a:gd name="connsiteY2814" fmla="*/ 826739 h 1253095"/>
              <a:gd name="connsiteX2815" fmla="*/ 1514185 w 1957087"/>
              <a:gd name="connsiteY2815" fmla="*/ 831923 h 1253095"/>
              <a:gd name="connsiteX2816" fmla="*/ 1522940 w 1957087"/>
              <a:gd name="connsiteY2816" fmla="*/ 829271 h 1253095"/>
              <a:gd name="connsiteX2817" fmla="*/ 1527608 w 1957087"/>
              <a:gd name="connsiteY2817" fmla="*/ 835576 h 1253095"/>
              <a:gd name="connsiteX2818" fmla="*/ 1532041 w 1957087"/>
              <a:gd name="connsiteY2818" fmla="*/ 830189 h 1253095"/>
              <a:gd name="connsiteX2819" fmla="*/ 1532734 w 1957087"/>
              <a:gd name="connsiteY2819" fmla="*/ 837332 h 1253095"/>
              <a:gd name="connsiteX2820" fmla="*/ 1529166 w 1957087"/>
              <a:gd name="connsiteY2820" fmla="*/ 837679 h 1253095"/>
              <a:gd name="connsiteX2821" fmla="*/ 1538265 w 1957087"/>
              <a:gd name="connsiteY2821" fmla="*/ 838597 h 1253095"/>
              <a:gd name="connsiteX2822" fmla="*/ 1543101 w 1957087"/>
              <a:gd name="connsiteY2822" fmla="*/ 832721 h 1253095"/>
              <a:gd name="connsiteX2823" fmla="*/ 1555081 w 1957087"/>
              <a:gd name="connsiteY2823" fmla="*/ 826150 h 1253095"/>
              <a:gd name="connsiteX2824" fmla="*/ 1549204 w 1957087"/>
              <a:gd name="connsiteY2824" fmla="*/ 821313 h 1253095"/>
              <a:gd name="connsiteX2825" fmla="*/ 1556000 w 1957087"/>
              <a:gd name="connsiteY2825" fmla="*/ 817048 h 1253095"/>
              <a:gd name="connsiteX2826" fmla="*/ 1561530 w 1957087"/>
              <a:gd name="connsiteY2826" fmla="*/ 818314 h 1253095"/>
              <a:gd name="connsiteX2827" fmla="*/ 1563836 w 1957087"/>
              <a:gd name="connsiteY2827" fmla="*/ 823497 h 1253095"/>
              <a:gd name="connsiteX2828" fmla="*/ 1573284 w 1957087"/>
              <a:gd name="connsiteY2828" fmla="*/ 827987 h 1253095"/>
              <a:gd name="connsiteX2829" fmla="*/ 1578120 w 1957087"/>
              <a:gd name="connsiteY2829" fmla="*/ 822111 h 1253095"/>
              <a:gd name="connsiteX2830" fmla="*/ 1568672 w 1957087"/>
              <a:gd name="connsiteY2830" fmla="*/ 817621 h 1253095"/>
              <a:gd name="connsiteX2831" fmla="*/ 1569938 w 1957087"/>
              <a:gd name="connsiteY2831" fmla="*/ 812091 h 1253095"/>
              <a:gd name="connsiteX2832" fmla="*/ 1579958 w 1957087"/>
              <a:gd name="connsiteY2832" fmla="*/ 803908 h 1253095"/>
              <a:gd name="connsiteX2833" fmla="*/ 1580999 w 1957087"/>
              <a:gd name="connsiteY2833" fmla="*/ 814622 h 1253095"/>
              <a:gd name="connsiteX2834" fmla="*/ 1584886 w 1957087"/>
              <a:gd name="connsiteY2834" fmla="*/ 812892 h 1253095"/>
              <a:gd name="connsiteX2835" fmla="*/ 1585835 w 1957087"/>
              <a:gd name="connsiteY2835" fmla="*/ 808745 h 1253095"/>
              <a:gd name="connsiteX2836" fmla="*/ 1585834 w 1957087"/>
              <a:gd name="connsiteY2836" fmla="*/ 808745 h 1253095"/>
              <a:gd name="connsiteX2837" fmla="*/ 1589059 w 1957087"/>
              <a:gd name="connsiteY2837" fmla="*/ 804827 h 1253095"/>
              <a:gd name="connsiteX2838" fmla="*/ 1594936 w 1957087"/>
              <a:gd name="connsiteY2838" fmla="*/ 809664 h 1253095"/>
              <a:gd name="connsiteX2839" fmla="*/ 1589176 w 1957087"/>
              <a:gd name="connsiteY2839" fmla="*/ 810673 h 1253095"/>
              <a:gd name="connsiteX2840" fmla="*/ 1585839 w 1957087"/>
              <a:gd name="connsiteY2840" fmla="*/ 808747 h 1253095"/>
              <a:gd name="connsiteX2841" fmla="*/ 1591712 w 1957087"/>
              <a:gd name="connsiteY2841" fmla="*/ 813581 h 1253095"/>
              <a:gd name="connsiteX2842" fmla="*/ 1583997 w 1957087"/>
              <a:gd name="connsiteY2842" fmla="*/ 826948 h 1253095"/>
              <a:gd name="connsiteX2843" fmla="*/ 1595977 w 1957087"/>
              <a:gd name="connsiteY2843" fmla="*/ 820377 h 1253095"/>
              <a:gd name="connsiteX2844" fmla="*/ 1595405 w 1957087"/>
              <a:gd name="connsiteY2844" fmla="*/ 833050 h 1253095"/>
              <a:gd name="connsiteX2845" fmla="*/ 1604506 w 1957087"/>
              <a:gd name="connsiteY2845" fmla="*/ 833968 h 1253095"/>
              <a:gd name="connsiteX2846" fmla="*/ 1609343 w 1957087"/>
              <a:gd name="connsiteY2846" fmla="*/ 828091 h 1253095"/>
              <a:gd name="connsiteX2847" fmla="*/ 1617526 w 1957087"/>
              <a:gd name="connsiteY2847" fmla="*/ 838112 h 1253095"/>
              <a:gd name="connsiteX2848" fmla="*/ 1622363 w 1957087"/>
              <a:gd name="connsiteY2848" fmla="*/ 832235 h 1253095"/>
              <a:gd name="connsiteX2849" fmla="*/ 1624322 w 1957087"/>
              <a:gd name="connsiteY2849" fmla="*/ 833847 h 1253095"/>
              <a:gd name="connsiteX2850" fmla="*/ 1619485 w 1957087"/>
              <a:gd name="connsiteY2850" fmla="*/ 839724 h 1253095"/>
              <a:gd name="connsiteX2851" fmla="*/ 1625362 w 1957087"/>
              <a:gd name="connsiteY2851" fmla="*/ 844561 h 1253095"/>
              <a:gd name="connsiteX2852" fmla="*/ 1628586 w 1957087"/>
              <a:gd name="connsiteY2852" fmla="*/ 840643 h 1253095"/>
              <a:gd name="connsiteX2853" fmla="*/ 1632504 w 1957087"/>
              <a:gd name="connsiteY2853" fmla="*/ 843868 h 1253095"/>
              <a:gd name="connsiteX2854" fmla="*/ 1634117 w 1957087"/>
              <a:gd name="connsiteY2854" fmla="*/ 841908 h 1253095"/>
              <a:gd name="connsiteX2855" fmla="*/ 1635783 w 1957087"/>
              <a:gd name="connsiteY2855" fmla="*/ 844796 h 1253095"/>
              <a:gd name="connsiteX2856" fmla="*/ 1634810 w 1957087"/>
              <a:gd name="connsiteY2856" fmla="*/ 849051 h 1253095"/>
              <a:gd name="connsiteX2857" fmla="*/ 1614995 w 1957087"/>
              <a:gd name="connsiteY2857" fmla="*/ 849173 h 1253095"/>
              <a:gd name="connsiteX2858" fmla="*/ 1608771 w 1957087"/>
              <a:gd name="connsiteY2858" fmla="*/ 840764 h 1253095"/>
              <a:gd name="connsiteX2859" fmla="*/ 1593220 w 1957087"/>
              <a:gd name="connsiteY2859" fmla="*/ 847681 h 1253095"/>
              <a:gd name="connsiteX2860" fmla="*/ 1594260 w 1957087"/>
              <a:gd name="connsiteY2860" fmla="*/ 858395 h 1253095"/>
              <a:gd name="connsiteX2861" fmla="*/ 1581588 w 1957087"/>
              <a:gd name="connsiteY2861" fmla="*/ 857823 h 1253095"/>
              <a:gd name="connsiteX2862" fmla="*/ 1576751 w 1957087"/>
              <a:gd name="connsiteY2862" fmla="*/ 863701 h 1253095"/>
              <a:gd name="connsiteX2863" fmla="*/ 1587811 w 1957087"/>
              <a:gd name="connsiteY2863" fmla="*/ 866231 h 1253095"/>
              <a:gd name="connsiteX2864" fmla="*/ 1598525 w 1957087"/>
              <a:gd name="connsiteY2864" fmla="*/ 865191 h 1253095"/>
              <a:gd name="connsiteX2865" fmla="*/ 1594260 w 1957087"/>
              <a:gd name="connsiteY2865" fmla="*/ 858395 h 1253095"/>
              <a:gd name="connsiteX2866" fmla="*/ 1601056 w 1957087"/>
              <a:gd name="connsiteY2866" fmla="*/ 854130 h 1253095"/>
              <a:gd name="connsiteX2867" fmla="*/ 1605893 w 1957087"/>
              <a:gd name="connsiteY2867" fmla="*/ 848254 h 1253095"/>
              <a:gd name="connsiteX2868" fmla="*/ 1611770 w 1957087"/>
              <a:gd name="connsiteY2868" fmla="*/ 853091 h 1253095"/>
              <a:gd name="connsiteX2869" fmla="*/ 1610852 w 1957087"/>
              <a:gd name="connsiteY2869" fmla="*/ 862192 h 1253095"/>
              <a:gd name="connsiteX2870" fmla="*/ 1628707 w 1957087"/>
              <a:gd name="connsiteY2870" fmla="*/ 860458 h 1253095"/>
              <a:gd name="connsiteX2871" fmla="*/ 1641952 w 1957087"/>
              <a:gd name="connsiteY2871" fmla="*/ 848357 h 1253095"/>
              <a:gd name="connsiteX2872" fmla="*/ 1636825 w 1957087"/>
              <a:gd name="connsiteY2872" fmla="*/ 846601 h 1253095"/>
              <a:gd name="connsiteX2873" fmla="*/ 1635783 w 1957087"/>
              <a:gd name="connsiteY2873" fmla="*/ 844796 h 1253095"/>
              <a:gd name="connsiteX2874" fmla="*/ 1636075 w 1957087"/>
              <a:gd name="connsiteY2874" fmla="*/ 843520 h 1253095"/>
              <a:gd name="connsiteX2875" fmla="*/ 1634117 w 1957087"/>
              <a:gd name="connsiteY2875" fmla="*/ 841908 h 1253095"/>
              <a:gd name="connsiteX2876" fmla="*/ 1635729 w 1957087"/>
              <a:gd name="connsiteY2876" fmla="*/ 839950 h 1253095"/>
              <a:gd name="connsiteX2877" fmla="*/ 1638260 w 1957087"/>
              <a:gd name="connsiteY2877" fmla="*/ 828889 h 1253095"/>
              <a:gd name="connsiteX2878" fmla="*/ 1640565 w 1957087"/>
              <a:gd name="connsiteY2878" fmla="*/ 834073 h 1253095"/>
              <a:gd name="connsiteX2879" fmla="*/ 1652544 w 1957087"/>
              <a:gd name="connsiteY2879" fmla="*/ 827502 h 1253095"/>
              <a:gd name="connsiteX2880" fmla="*/ 1651279 w 1957087"/>
              <a:gd name="connsiteY2880" fmla="*/ 833032 h 1253095"/>
              <a:gd name="connsiteX2881" fmla="*/ 1656809 w 1957087"/>
              <a:gd name="connsiteY2881" fmla="*/ 834298 h 1253095"/>
              <a:gd name="connsiteX2882" fmla="*/ 1658196 w 1957087"/>
              <a:gd name="connsiteY2882" fmla="*/ 848583 h 1253095"/>
              <a:gd name="connsiteX2883" fmla="*/ 1644258 w 1957087"/>
              <a:gd name="connsiteY2883" fmla="*/ 853541 h 1253095"/>
              <a:gd name="connsiteX2884" fmla="*/ 1648281 w 1957087"/>
              <a:gd name="connsiteY2884" fmla="*/ 868865 h 1253095"/>
              <a:gd name="connsiteX2885" fmla="*/ 1650498 w 1957087"/>
              <a:gd name="connsiteY2885" fmla="*/ 868014 h 1253095"/>
              <a:gd name="connsiteX2886" fmla="*/ 1646909 w 1957087"/>
              <a:gd name="connsiteY2886" fmla="*/ 862296 h 1253095"/>
              <a:gd name="connsiteX2887" fmla="*/ 1652093 w 1957087"/>
              <a:gd name="connsiteY2887" fmla="*/ 859990 h 1253095"/>
              <a:gd name="connsiteX2888" fmla="*/ 1655318 w 1957087"/>
              <a:gd name="connsiteY2888" fmla="*/ 856072 h 1253095"/>
              <a:gd name="connsiteX2889" fmla="*/ 1657623 w 1957087"/>
              <a:gd name="connsiteY2889" fmla="*/ 861256 h 1253095"/>
              <a:gd name="connsiteX2890" fmla="*/ 1661195 w 1957087"/>
              <a:gd name="connsiteY2890" fmla="*/ 860909 h 1253095"/>
              <a:gd name="connsiteX2891" fmla="*/ 1668909 w 1957087"/>
              <a:gd name="connsiteY2891" fmla="*/ 847543 h 1253095"/>
              <a:gd name="connsiteX2892" fmla="*/ 1672827 w 1957087"/>
              <a:gd name="connsiteY2892" fmla="*/ 850768 h 1253095"/>
              <a:gd name="connsiteX2893" fmla="*/ 1671562 w 1957087"/>
              <a:gd name="connsiteY2893" fmla="*/ 856297 h 1253095"/>
              <a:gd name="connsiteX2894" fmla="*/ 1664766 w 1957087"/>
              <a:gd name="connsiteY2894" fmla="*/ 860562 h 1253095"/>
              <a:gd name="connsiteX2895" fmla="*/ 1664585 w 1957087"/>
              <a:gd name="connsiteY2895" fmla="*/ 865537 h 1253095"/>
              <a:gd name="connsiteX2896" fmla="*/ 1663601 w 1957087"/>
              <a:gd name="connsiteY2896" fmla="*/ 864224 h 1253095"/>
              <a:gd name="connsiteX2897" fmla="*/ 1664566 w 1957087"/>
              <a:gd name="connsiteY2897" fmla="*/ 866045 h 1253095"/>
              <a:gd name="connsiteX2898" fmla="*/ 1664585 w 1957087"/>
              <a:gd name="connsiteY2898" fmla="*/ 865537 h 1253095"/>
              <a:gd name="connsiteX2899" fmla="*/ 1667419 w 1957087"/>
              <a:gd name="connsiteY2899" fmla="*/ 869317 h 1253095"/>
              <a:gd name="connsiteX2900" fmla="*/ 1664194 w 1957087"/>
              <a:gd name="connsiteY2900" fmla="*/ 873235 h 1253095"/>
              <a:gd name="connsiteX2901" fmla="*/ 1656705 w 1957087"/>
              <a:gd name="connsiteY2901" fmla="*/ 870357 h 1253095"/>
              <a:gd name="connsiteX2902" fmla="*/ 1657970 w 1957087"/>
              <a:gd name="connsiteY2902" fmla="*/ 864827 h 1253095"/>
              <a:gd name="connsiteX2903" fmla="*/ 1653063 w 1957087"/>
              <a:gd name="connsiteY2903" fmla="*/ 867906 h 1253095"/>
              <a:gd name="connsiteX2904" fmla="*/ 1657745 w 1957087"/>
              <a:gd name="connsiteY2904" fmla="*/ 881071 h 1253095"/>
              <a:gd name="connsiteX2905" fmla="*/ 1662582 w 1957087"/>
              <a:gd name="connsiteY2905" fmla="*/ 875194 h 1253095"/>
              <a:gd name="connsiteX2906" fmla="*/ 1663276 w 1957087"/>
              <a:gd name="connsiteY2906" fmla="*/ 882336 h 1253095"/>
              <a:gd name="connsiteX2907" fmla="*/ 1652562 w 1957087"/>
              <a:gd name="connsiteY2907" fmla="*/ 883377 h 1253095"/>
              <a:gd name="connsiteX2908" fmla="*/ 1648990 w 1957087"/>
              <a:gd name="connsiteY2908" fmla="*/ 883723 h 1253095"/>
              <a:gd name="connsiteX2909" fmla="*/ 1647725 w 1957087"/>
              <a:gd name="connsiteY2909" fmla="*/ 889253 h 1253095"/>
              <a:gd name="connsiteX2910" fmla="*/ 1653255 w 1957087"/>
              <a:gd name="connsiteY2910" fmla="*/ 890519 h 1253095"/>
              <a:gd name="connsiteX2911" fmla="*/ 1646806 w 1957087"/>
              <a:gd name="connsiteY2911" fmla="*/ 898355 h 1253095"/>
              <a:gd name="connsiteX2912" fmla="*/ 1652337 w 1957087"/>
              <a:gd name="connsiteY2912" fmla="*/ 899620 h 1253095"/>
              <a:gd name="connsiteX2913" fmla="*/ 1647847 w 1957087"/>
              <a:gd name="connsiteY2913" fmla="*/ 909069 h 1253095"/>
              <a:gd name="connsiteX2914" fmla="*/ 1654643 w 1957087"/>
              <a:gd name="connsiteY2914" fmla="*/ 904804 h 1253095"/>
              <a:gd name="connsiteX2915" fmla="*/ 1664437 w 1957087"/>
              <a:gd name="connsiteY2915" fmla="*/ 912865 h 1253095"/>
              <a:gd name="connsiteX2916" fmla="*/ 1667090 w 1957087"/>
              <a:gd name="connsiteY2916" fmla="*/ 921620 h 1253095"/>
              <a:gd name="connsiteX2917" fmla="*/ 1669395 w 1957087"/>
              <a:gd name="connsiteY2917" fmla="*/ 926803 h 1253095"/>
              <a:gd name="connsiteX2918" fmla="*/ 1649580 w 1957087"/>
              <a:gd name="connsiteY2918" fmla="*/ 926925 h 1253095"/>
              <a:gd name="connsiteX2919" fmla="*/ 1642437 w 1957087"/>
              <a:gd name="connsiteY2919" fmla="*/ 927618 h 1253095"/>
              <a:gd name="connsiteX2920" fmla="*/ 1643131 w 1957087"/>
              <a:gd name="connsiteY2920" fmla="*/ 934760 h 1253095"/>
              <a:gd name="connsiteX2921" fmla="*/ 1649580 w 1957087"/>
              <a:gd name="connsiteY2921" fmla="*/ 926925 h 1253095"/>
              <a:gd name="connsiteX2922" fmla="*/ 1651886 w 1957087"/>
              <a:gd name="connsiteY2922" fmla="*/ 932108 h 1253095"/>
              <a:gd name="connsiteX2923" fmla="*/ 1664212 w 1957087"/>
              <a:gd name="connsiteY2923" fmla="*/ 929109 h 1253095"/>
              <a:gd name="connsiteX2924" fmla="*/ 1668823 w 1957087"/>
              <a:gd name="connsiteY2924" fmla="*/ 939476 h 1253095"/>
              <a:gd name="connsiteX2925" fmla="*/ 1674926 w 1957087"/>
              <a:gd name="connsiteY2925" fmla="*/ 928069 h 1253095"/>
              <a:gd name="connsiteX2926" fmla="*/ 1686679 w 1957087"/>
              <a:gd name="connsiteY2926" fmla="*/ 937742 h 1253095"/>
              <a:gd name="connsiteX2927" fmla="*/ 1677924 w 1957087"/>
              <a:gd name="connsiteY2927" fmla="*/ 940395 h 1253095"/>
              <a:gd name="connsiteX2928" fmla="*/ 1696821 w 1957087"/>
              <a:gd name="connsiteY2928" fmla="*/ 949375 h 1253095"/>
              <a:gd name="connsiteX2929" fmla="*/ 1698087 w 1957087"/>
              <a:gd name="connsiteY2929" fmla="*/ 943845 h 1253095"/>
              <a:gd name="connsiteX2930" fmla="*/ 1703963 w 1957087"/>
              <a:gd name="connsiteY2930" fmla="*/ 948681 h 1253095"/>
              <a:gd name="connsiteX2931" fmla="*/ 1695902 w 1957087"/>
              <a:gd name="connsiteY2931" fmla="*/ 958476 h 1253095"/>
              <a:gd name="connsiteX2932" fmla="*/ 1688066 w 1957087"/>
              <a:gd name="connsiteY2932" fmla="*/ 952028 h 1253095"/>
              <a:gd name="connsiteX2933" fmla="*/ 1698208 w 1957087"/>
              <a:gd name="connsiteY2933" fmla="*/ 963660 h 1253095"/>
              <a:gd name="connsiteX2934" fmla="*/ 1707309 w 1957087"/>
              <a:gd name="connsiteY2934" fmla="*/ 964579 h 1253095"/>
              <a:gd name="connsiteX2935" fmla="*/ 1712146 w 1957087"/>
              <a:gd name="connsiteY2935" fmla="*/ 958702 h 1253095"/>
              <a:gd name="connsiteX2936" fmla="*/ 1718023 w 1957087"/>
              <a:gd name="connsiteY2936" fmla="*/ 963539 h 1253095"/>
              <a:gd name="connsiteX2937" fmla="*/ 1722860 w 1957087"/>
              <a:gd name="connsiteY2937" fmla="*/ 957661 h 1253095"/>
              <a:gd name="connsiteX2938" fmla="*/ 1730003 w 1957087"/>
              <a:gd name="connsiteY2938" fmla="*/ 956968 h 1253095"/>
              <a:gd name="connsiteX2939" fmla="*/ 1730047 w 1957087"/>
              <a:gd name="connsiteY2939" fmla="*/ 960906 h 1253095"/>
              <a:gd name="connsiteX2940" fmla="*/ 1725512 w 1957087"/>
              <a:gd name="connsiteY2940" fmla="*/ 966416 h 1253095"/>
              <a:gd name="connsiteX2941" fmla="*/ 1720675 w 1957087"/>
              <a:gd name="connsiteY2941" fmla="*/ 972293 h 1253095"/>
              <a:gd name="connsiteX2942" fmla="*/ 1714799 w 1957087"/>
              <a:gd name="connsiteY2942" fmla="*/ 967457 h 1253095"/>
              <a:gd name="connsiteX2943" fmla="*/ 1713186 w 1957087"/>
              <a:gd name="connsiteY2943" fmla="*/ 969416 h 1253095"/>
              <a:gd name="connsiteX2944" fmla="*/ 1719063 w 1957087"/>
              <a:gd name="connsiteY2944" fmla="*/ 974252 h 1253095"/>
              <a:gd name="connsiteX2945" fmla="*/ 1723328 w 1957087"/>
              <a:gd name="connsiteY2945" fmla="*/ 981048 h 1253095"/>
              <a:gd name="connsiteX2946" fmla="*/ 1732083 w 1957087"/>
              <a:gd name="connsiteY2946" fmla="*/ 978396 h 1253095"/>
              <a:gd name="connsiteX2947" fmla="*/ 1733168 w 1957087"/>
              <a:gd name="connsiteY2947" fmla="*/ 973655 h 1253095"/>
              <a:gd name="connsiteX2948" fmla="*/ 1735307 w 1957087"/>
              <a:gd name="connsiteY2948" fmla="*/ 974477 h 1253095"/>
              <a:gd name="connsiteX2949" fmla="*/ 1737266 w 1957087"/>
              <a:gd name="connsiteY2949" fmla="*/ 976090 h 1253095"/>
              <a:gd name="connsiteX2950" fmla="*/ 1734042 w 1957087"/>
              <a:gd name="connsiteY2950" fmla="*/ 980008 h 1253095"/>
              <a:gd name="connsiteX2951" fmla="*/ 1739572 w 1957087"/>
              <a:gd name="connsiteY2951" fmla="*/ 981273 h 1253095"/>
              <a:gd name="connsiteX2952" fmla="*/ 1742797 w 1957087"/>
              <a:gd name="connsiteY2952" fmla="*/ 977355 h 1253095"/>
              <a:gd name="connsiteX2953" fmla="*/ 1735307 w 1957087"/>
              <a:gd name="connsiteY2953" fmla="*/ 974477 h 1253095"/>
              <a:gd name="connsiteX2954" fmla="*/ 1733348 w 1957087"/>
              <a:gd name="connsiteY2954" fmla="*/ 972865 h 1253095"/>
              <a:gd name="connsiteX2955" fmla="*/ 1733168 w 1957087"/>
              <a:gd name="connsiteY2955" fmla="*/ 973655 h 1253095"/>
              <a:gd name="connsiteX2956" fmla="*/ 1727818 w 1957087"/>
              <a:gd name="connsiteY2956" fmla="*/ 971600 h 1253095"/>
              <a:gd name="connsiteX2957" fmla="*/ 1741409 w 1957087"/>
              <a:gd name="connsiteY2957" fmla="*/ 963071 h 1253095"/>
              <a:gd name="connsiteX2958" fmla="*/ 1730003 w 1957087"/>
              <a:gd name="connsiteY2958" fmla="*/ 956967 h 1253095"/>
              <a:gd name="connsiteX2959" fmla="*/ 1744287 w 1957087"/>
              <a:gd name="connsiteY2959" fmla="*/ 955581 h 1253095"/>
              <a:gd name="connsiteX2960" fmla="*/ 1743716 w 1957087"/>
              <a:gd name="connsiteY2960" fmla="*/ 968254 h 1253095"/>
              <a:gd name="connsiteX2961" fmla="*/ 1752817 w 1957087"/>
              <a:gd name="connsiteY2961" fmla="*/ 969173 h 1253095"/>
              <a:gd name="connsiteX2962" fmla="*/ 1756163 w 1957087"/>
              <a:gd name="connsiteY2962" fmla="*/ 985069 h 1253095"/>
              <a:gd name="connsiteX2963" fmla="*/ 1767795 w 1957087"/>
              <a:gd name="connsiteY2963" fmla="*/ 974928 h 1253095"/>
              <a:gd name="connsiteX2964" fmla="*/ 1768488 w 1957087"/>
              <a:gd name="connsiteY2964" fmla="*/ 982071 h 1253095"/>
              <a:gd name="connsiteX2965" fmla="*/ 1754897 w 1957087"/>
              <a:gd name="connsiteY2965" fmla="*/ 990600 h 1253095"/>
              <a:gd name="connsiteX2966" fmla="*/ 1749020 w 1957087"/>
              <a:gd name="connsiteY2966" fmla="*/ 985763 h 1253095"/>
              <a:gd name="connsiteX2967" fmla="*/ 1746489 w 1957087"/>
              <a:gd name="connsiteY2967" fmla="*/ 996824 h 1253095"/>
              <a:gd name="connsiteX2968" fmla="*/ 1755244 w 1957087"/>
              <a:gd name="connsiteY2968" fmla="*/ 994171 h 1253095"/>
              <a:gd name="connsiteX2969" fmla="*/ 1763426 w 1957087"/>
              <a:gd name="connsiteY2969" fmla="*/ 1004191 h 1253095"/>
              <a:gd name="connsiteX2970" fmla="*/ 1773100 w 1957087"/>
              <a:gd name="connsiteY2970" fmla="*/ 992437 h 1253095"/>
              <a:gd name="connsiteX2971" fmla="*/ 1775405 w 1957087"/>
              <a:gd name="connsiteY2971" fmla="*/ 997621 h 1253095"/>
              <a:gd name="connsiteX2972" fmla="*/ 1770569 w 1957087"/>
              <a:gd name="connsiteY2972" fmla="*/ 1003498 h 1253095"/>
              <a:gd name="connsiteX2973" fmla="*/ 1779324 w 1957087"/>
              <a:gd name="connsiteY2973" fmla="*/ 1000845 h 1253095"/>
              <a:gd name="connsiteX2974" fmla="*/ 1775405 w 1957087"/>
              <a:gd name="connsiteY2974" fmla="*/ 997621 h 1253095"/>
              <a:gd name="connsiteX2975" fmla="*/ 1778630 w 1957087"/>
              <a:gd name="connsiteY2975" fmla="*/ 993703 h 1253095"/>
              <a:gd name="connsiteX2976" fmla="*/ 1785201 w 1957087"/>
              <a:gd name="connsiteY2976" fmla="*/ 1005682 h 1253095"/>
              <a:gd name="connsiteX2977" fmla="*/ 1780017 w 1957087"/>
              <a:gd name="connsiteY2977" fmla="*/ 1007988 h 1253095"/>
              <a:gd name="connsiteX2978" fmla="*/ 1782323 w 1957087"/>
              <a:gd name="connsiteY2978" fmla="*/ 1013172 h 1253095"/>
              <a:gd name="connsiteX2979" fmla="*/ 1770343 w 1957087"/>
              <a:gd name="connsiteY2979" fmla="*/ 1019742 h 1253095"/>
              <a:gd name="connsiteX2980" fmla="*/ 1769425 w 1957087"/>
              <a:gd name="connsiteY2980" fmla="*/ 1028843 h 1253095"/>
              <a:gd name="connsiteX2981" fmla="*/ 1759630 w 1957087"/>
              <a:gd name="connsiteY2981" fmla="*/ 1020782 h 1253095"/>
              <a:gd name="connsiteX2982" fmla="*/ 1758711 w 1957087"/>
              <a:gd name="connsiteY2982" fmla="*/ 1029883 h 1253095"/>
              <a:gd name="connsiteX2983" fmla="*/ 1751915 w 1957087"/>
              <a:gd name="connsiteY2983" fmla="*/ 1034148 h 1253095"/>
              <a:gd name="connsiteX2984" fmla="*/ 1751653 w 1957087"/>
              <a:gd name="connsiteY2984" fmla="*/ 1033366 h 1253095"/>
              <a:gd name="connsiteX2985" fmla="*/ 1746731 w 1957087"/>
              <a:gd name="connsiteY2985" fmla="*/ 1036455 h 1253095"/>
              <a:gd name="connsiteX2986" fmla="*/ 1743732 w 1957087"/>
              <a:gd name="connsiteY2986" fmla="*/ 1024128 h 1253095"/>
              <a:gd name="connsiteX2987" fmla="*/ 1748724 w 1957087"/>
              <a:gd name="connsiteY2987" fmla="*/ 1024632 h 1253095"/>
              <a:gd name="connsiteX2988" fmla="*/ 1744305 w 1957087"/>
              <a:gd name="connsiteY2988" fmla="*/ 1011455 h 1253095"/>
              <a:gd name="connsiteX2989" fmla="*/ 1735550 w 1957087"/>
              <a:gd name="connsiteY2989" fmla="*/ 1014108 h 1253095"/>
              <a:gd name="connsiteX2990" fmla="*/ 1727714 w 1957087"/>
              <a:gd name="connsiteY2990" fmla="*/ 1007658 h 1253095"/>
              <a:gd name="connsiteX2991" fmla="*/ 1726795 w 1957087"/>
              <a:gd name="connsiteY2991" fmla="*/ 1016760 h 1253095"/>
              <a:gd name="connsiteX2992" fmla="*/ 1718040 w 1957087"/>
              <a:gd name="connsiteY2992" fmla="*/ 1019412 h 1253095"/>
              <a:gd name="connsiteX2993" fmla="*/ 1723918 w 1957087"/>
              <a:gd name="connsiteY2993" fmla="*/ 1024249 h 1253095"/>
              <a:gd name="connsiteX2994" fmla="*/ 1719081 w 1957087"/>
              <a:gd name="connsiteY2994" fmla="*/ 1030126 h 1253095"/>
              <a:gd name="connsiteX2995" fmla="*/ 1716203 w 1957087"/>
              <a:gd name="connsiteY2995" fmla="*/ 1037616 h 1253095"/>
              <a:gd name="connsiteX2996" fmla="*/ 1703876 w 1957087"/>
              <a:gd name="connsiteY2996" fmla="*/ 1040615 h 1253095"/>
              <a:gd name="connsiteX2997" fmla="*/ 1712059 w 1957087"/>
              <a:gd name="connsiteY2997" fmla="*/ 1050635 h 1253095"/>
              <a:gd name="connsiteX2998" fmla="*/ 1716896 w 1957087"/>
              <a:gd name="connsiteY2998" fmla="*/ 1044758 h 1253095"/>
              <a:gd name="connsiteX2999" fmla="*/ 1723467 w 1957087"/>
              <a:gd name="connsiteY2999" fmla="*/ 1056738 h 1253095"/>
              <a:gd name="connsiteX3000" fmla="*/ 1717590 w 1957087"/>
              <a:gd name="connsiteY3000" fmla="*/ 1051901 h 1253095"/>
              <a:gd name="connsiteX3001" fmla="*/ 1712753 w 1957087"/>
              <a:gd name="connsiteY3001" fmla="*/ 1057777 h 1253095"/>
              <a:gd name="connsiteX3002" fmla="*/ 1705264 w 1957087"/>
              <a:gd name="connsiteY3002" fmla="*/ 1054899 h 1253095"/>
              <a:gd name="connsiteX3003" fmla="*/ 1713100 w 1957087"/>
              <a:gd name="connsiteY3003" fmla="*/ 1061349 h 1253095"/>
              <a:gd name="connsiteX3004" fmla="*/ 1702386 w 1957087"/>
              <a:gd name="connsiteY3004" fmla="*/ 1062389 h 1253095"/>
              <a:gd name="connsiteX3005" fmla="*/ 1702508 w 1957087"/>
              <a:gd name="connsiteY3005" fmla="*/ 1082204 h 1253095"/>
              <a:gd name="connsiteX3006" fmla="*/ 1698590 w 1957087"/>
              <a:gd name="connsiteY3006" fmla="*/ 1078979 h 1253095"/>
              <a:gd name="connsiteX3007" fmla="*/ 1692834 w 1957087"/>
              <a:gd name="connsiteY3007" fmla="*/ 1093958 h 1253095"/>
              <a:gd name="connsiteX3008" fmla="*/ 1700323 w 1957087"/>
              <a:gd name="connsiteY3008" fmla="*/ 1096835 h 1253095"/>
              <a:gd name="connsiteX3009" fmla="*/ 1713568 w 1957087"/>
              <a:gd name="connsiteY3009" fmla="*/ 1084735 h 1253095"/>
              <a:gd name="connsiteX3010" fmla="*/ 1708731 w 1957087"/>
              <a:gd name="connsiteY3010" fmla="*/ 1090612 h 1253095"/>
              <a:gd name="connsiteX3011" fmla="*/ 1718180 w 1957087"/>
              <a:gd name="connsiteY3011" fmla="*/ 1095102 h 1253095"/>
              <a:gd name="connsiteX3012" fmla="*/ 1722444 w 1957087"/>
              <a:gd name="connsiteY3012" fmla="*/ 1101898 h 1253095"/>
              <a:gd name="connsiteX3013" fmla="*/ 1715649 w 1957087"/>
              <a:gd name="connsiteY3013" fmla="*/ 1106162 h 1253095"/>
              <a:gd name="connsiteX3014" fmla="*/ 1721872 w 1957087"/>
              <a:gd name="connsiteY3014" fmla="*/ 1114570 h 1253095"/>
              <a:gd name="connsiteX3015" fmla="*/ 1729014 w 1957087"/>
              <a:gd name="connsiteY3015" fmla="*/ 1113877 h 1253095"/>
              <a:gd name="connsiteX3016" fmla="*/ 1731667 w 1957087"/>
              <a:gd name="connsiteY3016" fmla="*/ 1122632 h 1253095"/>
              <a:gd name="connsiteX3017" fmla="*/ 1726483 w 1957087"/>
              <a:gd name="connsiteY3017" fmla="*/ 1124937 h 1253095"/>
              <a:gd name="connsiteX3018" fmla="*/ 1726830 w 1957087"/>
              <a:gd name="connsiteY3018" fmla="*/ 1128509 h 1253095"/>
              <a:gd name="connsiteX3019" fmla="*/ 1726829 w 1957087"/>
              <a:gd name="connsiteY3019" fmla="*/ 1128509 h 1253095"/>
              <a:gd name="connsiteX3020" fmla="*/ 1724645 w 1957087"/>
              <a:gd name="connsiteY3020" fmla="*/ 1143140 h 1253095"/>
              <a:gd name="connsiteX3021" fmla="*/ 1717156 w 1957087"/>
              <a:gd name="connsiteY3021" fmla="*/ 1140262 h 1253095"/>
              <a:gd name="connsiteX3022" fmla="*/ 1726828 w 1957087"/>
              <a:gd name="connsiteY3022" fmla="*/ 1128509 h 1253095"/>
              <a:gd name="connsiteX3023" fmla="*/ 1714851 w 1957087"/>
              <a:gd name="connsiteY3023" fmla="*/ 1135079 h 1253095"/>
              <a:gd name="connsiteX3024" fmla="*/ 1709321 w 1957087"/>
              <a:gd name="connsiteY3024" fmla="*/ 1133813 h 1253095"/>
              <a:gd name="connsiteX3025" fmla="*/ 1697341 w 1957087"/>
              <a:gd name="connsiteY3025" fmla="*/ 1140384 h 1253095"/>
              <a:gd name="connsiteX3026" fmla="*/ 1692504 w 1957087"/>
              <a:gd name="connsiteY3026" fmla="*/ 1146261 h 1253095"/>
              <a:gd name="connsiteX3027" fmla="*/ 1693198 w 1957087"/>
              <a:gd name="connsiteY3027" fmla="*/ 1153403 h 1253095"/>
              <a:gd name="connsiteX3028" fmla="*/ 1683178 w 1957087"/>
              <a:gd name="connsiteY3028" fmla="*/ 1161586 h 1253095"/>
              <a:gd name="connsiteX3029" fmla="*/ 1677301 w 1957087"/>
              <a:gd name="connsiteY3029" fmla="*/ 1156749 h 1253095"/>
              <a:gd name="connsiteX3030" fmla="*/ 1676834 w 1957087"/>
              <a:gd name="connsiteY3030" fmla="*/ 1161910 h 1253095"/>
              <a:gd name="connsiteX3031" fmla="*/ 1676683 w 1957087"/>
              <a:gd name="connsiteY3031" fmla="*/ 1161991 h 1253095"/>
              <a:gd name="connsiteX3032" fmla="*/ 1676825 w 1957087"/>
              <a:gd name="connsiteY3032" fmla="*/ 1162006 h 1253095"/>
              <a:gd name="connsiteX3033" fmla="*/ 1676834 w 1957087"/>
              <a:gd name="connsiteY3033" fmla="*/ 1161910 h 1253095"/>
              <a:gd name="connsiteX3034" fmla="*/ 1677513 w 1957087"/>
              <a:gd name="connsiteY3034" fmla="*/ 1161545 h 1253095"/>
              <a:gd name="connsiteX3035" fmla="*/ 1679953 w 1957087"/>
              <a:gd name="connsiteY3035" fmla="*/ 1165504 h 1253095"/>
              <a:gd name="connsiteX3036" fmla="*/ 1679540 w 1957087"/>
              <a:gd name="connsiteY3036" fmla="*/ 1167737 h 1253095"/>
              <a:gd name="connsiteX3037" fmla="*/ 1676728 w 1957087"/>
              <a:gd name="connsiteY3037" fmla="*/ 1169422 h 1253095"/>
              <a:gd name="connsiteX3038" fmla="*/ 1677422 w 1957087"/>
              <a:gd name="connsiteY3038" fmla="*/ 1176564 h 1253095"/>
              <a:gd name="connsiteX3039" fmla="*/ 1671892 w 1957087"/>
              <a:gd name="connsiteY3039" fmla="*/ 1175298 h 1253095"/>
              <a:gd name="connsiteX3040" fmla="*/ 1668667 w 1957087"/>
              <a:gd name="connsiteY3040" fmla="*/ 1179216 h 1253095"/>
              <a:gd name="connsiteX3041" fmla="*/ 1667749 w 1957087"/>
              <a:gd name="connsiteY3041" fmla="*/ 1188318 h 1253095"/>
              <a:gd name="connsiteX3042" fmla="*/ 1675585 w 1957087"/>
              <a:gd name="connsiteY3042" fmla="*/ 1194767 h 1253095"/>
              <a:gd name="connsiteX3043" fmla="*/ 1666830 w 1957087"/>
              <a:gd name="connsiteY3043" fmla="*/ 1197420 h 1253095"/>
              <a:gd name="connsiteX3044" fmla="*/ 1665564 w 1957087"/>
              <a:gd name="connsiteY3044" fmla="*/ 1202950 h 1253095"/>
              <a:gd name="connsiteX3045" fmla="*/ 1674319 w 1957087"/>
              <a:gd name="connsiteY3045" fmla="*/ 1200298 h 1253095"/>
              <a:gd name="connsiteX3046" fmla="*/ 1676624 w 1957087"/>
              <a:gd name="connsiteY3046" fmla="*/ 1205481 h 1253095"/>
              <a:gd name="connsiteX3047" fmla="*/ 1683767 w 1957087"/>
              <a:gd name="connsiteY3047" fmla="*/ 1204787 h 1253095"/>
              <a:gd name="connsiteX3048" fmla="*/ 1686073 w 1957087"/>
              <a:gd name="connsiteY3048" fmla="*/ 1209971 h 1253095"/>
              <a:gd name="connsiteX3049" fmla="*/ 1676971 w 1957087"/>
              <a:gd name="connsiteY3049" fmla="*/ 1209052 h 1253095"/>
              <a:gd name="connsiteX3050" fmla="*/ 1675706 w 1957087"/>
              <a:gd name="connsiteY3050" fmla="*/ 1214582 h 1253095"/>
              <a:gd name="connsiteX3051" fmla="*/ 1667743 w 1957087"/>
              <a:gd name="connsiteY3051" fmla="*/ 1213778 h 1253095"/>
              <a:gd name="connsiteX3052" fmla="*/ 1665607 w 1957087"/>
              <a:gd name="connsiteY3052" fmla="*/ 1212271 h 1253095"/>
              <a:gd name="connsiteX3053" fmla="*/ 1670176 w 1957087"/>
              <a:gd name="connsiteY3053" fmla="*/ 1213316 h 1253095"/>
              <a:gd name="connsiteX3054" fmla="*/ 1660728 w 1957087"/>
              <a:gd name="connsiteY3054" fmla="*/ 1208827 h 1253095"/>
              <a:gd name="connsiteX3055" fmla="*/ 1665607 w 1957087"/>
              <a:gd name="connsiteY3055" fmla="*/ 1212271 h 1253095"/>
              <a:gd name="connsiteX3056" fmla="*/ 1653585 w 1957087"/>
              <a:gd name="connsiteY3056" fmla="*/ 1209520 h 1253095"/>
              <a:gd name="connsiteX3057" fmla="*/ 1649095 w 1957087"/>
              <a:gd name="connsiteY3057" fmla="*/ 1218969 h 1253095"/>
              <a:gd name="connsiteX3058" fmla="*/ 1661768 w 1957087"/>
              <a:gd name="connsiteY3058" fmla="*/ 1219541 h 1253095"/>
              <a:gd name="connsiteX3059" fmla="*/ 1662114 w 1957087"/>
              <a:gd name="connsiteY3059" fmla="*/ 1223111 h 1253095"/>
              <a:gd name="connsiteX3060" fmla="*/ 1660891 w 1957087"/>
              <a:gd name="connsiteY3060" fmla="*/ 1223153 h 1253095"/>
              <a:gd name="connsiteX3061" fmla="*/ 1662460 w 1957087"/>
              <a:gd name="connsiteY3061" fmla="*/ 1226683 h 1253095"/>
              <a:gd name="connsiteX3062" fmla="*/ 1657278 w 1957087"/>
              <a:gd name="connsiteY3062" fmla="*/ 1228989 h 1253095"/>
              <a:gd name="connsiteX3063" fmla="*/ 1659583 w 1957087"/>
              <a:gd name="connsiteY3063" fmla="*/ 1234172 h 1253095"/>
              <a:gd name="connsiteX3064" fmla="*/ 1663848 w 1957087"/>
              <a:gd name="connsiteY3064" fmla="*/ 1240968 h 1253095"/>
              <a:gd name="connsiteX3065" fmla="*/ 1648869 w 1957087"/>
              <a:gd name="connsiteY3065" fmla="*/ 1235213 h 1253095"/>
              <a:gd name="connsiteX3066" fmla="*/ 1646563 w 1957087"/>
              <a:gd name="connsiteY3066" fmla="*/ 1230029 h 1253095"/>
              <a:gd name="connsiteX3067" fmla="*/ 1657277 w 1957087"/>
              <a:gd name="connsiteY3067" fmla="*/ 1228989 h 1253095"/>
              <a:gd name="connsiteX3068" fmla="*/ 1659501 w 1957087"/>
              <a:gd name="connsiteY3068" fmla="*/ 1223201 h 1253095"/>
              <a:gd name="connsiteX3069" fmla="*/ 1654929 w 1957087"/>
              <a:gd name="connsiteY3069" fmla="*/ 1223359 h 1253095"/>
              <a:gd name="connsiteX3070" fmla="*/ 1647483 w 1957087"/>
              <a:gd name="connsiteY3070" fmla="*/ 1220928 h 1253095"/>
              <a:gd name="connsiteX3071" fmla="*/ 1643565 w 1957087"/>
              <a:gd name="connsiteY3071" fmla="*/ 1217703 h 1253095"/>
              <a:gd name="connsiteX3072" fmla="*/ 1641259 w 1957087"/>
              <a:gd name="connsiteY3072" fmla="*/ 1212519 h 1253095"/>
              <a:gd name="connsiteX3073" fmla="*/ 1631464 w 1957087"/>
              <a:gd name="connsiteY3073" fmla="*/ 1204458 h 1253095"/>
              <a:gd name="connsiteX3074" fmla="*/ 1635728 w 1957087"/>
              <a:gd name="connsiteY3074" fmla="*/ 1211254 h 1253095"/>
              <a:gd name="connsiteX3075" fmla="*/ 1634463 w 1957087"/>
              <a:gd name="connsiteY3075" fmla="*/ 1216784 h 1253095"/>
              <a:gd name="connsiteX3076" fmla="*/ 1642300 w 1957087"/>
              <a:gd name="connsiteY3076" fmla="*/ 1223233 h 1253095"/>
              <a:gd name="connsiteX3077" fmla="*/ 1629627 w 1957087"/>
              <a:gd name="connsiteY3077" fmla="*/ 1222661 h 1253095"/>
              <a:gd name="connsiteX3078" fmla="*/ 1628361 w 1957087"/>
              <a:gd name="connsiteY3078" fmla="*/ 1228191 h 1253095"/>
              <a:gd name="connsiteX3079" fmla="*/ 1634238 w 1957087"/>
              <a:gd name="connsiteY3079" fmla="*/ 1233028 h 1253095"/>
              <a:gd name="connsiteX3080" fmla="*/ 1644952 w 1957087"/>
              <a:gd name="connsiteY3080" fmla="*/ 1231988 h 1253095"/>
              <a:gd name="connsiteX3081" fmla="*/ 1635278 w 1957087"/>
              <a:gd name="connsiteY3081" fmla="*/ 1243742 h 1253095"/>
              <a:gd name="connsiteX3082" fmla="*/ 1632626 w 1957087"/>
              <a:gd name="connsiteY3082" fmla="*/ 1234987 h 1253095"/>
              <a:gd name="connsiteX3083" fmla="*/ 1626177 w 1957087"/>
              <a:gd name="connsiteY3083" fmla="*/ 1242823 h 1253095"/>
              <a:gd name="connsiteX3084" fmla="*/ 1623524 w 1957087"/>
              <a:gd name="connsiteY3084" fmla="*/ 1234068 h 1253095"/>
              <a:gd name="connsiteX3085" fmla="*/ 1616728 w 1957087"/>
              <a:gd name="connsiteY3085" fmla="*/ 1238333 h 1253095"/>
              <a:gd name="connsiteX3086" fmla="*/ 1615463 w 1957087"/>
              <a:gd name="connsiteY3086" fmla="*/ 1243863 h 1253095"/>
              <a:gd name="connsiteX3087" fmla="*/ 1608667 w 1957087"/>
              <a:gd name="connsiteY3087" fmla="*/ 1248127 h 1253095"/>
              <a:gd name="connsiteX3088" fmla="*/ 1612585 w 1957087"/>
              <a:gd name="connsiteY3088" fmla="*/ 1251352 h 1253095"/>
              <a:gd name="connsiteX3089" fmla="*/ 1611779 w 1957087"/>
              <a:gd name="connsiteY3089" fmla="*/ 1252332 h 1253095"/>
              <a:gd name="connsiteX3090" fmla="*/ 1616156 w 1957087"/>
              <a:gd name="connsiteY3090" fmla="*/ 1251006 h 1253095"/>
              <a:gd name="connsiteX3091" fmla="*/ 1619034 w 1957087"/>
              <a:gd name="connsiteY3091" fmla="*/ 1243517 h 1253095"/>
              <a:gd name="connsiteX3092" fmla="*/ 1624911 w 1957087"/>
              <a:gd name="connsiteY3092" fmla="*/ 1248353 h 1253095"/>
              <a:gd name="connsiteX3093" fmla="*/ 1621008 w 1957087"/>
              <a:gd name="connsiteY3093" fmla="*/ 1253095 h 1253095"/>
              <a:gd name="connsiteX3094" fmla="*/ 1606459 w 1957087"/>
              <a:gd name="connsiteY3094" fmla="*/ 1253095 h 1253095"/>
              <a:gd name="connsiteX3095" fmla="*/ 1603772 w 1957087"/>
              <a:gd name="connsiteY3095" fmla="*/ 1251081 h 1253095"/>
              <a:gd name="connsiteX3096" fmla="*/ 1604750 w 1957087"/>
              <a:gd name="connsiteY3096" fmla="*/ 1244903 h 1253095"/>
              <a:gd name="connsiteX3097" fmla="*/ 1599219 w 1957087"/>
              <a:gd name="connsiteY3097" fmla="*/ 1243638 h 1253095"/>
              <a:gd name="connsiteX3098" fmla="*/ 1604056 w 1957087"/>
              <a:gd name="connsiteY3098" fmla="*/ 1237761 h 1253095"/>
              <a:gd name="connsiteX3099" fmla="*/ 1612464 w 1957087"/>
              <a:gd name="connsiteY3099" fmla="*/ 1231538 h 1253095"/>
              <a:gd name="connsiteX3100" fmla="*/ 1591262 w 1957087"/>
              <a:gd name="connsiteY3100" fmla="*/ 1217374 h 1253095"/>
              <a:gd name="connsiteX3101" fmla="*/ 1595527 w 1957087"/>
              <a:gd name="connsiteY3101" fmla="*/ 1224169 h 1253095"/>
              <a:gd name="connsiteX3102" fmla="*/ 1590690 w 1957087"/>
              <a:gd name="connsiteY3102" fmla="*/ 1230046 h 1253095"/>
              <a:gd name="connsiteX3103" fmla="*/ 1600138 w 1957087"/>
              <a:gd name="connsiteY3103" fmla="*/ 1234536 h 1253095"/>
              <a:gd name="connsiteX3104" fmla="*/ 1588505 w 1957087"/>
              <a:gd name="connsiteY3104" fmla="*/ 1244678 h 1253095"/>
              <a:gd name="connsiteX3105" fmla="*/ 1594382 w 1957087"/>
              <a:gd name="connsiteY3105" fmla="*/ 1249515 h 1253095"/>
              <a:gd name="connsiteX3106" fmla="*/ 1588852 w 1957087"/>
              <a:gd name="connsiteY3106" fmla="*/ 1248249 h 1253095"/>
              <a:gd name="connsiteX3107" fmla="*/ 1585628 w 1957087"/>
              <a:gd name="connsiteY3107" fmla="*/ 1252167 h 1253095"/>
              <a:gd name="connsiteX3108" fmla="*/ 1579751 w 1957087"/>
              <a:gd name="connsiteY3108" fmla="*/ 1247330 h 1253095"/>
              <a:gd name="connsiteX3109" fmla="*/ 1576667 w 1957087"/>
              <a:gd name="connsiteY3109" fmla="*/ 1253095 h 1253095"/>
              <a:gd name="connsiteX3110" fmla="*/ 1571642 w 1957087"/>
              <a:gd name="connsiteY3110" fmla="*/ 1253095 h 1253095"/>
              <a:gd name="connsiteX3111" fmla="*/ 1568691 w 1957087"/>
              <a:gd name="connsiteY3111" fmla="*/ 1244799 h 1253095"/>
              <a:gd name="connsiteX3112" fmla="*/ 1563160 w 1957087"/>
              <a:gd name="connsiteY3112" fmla="*/ 1243534 h 1253095"/>
              <a:gd name="connsiteX3113" fmla="*/ 1569609 w 1957087"/>
              <a:gd name="connsiteY3113" fmla="*/ 1235698 h 1253095"/>
              <a:gd name="connsiteX3114" fmla="*/ 1560855 w 1957087"/>
              <a:gd name="connsiteY3114" fmla="*/ 1238350 h 1253095"/>
              <a:gd name="connsiteX3115" fmla="*/ 1553018 w 1957087"/>
              <a:gd name="connsiteY3115" fmla="*/ 1231901 h 1253095"/>
              <a:gd name="connsiteX3116" fmla="*/ 1551753 w 1957087"/>
              <a:gd name="connsiteY3116" fmla="*/ 1237431 h 1253095"/>
              <a:gd name="connsiteX3117" fmla="*/ 1546223 w 1957087"/>
              <a:gd name="connsiteY3117" fmla="*/ 1236166 h 1253095"/>
              <a:gd name="connsiteX3118" fmla="*/ 1544957 w 1957087"/>
              <a:gd name="connsiteY3118" fmla="*/ 1241696 h 1253095"/>
              <a:gd name="connsiteX3119" fmla="*/ 1539080 w 1957087"/>
              <a:gd name="connsiteY3119" fmla="*/ 1236859 h 1253095"/>
              <a:gd name="connsiteX3120" fmla="*/ 1543345 w 1957087"/>
              <a:gd name="connsiteY3120" fmla="*/ 1243655 h 1253095"/>
              <a:gd name="connsiteX3121" fmla="*/ 1536896 w 1957087"/>
              <a:gd name="connsiteY3121" fmla="*/ 1251491 h 1253095"/>
              <a:gd name="connsiteX3122" fmla="*/ 1538846 w 1957087"/>
              <a:gd name="connsiteY3122" fmla="*/ 1253095 h 1253095"/>
              <a:gd name="connsiteX3123" fmla="*/ 1527817 w 1957087"/>
              <a:gd name="connsiteY3123" fmla="*/ 1253095 h 1253095"/>
              <a:gd name="connsiteX3124" fmla="*/ 1529753 w 1957087"/>
              <a:gd name="connsiteY3124" fmla="*/ 1252184 h 1253095"/>
              <a:gd name="connsiteX3125" fmla="*/ 1523877 w 1957087"/>
              <a:gd name="connsiteY3125" fmla="*/ 1247348 h 1253095"/>
              <a:gd name="connsiteX3126" fmla="*/ 1519612 w 1957087"/>
              <a:gd name="connsiteY3126" fmla="*/ 1240552 h 1253095"/>
              <a:gd name="connsiteX3127" fmla="*/ 1518693 w 1957087"/>
              <a:gd name="connsiteY3127" fmla="*/ 1249654 h 1253095"/>
              <a:gd name="connsiteX3128" fmla="*/ 1513510 w 1957087"/>
              <a:gd name="connsiteY3128" fmla="*/ 1251959 h 1253095"/>
              <a:gd name="connsiteX3129" fmla="*/ 1514890 w 1957087"/>
              <a:gd name="connsiteY3129" fmla="*/ 1253095 h 1253095"/>
              <a:gd name="connsiteX3130" fmla="*/ 1503754 w 1957087"/>
              <a:gd name="connsiteY3130" fmla="*/ 1253095 h 1253095"/>
              <a:gd name="connsiteX3131" fmla="*/ 1502449 w 1957087"/>
              <a:gd name="connsiteY3131" fmla="*/ 1249428 h 1253095"/>
              <a:gd name="connsiteX3132" fmla="*/ 1499431 w 1957087"/>
              <a:gd name="connsiteY3132" fmla="*/ 1253095 h 1253095"/>
              <a:gd name="connsiteX3133" fmla="*/ 1490640 w 1957087"/>
              <a:gd name="connsiteY3133" fmla="*/ 1253095 h 1253095"/>
              <a:gd name="connsiteX3134" fmla="*/ 1490281 w 1957087"/>
              <a:gd name="connsiteY3134" fmla="*/ 1251736 h 1253095"/>
              <a:gd name="connsiteX3135" fmla="*/ 1483900 w 1957087"/>
              <a:gd name="connsiteY3135" fmla="*/ 1244019 h 1253095"/>
              <a:gd name="connsiteX3136" fmla="*/ 1473186 w 1957087"/>
              <a:gd name="connsiteY3136" fmla="*/ 1245059 h 1253095"/>
              <a:gd name="connsiteX3137" fmla="*/ 1473318 w 1957087"/>
              <a:gd name="connsiteY3137" fmla="*/ 1251637 h 1253095"/>
              <a:gd name="connsiteX3138" fmla="*/ 1475042 w 1957087"/>
              <a:gd name="connsiteY3138" fmla="*/ 1253095 h 1253095"/>
              <a:gd name="connsiteX3139" fmla="*/ 1461858 w 1957087"/>
              <a:gd name="connsiteY3139" fmla="*/ 1253095 h 1253095"/>
              <a:gd name="connsiteX3140" fmla="*/ 1461206 w 1957087"/>
              <a:gd name="connsiteY3140" fmla="*/ 1251630 h 1253095"/>
              <a:gd name="connsiteX3141" fmla="*/ 1459526 w 1957087"/>
              <a:gd name="connsiteY3141" fmla="*/ 1253095 h 1253095"/>
              <a:gd name="connsiteX3142" fmla="*/ 1434312 w 1957087"/>
              <a:gd name="connsiteY3142" fmla="*/ 1253095 h 1253095"/>
              <a:gd name="connsiteX3143" fmla="*/ 1433556 w 1957087"/>
              <a:gd name="connsiteY3143" fmla="*/ 1245302 h 1253095"/>
              <a:gd name="connsiteX3144" fmla="*/ 1423188 w 1957087"/>
              <a:gd name="connsiteY3144" fmla="*/ 1249913 h 1253095"/>
              <a:gd name="connsiteX3145" fmla="*/ 1426413 w 1957087"/>
              <a:gd name="connsiteY3145" fmla="*/ 1245995 h 1253095"/>
              <a:gd name="connsiteX3146" fmla="*/ 1427679 w 1957087"/>
              <a:gd name="connsiteY3146" fmla="*/ 1240465 h 1253095"/>
              <a:gd name="connsiteX3147" fmla="*/ 1432862 w 1957087"/>
              <a:gd name="connsiteY3147" fmla="*/ 1238159 h 1253095"/>
              <a:gd name="connsiteX3148" fmla="*/ 1431250 w 1957087"/>
              <a:gd name="connsiteY3148" fmla="*/ 1240118 h 1253095"/>
              <a:gd name="connsiteX3149" fmla="*/ 1436780 w 1957087"/>
              <a:gd name="connsiteY3149" fmla="*/ 1241384 h 1253095"/>
              <a:gd name="connsiteX3150" fmla="*/ 1446575 w 1957087"/>
              <a:gd name="connsiteY3150" fmla="*/ 1249445 h 1253095"/>
              <a:gd name="connsiteX3151" fmla="*/ 1442310 w 1957087"/>
              <a:gd name="connsiteY3151" fmla="*/ 1242650 h 1253095"/>
              <a:gd name="connsiteX3152" fmla="*/ 1438045 w 1957087"/>
              <a:gd name="connsiteY3152" fmla="*/ 1235854 h 1253095"/>
              <a:gd name="connsiteX3153" fmla="*/ 1432862 w 1957087"/>
              <a:gd name="connsiteY3153" fmla="*/ 1238159 h 1253095"/>
              <a:gd name="connsiteX3154" fmla="*/ 1430209 w 1957087"/>
              <a:gd name="connsiteY3154" fmla="*/ 1229405 h 1253095"/>
              <a:gd name="connsiteX3155" fmla="*/ 1418577 w 1957087"/>
              <a:gd name="connsiteY3155" fmla="*/ 1239547 h 1253095"/>
              <a:gd name="connsiteX3156" fmla="*/ 1423414 w 1957087"/>
              <a:gd name="connsiteY3156" fmla="*/ 1233670 h 1253095"/>
              <a:gd name="connsiteX3157" fmla="*/ 1417537 w 1957087"/>
              <a:gd name="connsiteY3157" fmla="*/ 1228833 h 1253095"/>
              <a:gd name="connsiteX3158" fmla="*/ 1412700 w 1957087"/>
              <a:gd name="connsiteY3158" fmla="*/ 1234710 h 1253095"/>
              <a:gd name="connsiteX3159" fmla="*/ 1403599 w 1957087"/>
              <a:gd name="connsiteY3159" fmla="*/ 1233791 h 1253095"/>
              <a:gd name="connsiteX3160" fmla="*/ 1398068 w 1957087"/>
              <a:gd name="connsiteY3160" fmla="*/ 1232525 h 1253095"/>
              <a:gd name="connsiteX3161" fmla="*/ 1402333 w 1957087"/>
              <a:gd name="connsiteY3161" fmla="*/ 1239321 h 1253095"/>
              <a:gd name="connsiteX3162" fmla="*/ 1409822 w 1957087"/>
              <a:gd name="connsiteY3162" fmla="*/ 1242199 h 1253095"/>
              <a:gd name="connsiteX3163" fmla="*/ 1412128 w 1957087"/>
              <a:gd name="connsiteY3163" fmla="*/ 1247383 h 1253095"/>
              <a:gd name="connsiteX3164" fmla="*/ 1422842 w 1957087"/>
              <a:gd name="connsiteY3164" fmla="*/ 1246342 h 1253095"/>
              <a:gd name="connsiteX3165" fmla="*/ 1423188 w 1957087"/>
              <a:gd name="connsiteY3165" fmla="*/ 1249913 h 1253095"/>
              <a:gd name="connsiteX3166" fmla="*/ 1419617 w 1957087"/>
              <a:gd name="connsiteY3166" fmla="*/ 1250260 h 1253095"/>
              <a:gd name="connsiteX3167" fmla="*/ 1418968 w 1957087"/>
              <a:gd name="connsiteY3167" fmla="*/ 1253095 h 1253095"/>
              <a:gd name="connsiteX3168" fmla="*/ 1380772 w 1957087"/>
              <a:gd name="connsiteY3168" fmla="*/ 1253095 h 1253095"/>
              <a:gd name="connsiteX3169" fmla="*/ 1379987 w 1957087"/>
              <a:gd name="connsiteY3169" fmla="*/ 1250503 h 1253095"/>
              <a:gd name="connsiteX3170" fmla="*/ 1374457 w 1957087"/>
              <a:gd name="connsiteY3170" fmla="*/ 1249238 h 1253095"/>
              <a:gd name="connsiteX3171" fmla="*/ 1368233 w 1957087"/>
              <a:gd name="connsiteY3171" fmla="*/ 1240829 h 1253095"/>
              <a:gd name="connsiteX3172" fmla="*/ 1384131 w 1957087"/>
              <a:gd name="connsiteY3172" fmla="*/ 1237484 h 1253095"/>
              <a:gd name="connsiteX3173" fmla="*/ 1386436 w 1957087"/>
              <a:gd name="connsiteY3173" fmla="*/ 1242667 h 1253095"/>
              <a:gd name="connsiteX3174" fmla="*/ 1392885 w 1957087"/>
              <a:gd name="connsiteY3174" fmla="*/ 1234831 h 1253095"/>
              <a:gd name="connsiteX3175" fmla="*/ 1387355 w 1957087"/>
              <a:gd name="connsiteY3175" fmla="*/ 1233566 h 1253095"/>
              <a:gd name="connsiteX3176" fmla="*/ 1392192 w 1957087"/>
              <a:gd name="connsiteY3176" fmla="*/ 1227689 h 1253095"/>
              <a:gd name="connsiteX3177" fmla="*/ 1385621 w 1957087"/>
              <a:gd name="connsiteY3177" fmla="*/ 1215710 h 1253095"/>
              <a:gd name="connsiteX3178" fmla="*/ 1381703 w 1957087"/>
              <a:gd name="connsiteY3178" fmla="*/ 1212485 h 1253095"/>
              <a:gd name="connsiteX3179" fmla="*/ 1384928 w 1957087"/>
              <a:gd name="connsiteY3179" fmla="*/ 1208567 h 1253095"/>
              <a:gd name="connsiteX3180" fmla="*/ 1389071 w 1957087"/>
              <a:gd name="connsiteY3180" fmla="*/ 1195548 h 1253095"/>
              <a:gd name="connsiteX3181" fmla="*/ 1383541 w 1957087"/>
              <a:gd name="connsiteY3181" fmla="*/ 1194283 h 1253095"/>
              <a:gd name="connsiteX3182" fmla="*/ 1381807 w 1957087"/>
              <a:gd name="connsiteY3182" fmla="*/ 1176426 h 1253095"/>
              <a:gd name="connsiteX3183" fmla="*/ 1383766 w 1957087"/>
              <a:gd name="connsiteY3183" fmla="*/ 1178038 h 1253095"/>
              <a:gd name="connsiteX3184" fmla="*/ 1388603 w 1957087"/>
              <a:gd name="connsiteY3184" fmla="*/ 1172161 h 1253095"/>
              <a:gd name="connsiteX3185" fmla="*/ 1395399 w 1957087"/>
              <a:gd name="connsiteY3185" fmla="*/ 1167897 h 1253095"/>
              <a:gd name="connsiteX3186" fmla="*/ 1385603 w 1957087"/>
              <a:gd name="connsiteY3186" fmla="*/ 1159835 h 1253095"/>
              <a:gd name="connsiteX3187" fmla="*/ 1381807 w 1957087"/>
              <a:gd name="connsiteY3187" fmla="*/ 1176426 h 1253095"/>
              <a:gd name="connsiteX3188" fmla="*/ 1376624 w 1957087"/>
              <a:gd name="connsiteY3188" fmla="*/ 1178732 h 1253095"/>
              <a:gd name="connsiteX3189" fmla="*/ 1379623 w 1957087"/>
              <a:gd name="connsiteY3189" fmla="*/ 1191058 h 1253095"/>
              <a:gd name="connsiteX3190" fmla="*/ 1383541 w 1957087"/>
              <a:gd name="connsiteY3190" fmla="*/ 1194283 h 1253095"/>
              <a:gd name="connsiteX3191" fmla="*/ 1380663 w 1957087"/>
              <a:gd name="connsiteY3191" fmla="*/ 1201771 h 1253095"/>
              <a:gd name="connsiteX3192" fmla="*/ 1367072 w 1957087"/>
              <a:gd name="connsiteY3192" fmla="*/ 1210301 h 1253095"/>
              <a:gd name="connsiteX3193" fmla="*/ 1361195 w 1957087"/>
              <a:gd name="connsiteY3193" fmla="*/ 1205464 h 1253095"/>
              <a:gd name="connsiteX3194" fmla="*/ 1357277 w 1957087"/>
              <a:gd name="connsiteY3194" fmla="*/ 1202239 h 1253095"/>
              <a:gd name="connsiteX3195" fmla="*/ 1354052 w 1957087"/>
              <a:gd name="connsiteY3195" fmla="*/ 1206158 h 1253095"/>
              <a:gd name="connsiteX3196" fmla="*/ 1350134 w 1957087"/>
              <a:gd name="connsiteY3196" fmla="*/ 1202933 h 1253095"/>
              <a:gd name="connsiteX3197" fmla="*/ 1353647 w 1957087"/>
              <a:gd name="connsiteY3197" fmla="*/ 1199663 h 1253095"/>
              <a:gd name="connsiteX3198" fmla="*/ 1357756 w 1957087"/>
              <a:gd name="connsiteY3198" fmla="*/ 1200147 h 1253095"/>
              <a:gd name="connsiteX3199" fmla="*/ 1358542 w 1957087"/>
              <a:gd name="connsiteY3199" fmla="*/ 1196709 h 1253095"/>
              <a:gd name="connsiteX3200" fmla="*/ 1367297 w 1957087"/>
              <a:gd name="connsiteY3200" fmla="*/ 1194057 h 1253095"/>
              <a:gd name="connsiteX3201" fmla="*/ 1372828 w 1957087"/>
              <a:gd name="connsiteY3201" fmla="*/ 1195322 h 1253095"/>
              <a:gd name="connsiteX3202" fmla="*/ 1366257 w 1957087"/>
              <a:gd name="connsiteY3202" fmla="*/ 1183343 h 1253095"/>
              <a:gd name="connsiteX3203" fmla="*/ 1361420 w 1957087"/>
              <a:gd name="connsiteY3203" fmla="*/ 1189220 h 1253095"/>
              <a:gd name="connsiteX3204" fmla="*/ 1350706 w 1957087"/>
              <a:gd name="connsiteY3204" fmla="*/ 1190260 h 1253095"/>
              <a:gd name="connsiteX3205" fmla="*/ 1355197 w 1957087"/>
              <a:gd name="connsiteY3205" fmla="*/ 1180812 h 1253095"/>
              <a:gd name="connsiteX3206" fmla="*/ 1359114 w 1957087"/>
              <a:gd name="connsiteY3206" fmla="*/ 1184036 h 1253095"/>
              <a:gd name="connsiteX3207" fmla="*/ 1363951 w 1957087"/>
              <a:gd name="connsiteY3207" fmla="*/ 1178160 h 1253095"/>
              <a:gd name="connsiteX3208" fmla="*/ 1363604 w 1957087"/>
              <a:gd name="connsiteY3208" fmla="*/ 1174588 h 1253095"/>
              <a:gd name="connsiteX3209" fmla="*/ 1361299 w 1957087"/>
              <a:gd name="connsiteY3209" fmla="*/ 1169405 h 1253095"/>
              <a:gd name="connsiteX3210" fmla="*/ 1356462 w 1957087"/>
              <a:gd name="connsiteY3210" fmla="*/ 1175282 h 1253095"/>
              <a:gd name="connsiteX3211" fmla="*/ 1360605 w 1957087"/>
              <a:gd name="connsiteY3211" fmla="*/ 1162262 h 1253095"/>
              <a:gd name="connsiteX3212" fmla="*/ 1351504 w 1957087"/>
              <a:gd name="connsiteY3212" fmla="*/ 1161344 h 1253095"/>
              <a:gd name="connsiteX3213" fmla="*/ 1346667 w 1957087"/>
              <a:gd name="connsiteY3213" fmla="*/ 1167220 h 1253095"/>
              <a:gd name="connsiteX3214" fmla="*/ 1346095 w 1957087"/>
              <a:gd name="connsiteY3214" fmla="*/ 1179893 h 1253095"/>
              <a:gd name="connsiteX3215" fmla="*/ 1353238 w 1957087"/>
              <a:gd name="connsiteY3215" fmla="*/ 1179200 h 1253095"/>
              <a:gd name="connsiteX3216" fmla="*/ 1343217 w 1957087"/>
              <a:gd name="connsiteY3216" fmla="*/ 1187383 h 1253095"/>
              <a:gd name="connsiteX3217" fmla="*/ 1344483 w 1957087"/>
              <a:gd name="connsiteY3217" fmla="*/ 1181852 h 1253095"/>
              <a:gd name="connsiteX3218" fmla="*/ 1332503 w 1957087"/>
              <a:gd name="connsiteY3218" fmla="*/ 1188423 h 1253095"/>
              <a:gd name="connsiteX3219" fmla="*/ 1337340 w 1957087"/>
              <a:gd name="connsiteY3219" fmla="*/ 1182546 h 1253095"/>
              <a:gd name="connsiteX3220" fmla="*/ 1325708 w 1957087"/>
              <a:gd name="connsiteY3220" fmla="*/ 1192687 h 1253095"/>
              <a:gd name="connsiteX3221" fmla="*/ 1324789 w 1957087"/>
              <a:gd name="connsiteY3221" fmla="*/ 1201789 h 1253095"/>
              <a:gd name="connsiteX3222" fmla="*/ 1330319 w 1957087"/>
              <a:gd name="connsiteY3222" fmla="*/ 1203054 h 1253095"/>
              <a:gd name="connsiteX3223" fmla="*/ 1334584 w 1957087"/>
              <a:gd name="connsiteY3223" fmla="*/ 1209850 h 1253095"/>
              <a:gd name="connsiteX3224" fmla="*/ 1339420 w 1957087"/>
              <a:gd name="connsiteY3224" fmla="*/ 1203973 h 1253095"/>
              <a:gd name="connsiteX3225" fmla="*/ 1351175 w 1957087"/>
              <a:gd name="connsiteY3225" fmla="*/ 1213646 h 1253095"/>
              <a:gd name="connsiteX3226" fmla="*/ 1342766 w 1957087"/>
              <a:gd name="connsiteY3226" fmla="*/ 1219870 h 1253095"/>
              <a:gd name="connsiteX3227" fmla="*/ 1341848 w 1957087"/>
              <a:gd name="connsiteY3227" fmla="*/ 1228972 h 1253095"/>
              <a:gd name="connsiteX3228" fmla="*/ 1331706 w 1957087"/>
              <a:gd name="connsiteY3228" fmla="*/ 1217339 h 1253095"/>
              <a:gd name="connsiteX3229" fmla="*/ 1326869 w 1957087"/>
              <a:gd name="connsiteY3229" fmla="*/ 1223216 h 1253095"/>
              <a:gd name="connsiteX3230" fmla="*/ 1323870 w 1957087"/>
              <a:gd name="connsiteY3230" fmla="*/ 1210890 h 1253095"/>
              <a:gd name="connsiteX3231" fmla="*/ 1325136 w 1957087"/>
              <a:gd name="connsiteY3231" fmla="*/ 1205360 h 1253095"/>
              <a:gd name="connsiteX3232" fmla="*/ 1317300 w 1957087"/>
              <a:gd name="connsiteY3232" fmla="*/ 1198911 h 1253095"/>
              <a:gd name="connsiteX3233" fmla="*/ 1314422 w 1957087"/>
              <a:gd name="connsiteY3233" fmla="*/ 1206400 h 1253095"/>
              <a:gd name="connsiteX3234" fmla="*/ 1309238 w 1957087"/>
              <a:gd name="connsiteY3234" fmla="*/ 1208706 h 1253095"/>
              <a:gd name="connsiteX3235" fmla="*/ 1297138 w 1957087"/>
              <a:gd name="connsiteY3235" fmla="*/ 1195461 h 1253095"/>
              <a:gd name="connsiteX3236" fmla="*/ 1310730 w 1957087"/>
              <a:gd name="connsiteY3236" fmla="*/ 1186932 h 1253095"/>
              <a:gd name="connsiteX3237" fmla="*/ 1306465 w 1957087"/>
              <a:gd name="connsiteY3237" fmla="*/ 1180136 h 1253095"/>
              <a:gd name="connsiteX3238" fmla="*/ 1307730 w 1957087"/>
              <a:gd name="connsiteY3238" fmla="*/ 1174605 h 1253095"/>
              <a:gd name="connsiteX3239" fmla="*/ 1315913 w 1957087"/>
              <a:gd name="connsiteY3239" fmla="*/ 1184625 h 1253095"/>
              <a:gd name="connsiteX3240" fmla="*/ 1327545 w 1957087"/>
              <a:gd name="connsiteY3240" fmla="*/ 1174484 h 1253095"/>
              <a:gd name="connsiteX3241" fmla="*/ 1323627 w 1957087"/>
              <a:gd name="connsiteY3241" fmla="*/ 1171260 h 1253095"/>
              <a:gd name="connsiteX3242" fmla="*/ 1320403 w 1957087"/>
              <a:gd name="connsiteY3242" fmla="*/ 1175178 h 1253095"/>
              <a:gd name="connsiteX3243" fmla="*/ 1305424 w 1957087"/>
              <a:gd name="connsiteY3243" fmla="*/ 1169422 h 1253095"/>
              <a:gd name="connsiteX3244" fmla="*/ 1306343 w 1957087"/>
              <a:gd name="connsiteY3244" fmla="*/ 1160321 h 1253095"/>
              <a:gd name="connsiteX3245" fmla="*/ 1281345 w 1957087"/>
              <a:gd name="connsiteY3245" fmla="*/ 1162748 h 1253095"/>
              <a:gd name="connsiteX3246" fmla="*/ 1284223 w 1957087"/>
              <a:gd name="connsiteY3246" fmla="*/ 1155258 h 1253095"/>
              <a:gd name="connsiteX3247" fmla="*/ 1279039 w 1957087"/>
              <a:gd name="connsiteY3247" fmla="*/ 1157564 h 1253095"/>
              <a:gd name="connsiteX3248" fmla="*/ 1269937 w 1957087"/>
              <a:gd name="connsiteY3248" fmla="*/ 1156645 h 1253095"/>
              <a:gd name="connsiteX3249" fmla="*/ 1270510 w 1957087"/>
              <a:gd name="connsiteY3249" fmla="*/ 1143973 h 1253095"/>
              <a:gd name="connsiteX3250" fmla="*/ 1256225 w 1957087"/>
              <a:gd name="connsiteY3250" fmla="*/ 1145360 h 1253095"/>
              <a:gd name="connsiteX3251" fmla="*/ 1254959 w 1957087"/>
              <a:gd name="connsiteY3251" fmla="*/ 1150890 h 1253095"/>
              <a:gd name="connsiteX3252" fmla="*/ 1238715 w 1957087"/>
              <a:gd name="connsiteY3252" fmla="*/ 1150665 h 1253095"/>
              <a:gd name="connsiteX3253" fmla="*/ 1237328 w 1957087"/>
              <a:gd name="connsiteY3253" fmla="*/ 1136380 h 1253095"/>
              <a:gd name="connsiteX3254" fmla="*/ 1232492 w 1957087"/>
              <a:gd name="connsiteY3254" fmla="*/ 1142257 h 1253095"/>
              <a:gd name="connsiteX3255" fmla="*/ 1238021 w 1957087"/>
              <a:gd name="connsiteY3255" fmla="*/ 1143522 h 1253095"/>
              <a:gd name="connsiteX3256" fmla="*/ 1231573 w 1957087"/>
              <a:gd name="connsiteY3256" fmla="*/ 1151358 h 1253095"/>
              <a:gd name="connsiteX3257" fmla="*/ 1229267 w 1957087"/>
              <a:gd name="connsiteY3257" fmla="*/ 1146175 h 1253095"/>
              <a:gd name="connsiteX3258" fmla="*/ 1224084 w 1957087"/>
              <a:gd name="connsiteY3258" fmla="*/ 1148480 h 1253095"/>
              <a:gd name="connsiteX3259" fmla="*/ 1231573 w 1957087"/>
              <a:gd name="connsiteY3259" fmla="*/ 1151358 h 1253095"/>
              <a:gd name="connsiteX3260" fmla="*/ 1235837 w 1957087"/>
              <a:gd name="connsiteY3260" fmla="*/ 1158154 h 1253095"/>
              <a:gd name="connsiteX3261" fmla="*/ 1235612 w 1957087"/>
              <a:gd name="connsiteY3261" fmla="*/ 1174398 h 1253095"/>
              <a:gd name="connsiteX3262" fmla="*/ 1241368 w 1957087"/>
              <a:gd name="connsiteY3262" fmla="*/ 1159419 h 1253095"/>
              <a:gd name="connsiteX3263" fmla="*/ 1246898 w 1957087"/>
              <a:gd name="connsiteY3263" fmla="*/ 1160685 h 1253095"/>
              <a:gd name="connsiteX3264" fmla="*/ 1254387 w 1957087"/>
              <a:gd name="connsiteY3264" fmla="*/ 1163563 h 1253095"/>
              <a:gd name="connsiteX3265" fmla="*/ 1253121 w 1957087"/>
              <a:gd name="connsiteY3265" fmla="*/ 1169092 h 1253095"/>
              <a:gd name="connsiteX3266" fmla="*/ 1245633 w 1957087"/>
              <a:gd name="connsiteY3266" fmla="*/ 1166215 h 1253095"/>
              <a:gd name="connsiteX3267" fmla="*/ 1247019 w 1957087"/>
              <a:gd name="connsiteY3267" fmla="*/ 1180500 h 1253095"/>
              <a:gd name="connsiteX3268" fmla="*/ 1243794 w 1957087"/>
              <a:gd name="connsiteY3268" fmla="*/ 1184418 h 1253095"/>
              <a:gd name="connsiteX3269" fmla="*/ 1243101 w 1957087"/>
              <a:gd name="connsiteY3269" fmla="*/ 1177276 h 1253095"/>
              <a:gd name="connsiteX3270" fmla="*/ 1220062 w 1957087"/>
              <a:gd name="connsiteY3270" fmla="*/ 1181315 h 1253095"/>
              <a:gd name="connsiteX3271" fmla="*/ 1224326 w 1957087"/>
              <a:gd name="connsiteY3271" fmla="*/ 1188111 h 1253095"/>
              <a:gd name="connsiteX3272" fmla="*/ 1232734 w 1957087"/>
              <a:gd name="connsiteY3272" fmla="*/ 1181887 h 1253095"/>
              <a:gd name="connsiteX3273" fmla="*/ 1233428 w 1957087"/>
              <a:gd name="connsiteY3273" fmla="*/ 1189029 h 1253095"/>
              <a:gd name="connsiteX3274" fmla="*/ 1243794 w 1957087"/>
              <a:gd name="connsiteY3274" fmla="*/ 1184418 h 1253095"/>
              <a:gd name="connsiteX3275" fmla="*/ 1247712 w 1957087"/>
              <a:gd name="connsiteY3275" fmla="*/ 1187643 h 1253095"/>
              <a:gd name="connsiteX3276" fmla="*/ 1253815 w 1957087"/>
              <a:gd name="connsiteY3276" fmla="*/ 1176235 h 1253095"/>
              <a:gd name="connsiteX3277" fmla="*/ 1249897 w 1957087"/>
              <a:gd name="connsiteY3277" fmla="*/ 1173010 h 1253095"/>
              <a:gd name="connsiteX3278" fmla="*/ 1253121 w 1957087"/>
              <a:gd name="connsiteY3278" fmla="*/ 1169092 h 1253095"/>
              <a:gd name="connsiteX3279" fmla="*/ 1255427 w 1957087"/>
              <a:gd name="connsiteY3279" fmla="*/ 1174276 h 1253095"/>
              <a:gd name="connsiteX3280" fmla="*/ 1273283 w 1957087"/>
              <a:gd name="connsiteY3280" fmla="*/ 1172543 h 1253095"/>
              <a:gd name="connsiteX3281" fmla="*/ 1278120 w 1957087"/>
              <a:gd name="connsiteY3281" fmla="*/ 1166666 h 1253095"/>
              <a:gd name="connsiteX3282" fmla="*/ 1281465 w 1957087"/>
              <a:gd name="connsiteY3282" fmla="*/ 1182563 h 1253095"/>
              <a:gd name="connsiteX3283" fmla="*/ 1285037 w 1957087"/>
              <a:gd name="connsiteY3283" fmla="*/ 1182216 h 1253095"/>
              <a:gd name="connsiteX3284" fmla="*/ 1288955 w 1957087"/>
              <a:gd name="connsiteY3284" fmla="*/ 1185441 h 1253095"/>
              <a:gd name="connsiteX3285" fmla="*/ 1288036 w 1957087"/>
              <a:gd name="connsiteY3285" fmla="*/ 1194543 h 1253095"/>
              <a:gd name="connsiteX3286" fmla="*/ 1282506 w 1957087"/>
              <a:gd name="connsiteY3286" fmla="*/ 1193276 h 1253095"/>
              <a:gd name="connsiteX3287" fmla="*/ 1285730 w 1957087"/>
              <a:gd name="connsiteY3287" fmla="*/ 1189359 h 1253095"/>
              <a:gd name="connsiteX3288" fmla="*/ 1274671 w 1957087"/>
              <a:gd name="connsiteY3288" fmla="*/ 1186828 h 1253095"/>
              <a:gd name="connsiteX3289" fmla="*/ 1274323 w 1957087"/>
              <a:gd name="connsiteY3289" fmla="*/ 1183257 h 1253095"/>
              <a:gd name="connsiteX3290" fmla="*/ 1268446 w 1957087"/>
              <a:gd name="connsiteY3290" fmla="*/ 1178420 h 1253095"/>
              <a:gd name="connsiteX3291" fmla="*/ 1255548 w 1957087"/>
              <a:gd name="connsiteY3291" fmla="*/ 1194092 h 1253095"/>
              <a:gd name="connsiteX3292" fmla="*/ 1257507 w 1957087"/>
              <a:gd name="connsiteY3292" fmla="*/ 1195704 h 1253095"/>
              <a:gd name="connsiteX3293" fmla="*/ 1263957 w 1957087"/>
              <a:gd name="connsiteY3293" fmla="*/ 1187868 h 1253095"/>
              <a:gd name="connsiteX3294" fmla="*/ 1266955 w 1957087"/>
              <a:gd name="connsiteY3294" fmla="*/ 1200194 h 1253095"/>
              <a:gd name="connsiteX3295" fmla="*/ 1256242 w 1957087"/>
              <a:gd name="connsiteY3295" fmla="*/ 1201234 h 1253095"/>
              <a:gd name="connsiteX3296" fmla="*/ 1253936 w 1957087"/>
              <a:gd name="connsiteY3296" fmla="*/ 1196051 h 1253095"/>
              <a:gd name="connsiteX3297" fmla="*/ 1249793 w 1957087"/>
              <a:gd name="connsiteY3297" fmla="*/ 1209070 h 1253095"/>
              <a:gd name="connsiteX3298" fmla="*/ 1244610 w 1957087"/>
              <a:gd name="connsiteY3298" fmla="*/ 1211376 h 1253095"/>
              <a:gd name="connsiteX3299" fmla="*/ 1231243 w 1957087"/>
              <a:gd name="connsiteY3299" fmla="*/ 1203661 h 1253095"/>
              <a:gd name="connsiteX3300" fmla="*/ 1233549 w 1957087"/>
              <a:gd name="connsiteY3300" fmla="*/ 1208845 h 1253095"/>
              <a:gd name="connsiteX3301" fmla="*/ 1239079 w 1957087"/>
              <a:gd name="connsiteY3301" fmla="*/ 1210110 h 1253095"/>
              <a:gd name="connsiteX3302" fmla="*/ 1239426 w 1957087"/>
              <a:gd name="connsiteY3302" fmla="*/ 1213681 h 1253095"/>
              <a:gd name="connsiteX3303" fmla="*/ 1230324 w 1957087"/>
              <a:gd name="connsiteY3303" fmla="*/ 1212763 h 1253095"/>
              <a:gd name="connsiteX3304" fmla="*/ 1225720 w 1957087"/>
              <a:gd name="connsiteY3304" fmla="*/ 1224746 h 1253095"/>
              <a:gd name="connsiteX3305" fmla="*/ 1231711 w 1957087"/>
              <a:gd name="connsiteY3305" fmla="*/ 1227048 h 1253095"/>
              <a:gd name="connsiteX3306" fmla="*/ 1232058 w 1957087"/>
              <a:gd name="connsiteY3306" fmla="*/ 1230619 h 1253095"/>
              <a:gd name="connsiteX3307" fmla="*/ 1224915 w 1957087"/>
              <a:gd name="connsiteY3307" fmla="*/ 1231313 h 1253095"/>
              <a:gd name="connsiteX3308" fmla="*/ 1224568 w 1957087"/>
              <a:gd name="connsiteY3308" fmla="*/ 1227740 h 1253095"/>
              <a:gd name="connsiteX3309" fmla="*/ 1220651 w 1957087"/>
              <a:gd name="connsiteY3309" fmla="*/ 1224516 h 1253095"/>
              <a:gd name="connsiteX3310" fmla="*/ 1217426 w 1957087"/>
              <a:gd name="connsiteY3310" fmla="*/ 1228434 h 1253095"/>
              <a:gd name="connsiteX3311" fmla="*/ 1220304 w 1957087"/>
              <a:gd name="connsiteY3311" fmla="*/ 1220945 h 1253095"/>
              <a:gd name="connsiteX3312" fmla="*/ 1212469 w 1957087"/>
              <a:gd name="connsiteY3312" fmla="*/ 1214496 h 1253095"/>
              <a:gd name="connsiteX3313" fmla="*/ 1207978 w 1957087"/>
              <a:gd name="connsiteY3313" fmla="*/ 1223944 h 1253095"/>
              <a:gd name="connsiteX3314" fmla="*/ 1207977 w 1957087"/>
              <a:gd name="connsiteY3314" fmla="*/ 1223944 h 1253095"/>
              <a:gd name="connsiteX3315" fmla="*/ 1211895 w 1957087"/>
              <a:gd name="connsiteY3315" fmla="*/ 1227169 h 1253095"/>
              <a:gd name="connsiteX3316" fmla="*/ 1203142 w 1957087"/>
              <a:gd name="connsiteY3316" fmla="*/ 1229822 h 1253095"/>
              <a:gd name="connsiteX3317" fmla="*/ 1202223 w 1957087"/>
              <a:gd name="connsiteY3317" fmla="*/ 1238922 h 1253095"/>
              <a:gd name="connsiteX3318" fmla="*/ 1225609 w 1957087"/>
              <a:gd name="connsiteY3318" fmla="*/ 1238455 h 1253095"/>
              <a:gd name="connsiteX3319" fmla="*/ 1229874 w 1957087"/>
              <a:gd name="connsiteY3319" fmla="*/ 1245251 h 1253095"/>
              <a:gd name="connsiteX3320" fmla="*/ 1234711 w 1957087"/>
              <a:gd name="connsiteY3320" fmla="*/ 1239374 h 1253095"/>
              <a:gd name="connsiteX3321" fmla="*/ 1235474 w 1957087"/>
              <a:gd name="connsiteY3321" fmla="*/ 1244622 h 1253095"/>
              <a:gd name="connsiteX3322" fmla="*/ 1235073 w 1957087"/>
              <a:gd name="connsiteY3322" fmla="*/ 1245421 h 1253095"/>
              <a:gd name="connsiteX3323" fmla="*/ 1235644 w 1957087"/>
              <a:gd name="connsiteY3323" fmla="*/ 1245788 h 1253095"/>
              <a:gd name="connsiteX3324" fmla="*/ 1235474 w 1957087"/>
              <a:gd name="connsiteY3324" fmla="*/ 1244622 h 1253095"/>
              <a:gd name="connsiteX3325" fmla="*/ 1239322 w 1957087"/>
              <a:gd name="connsiteY3325" fmla="*/ 1249741 h 1253095"/>
              <a:gd name="connsiteX3326" fmla="*/ 1230568 w 1957087"/>
              <a:gd name="connsiteY3326" fmla="*/ 1252393 h 1253095"/>
              <a:gd name="connsiteX3327" fmla="*/ 1230850 w 1957087"/>
              <a:gd name="connsiteY3327" fmla="*/ 1253095 h 1253095"/>
              <a:gd name="connsiteX3328" fmla="*/ 1198844 w 1957087"/>
              <a:gd name="connsiteY3328" fmla="*/ 1253095 h 1253095"/>
              <a:gd name="connsiteX3329" fmla="*/ 1192549 w 1957087"/>
              <a:gd name="connsiteY3329" fmla="*/ 1250676 h 1253095"/>
              <a:gd name="connsiteX3330" fmla="*/ 1197386 w 1957087"/>
              <a:gd name="connsiteY3330" fmla="*/ 1244799 h 1253095"/>
              <a:gd name="connsiteX3331" fmla="*/ 1198305 w 1957087"/>
              <a:gd name="connsiteY3331" fmla="*/ 1235698 h 1253095"/>
              <a:gd name="connsiteX3332" fmla="*/ 1190469 w 1957087"/>
              <a:gd name="connsiteY3332" fmla="*/ 1229248 h 1253095"/>
              <a:gd name="connsiteX3333" fmla="*/ 1203141 w 1957087"/>
              <a:gd name="connsiteY3333" fmla="*/ 1229821 h 1253095"/>
              <a:gd name="connsiteX3334" fmla="*/ 1205299 w 1957087"/>
              <a:gd name="connsiteY3334" fmla="*/ 1224205 h 1253095"/>
              <a:gd name="connsiteX3335" fmla="*/ 1204407 w 1957087"/>
              <a:gd name="connsiteY3335" fmla="*/ 1224291 h 1253095"/>
              <a:gd name="connsiteX3336" fmla="*/ 1202101 w 1957087"/>
              <a:gd name="connsiteY3336" fmla="*/ 1219108 h 1253095"/>
              <a:gd name="connsiteX3337" fmla="*/ 1208551 w 1957087"/>
              <a:gd name="connsiteY3337" fmla="*/ 1211272 h 1253095"/>
              <a:gd name="connsiteX3338" fmla="*/ 1196224 w 1957087"/>
              <a:gd name="connsiteY3338" fmla="*/ 1214271 h 1253095"/>
              <a:gd name="connsiteX3339" fmla="*/ 1188388 w 1957087"/>
              <a:gd name="connsiteY3339" fmla="*/ 1207822 h 1253095"/>
              <a:gd name="connsiteX3340" fmla="*/ 1191388 w 1957087"/>
              <a:gd name="connsiteY3340" fmla="*/ 1220148 h 1253095"/>
              <a:gd name="connsiteX3341" fmla="*/ 1182286 w 1957087"/>
              <a:gd name="connsiteY3341" fmla="*/ 1219228 h 1253095"/>
              <a:gd name="connsiteX3342" fmla="*/ 1181021 w 1957087"/>
              <a:gd name="connsiteY3342" fmla="*/ 1224759 h 1253095"/>
              <a:gd name="connsiteX3343" fmla="*/ 1170307 w 1957087"/>
              <a:gd name="connsiteY3343" fmla="*/ 1225799 h 1253095"/>
              <a:gd name="connsiteX3344" fmla="*/ 1169041 w 1957087"/>
              <a:gd name="connsiteY3344" fmla="*/ 1231329 h 1253095"/>
              <a:gd name="connsiteX3345" fmla="*/ 1159247 w 1957087"/>
              <a:gd name="connsiteY3345" fmla="*/ 1223268 h 1253095"/>
              <a:gd name="connsiteX3346" fmla="*/ 1156023 w 1957087"/>
              <a:gd name="connsiteY3346" fmla="*/ 1227186 h 1253095"/>
              <a:gd name="connsiteX3347" fmla="*/ 1159593 w 1957087"/>
              <a:gd name="connsiteY3347" fmla="*/ 1226839 h 1253095"/>
              <a:gd name="connsiteX3348" fmla="*/ 1166163 w 1957087"/>
              <a:gd name="connsiteY3348" fmla="*/ 1238819 h 1253095"/>
              <a:gd name="connsiteX3349" fmla="*/ 1154756 w 1957087"/>
              <a:gd name="connsiteY3349" fmla="*/ 1232716 h 1253095"/>
              <a:gd name="connsiteX3350" fmla="*/ 1156021 w 1957087"/>
              <a:gd name="connsiteY3350" fmla="*/ 1227186 h 1253095"/>
              <a:gd name="connsiteX3351" fmla="*/ 1156022 w 1957087"/>
              <a:gd name="connsiteY3351" fmla="*/ 1227185 h 1253095"/>
              <a:gd name="connsiteX3352" fmla="*/ 1153716 w 1957087"/>
              <a:gd name="connsiteY3352" fmla="*/ 1222003 h 1253095"/>
              <a:gd name="connsiteX3353" fmla="*/ 1148879 w 1957087"/>
              <a:gd name="connsiteY3353" fmla="*/ 1227880 h 1253095"/>
              <a:gd name="connsiteX3354" fmla="*/ 1152797 w 1957087"/>
              <a:gd name="connsiteY3354" fmla="*/ 1231105 h 1253095"/>
              <a:gd name="connsiteX3355" fmla="*/ 1141165 w 1957087"/>
              <a:gd name="connsiteY3355" fmla="*/ 1241246 h 1253095"/>
              <a:gd name="connsiteX3356" fmla="*/ 1147042 w 1957087"/>
              <a:gd name="connsiteY3356" fmla="*/ 1246083 h 1253095"/>
              <a:gd name="connsiteX3357" fmla="*/ 1163286 w 1957087"/>
              <a:gd name="connsiteY3357" fmla="*/ 1246308 h 1253095"/>
              <a:gd name="connsiteX3358" fmla="*/ 1163285 w 1957087"/>
              <a:gd name="connsiteY3358" fmla="*/ 1246308 h 1253095"/>
              <a:gd name="connsiteX3359" fmla="*/ 1158449 w 1957087"/>
              <a:gd name="connsiteY3359" fmla="*/ 1252185 h 1253095"/>
              <a:gd name="connsiteX3360" fmla="*/ 1158634 w 1957087"/>
              <a:gd name="connsiteY3360" fmla="*/ 1253095 h 1253095"/>
              <a:gd name="connsiteX3361" fmla="*/ 1139348 w 1957087"/>
              <a:gd name="connsiteY3361" fmla="*/ 1253095 h 1253095"/>
              <a:gd name="connsiteX3362" fmla="*/ 1138287 w 1957087"/>
              <a:gd name="connsiteY3362" fmla="*/ 1248735 h 1253095"/>
              <a:gd name="connsiteX3363" fmla="*/ 1134699 w 1957087"/>
              <a:gd name="connsiteY3363" fmla="*/ 1253095 h 1253095"/>
              <a:gd name="connsiteX3364" fmla="*/ 1132911 w 1957087"/>
              <a:gd name="connsiteY3364" fmla="*/ 1253095 h 1253095"/>
              <a:gd name="connsiteX3365" fmla="*/ 1128492 w 1957087"/>
              <a:gd name="connsiteY3365" fmla="*/ 1240674 h 1253095"/>
              <a:gd name="connsiteX3366" fmla="*/ 1123308 w 1957087"/>
              <a:gd name="connsiteY3366" fmla="*/ 1242979 h 1253095"/>
              <a:gd name="connsiteX3367" fmla="*/ 1127574 w 1957087"/>
              <a:gd name="connsiteY3367" fmla="*/ 1249775 h 1253095"/>
              <a:gd name="connsiteX3368" fmla="*/ 1124841 w 1957087"/>
              <a:gd name="connsiteY3368" fmla="*/ 1253095 h 1253095"/>
              <a:gd name="connsiteX3369" fmla="*/ 1111938 w 1957087"/>
              <a:gd name="connsiteY3369" fmla="*/ 1253095 h 1253095"/>
              <a:gd name="connsiteX3370" fmla="*/ 1122390 w 1957087"/>
              <a:gd name="connsiteY3370" fmla="*/ 1252081 h 1253095"/>
              <a:gd name="connsiteX3371" fmla="*/ 1116513 w 1957087"/>
              <a:gd name="connsiteY3371" fmla="*/ 1247244 h 1253095"/>
              <a:gd name="connsiteX3372" fmla="*/ 1111697 w 1957087"/>
              <a:gd name="connsiteY3372" fmla="*/ 1253095 h 1253095"/>
              <a:gd name="connsiteX3373" fmla="*/ 389308 w 1957087"/>
              <a:gd name="connsiteY3373" fmla="*/ 1253095 h 1253095"/>
              <a:gd name="connsiteX3374" fmla="*/ 388537 w 1957087"/>
              <a:gd name="connsiteY3374" fmla="*/ 1249430 h 1253095"/>
              <a:gd name="connsiteX3375" fmla="*/ 383006 w 1957087"/>
              <a:gd name="connsiteY3375" fmla="*/ 1248164 h 1253095"/>
              <a:gd name="connsiteX3376" fmla="*/ 376782 w 1957087"/>
              <a:gd name="connsiteY3376" fmla="*/ 1239755 h 1253095"/>
              <a:gd name="connsiteX3377" fmla="*/ 358926 w 1957087"/>
              <a:gd name="connsiteY3377" fmla="*/ 1241490 h 1253095"/>
              <a:gd name="connsiteX3378" fmla="*/ 357660 w 1957087"/>
              <a:gd name="connsiteY3378" fmla="*/ 1247019 h 1253095"/>
              <a:gd name="connsiteX3379" fmla="*/ 352130 w 1957087"/>
              <a:gd name="connsiteY3379" fmla="*/ 1245754 h 1253095"/>
              <a:gd name="connsiteX3380" fmla="*/ 353396 w 1957087"/>
              <a:gd name="connsiteY3380" fmla="*/ 1240224 h 1253095"/>
              <a:gd name="connsiteX3381" fmla="*/ 344294 w 1957087"/>
              <a:gd name="connsiteY3381" fmla="*/ 1239305 h 1253095"/>
              <a:gd name="connsiteX3382" fmla="*/ 344745 w 1957087"/>
              <a:gd name="connsiteY3382" fmla="*/ 1206817 h 1253095"/>
              <a:gd name="connsiteX3383" fmla="*/ 339215 w 1957087"/>
              <a:gd name="connsiteY3383" fmla="*/ 1205551 h 1253095"/>
              <a:gd name="connsiteX3384" fmla="*/ 338296 w 1957087"/>
              <a:gd name="connsiteY3384" fmla="*/ 1214653 h 1253095"/>
              <a:gd name="connsiteX3385" fmla="*/ 332420 w 1957087"/>
              <a:gd name="connsiteY3385" fmla="*/ 1209817 h 1253095"/>
              <a:gd name="connsiteX3386" fmla="*/ 327236 w 1957087"/>
              <a:gd name="connsiteY3386" fmla="*/ 1212122 h 1253095"/>
              <a:gd name="connsiteX3387" fmla="*/ 324930 w 1957087"/>
              <a:gd name="connsiteY3387" fmla="*/ 1206938 h 1253095"/>
              <a:gd name="connsiteX3388" fmla="*/ 330113 w 1957087"/>
              <a:gd name="connsiteY3388" fmla="*/ 1204632 h 1253095"/>
              <a:gd name="connsiteX3389" fmla="*/ 330685 w 1957087"/>
              <a:gd name="connsiteY3389" fmla="*/ 1191960 h 1253095"/>
              <a:gd name="connsiteX3390" fmla="*/ 321931 w 1957087"/>
              <a:gd name="connsiteY3390" fmla="*/ 1194612 h 1253095"/>
              <a:gd name="connsiteX3391" fmla="*/ 319278 w 1957087"/>
              <a:gd name="connsiteY3391" fmla="*/ 1185858 h 1253095"/>
              <a:gd name="connsiteX3392" fmla="*/ 316054 w 1957087"/>
              <a:gd name="connsiteY3392" fmla="*/ 1189776 h 1253095"/>
              <a:gd name="connsiteX3393" fmla="*/ 310177 w 1957087"/>
              <a:gd name="connsiteY3393" fmla="*/ 1184939 h 1253095"/>
              <a:gd name="connsiteX3394" fmla="*/ 318585 w 1957087"/>
              <a:gd name="connsiteY3394" fmla="*/ 1178715 h 1253095"/>
              <a:gd name="connsiteX3395" fmla="*/ 317544 w 1957087"/>
              <a:gd name="connsiteY3395" fmla="*/ 1168001 h 1253095"/>
              <a:gd name="connsiteX3396" fmla="*/ 323647 w 1957087"/>
              <a:gd name="connsiteY3396" fmla="*/ 1156594 h 1253095"/>
              <a:gd name="connsiteX3397" fmla="*/ 318117 w 1957087"/>
              <a:gd name="connsiteY3397" fmla="*/ 1155328 h 1253095"/>
              <a:gd name="connsiteX3398" fmla="*/ 313852 w 1957087"/>
              <a:gd name="connsiteY3398" fmla="*/ 1148533 h 1253095"/>
              <a:gd name="connsiteX3399" fmla="*/ 301179 w 1957087"/>
              <a:gd name="connsiteY3399" fmla="*/ 1147961 h 1253095"/>
              <a:gd name="connsiteX3400" fmla="*/ 304404 w 1957087"/>
              <a:gd name="connsiteY3400" fmla="*/ 1144043 h 1253095"/>
              <a:gd name="connsiteX3401" fmla="*/ 298180 w 1957087"/>
              <a:gd name="connsiteY3401" fmla="*/ 1135635 h 1253095"/>
              <a:gd name="connsiteX3402" fmla="*/ 306016 w 1957087"/>
              <a:gd name="connsiteY3402" fmla="*/ 1142084 h 1253095"/>
              <a:gd name="connsiteX3403" fmla="*/ 306588 w 1957087"/>
              <a:gd name="connsiteY3403" fmla="*/ 1129411 h 1253095"/>
              <a:gd name="connsiteX3404" fmla="*/ 317995 w 1957087"/>
              <a:gd name="connsiteY3404" fmla="*/ 1135514 h 1253095"/>
              <a:gd name="connsiteX3405" fmla="*/ 319608 w 1957087"/>
              <a:gd name="connsiteY3405" fmla="*/ 1133555 h 1253095"/>
              <a:gd name="connsiteX3406" fmla="*/ 313384 w 1957087"/>
              <a:gd name="connsiteY3406" fmla="*/ 1125147 h 1253095"/>
              <a:gd name="connsiteX3407" fmla="*/ 291957 w 1957087"/>
              <a:gd name="connsiteY3407" fmla="*/ 1127227 h 1253095"/>
              <a:gd name="connsiteX3408" fmla="*/ 296793 w 1957087"/>
              <a:gd name="connsiteY3408" fmla="*/ 1121350 h 1253095"/>
              <a:gd name="connsiteX3409" fmla="*/ 286998 w 1957087"/>
              <a:gd name="connsiteY3409" fmla="*/ 1113289 h 1253095"/>
              <a:gd name="connsiteX3410" fmla="*/ 278244 w 1957087"/>
              <a:gd name="connsiteY3410" fmla="*/ 1115941 h 1253095"/>
              <a:gd name="connsiteX3411" fmla="*/ 297712 w 1957087"/>
              <a:gd name="connsiteY3411" fmla="*/ 1112249 h 1253095"/>
              <a:gd name="connsiteX3412" fmla="*/ 300018 w 1957087"/>
              <a:gd name="connsiteY3412" fmla="*/ 1117432 h 1253095"/>
              <a:gd name="connsiteX3413" fmla="*/ 308773 w 1957087"/>
              <a:gd name="connsiteY3413" fmla="*/ 1114780 h 1253095"/>
              <a:gd name="connsiteX3414" fmla="*/ 298978 w 1957087"/>
              <a:gd name="connsiteY3414" fmla="*/ 1106718 h 1253095"/>
              <a:gd name="connsiteX3415" fmla="*/ 302202 w 1957087"/>
              <a:gd name="connsiteY3415" fmla="*/ 1102800 h 1253095"/>
              <a:gd name="connsiteX3416" fmla="*/ 298284 w 1957087"/>
              <a:gd name="connsiteY3416" fmla="*/ 1099576 h 1253095"/>
              <a:gd name="connsiteX3417" fmla="*/ 301508 w 1957087"/>
              <a:gd name="connsiteY3417" fmla="*/ 1095658 h 1253095"/>
              <a:gd name="connsiteX3418" fmla="*/ 282959 w 1957087"/>
              <a:gd name="connsiteY3418" fmla="*/ 1090249 h 1253095"/>
              <a:gd name="connsiteX3419" fmla="*/ 289408 w 1957087"/>
              <a:gd name="connsiteY3419" fmla="*/ 1082414 h 1253095"/>
              <a:gd name="connsiteX3420" fmla="*/ 285260 w 1957087"/>
              <a:gd name="connsiteY3420" fmla="*/ 1081464 h 1253095"/>
              <a:gd name="connsiteX3421" fmla="*/ 285837 w 1957087"/>
              <a:gd name="connsiteY3421" fmla="*/ 1082760 h 1253095"/>
              <a:gd name="connsiteX3422" fmla="*/ 281000 w 1957087"/>
              <a:gd name="connsiteY3422" fmla="*/ 1088637 h 1253095"/>
              <a:gd name="connsiteX3423" fmla="*/ 277082 w 1957087"/>
              <a:gd name="connsiteY3423" fmla="*/ 1085413 h 1253095"/>
              <a:gd name="connsiteX3424" fmla="*/ 283531 w 1957087"/>
              <a:gd name="connsiteY3424" fmla="*/ 1077577 h 1253095"/>
              <a:gd name="connsiteX3425" fmla="*/ 284684 w 1957087"/>
              <a:gd name="connsiteY3425" fmla="*/ 1080169 h 1253095"/>
              <a:gd name="connsiteX3426" fmla="*/ 287102 w 1957087"/>
              <a:gd name="connsiteY3426" fmla="*/ 1077230 h 1253095"/>
              <a:gd name="connsiteX3427" fmla="*/ 291020 w 1957087"/>
              <a:gd name="connsiteY3427" fmla="*/ 1080455 h 1253095"/>
              <a:gd name="connsiteX3428" fmla="*/ 295050 w 1957087"/>
              <a:gd name="connsiteY3428" fmla="*/ 1075558 h 1253095"/>
              <a:gd name="connsiteX3429" fmla="*/ 292285 w 1957087"/>
              <a:gd name="connsiteY3429" fmla="*/ 1074925 h 1253095"/>
              <a:gd name="connsiteX3430" fmla="*/ 295163 w 1957087"/>
              <a:gd name="connsiteY3430" fmla="*/ 1067435 h 1253095"/>
              <a:gd name="connsiteX3431" fmla="*/ 297175 w 1957087"/>
              <a:gd name="connsiteY3431" fmla="*/ 1074077 h 1253095"/>
              <a:gd name="connsiteX3432" fmla="*/ 303028 w 1957087"/>
              <a:gd name="connsiteY3432" fmla="*/ 1071853 h 1253095"/>
              <a:gd name="connsiteX3433" fmla="*/ 305530 w 1957087"/>
              <a:gd name="connsiteY3433" fmla="*/ 1062824 h 1253095"/>
              <a:gd name="connsiteX3434" fmla="*/ 300347 w 1957087"/>
              <a:gd name="connsiteY3434" fmla="*/ 1065129 h 1253095"/>
              <a:gd name="connsiteX3435" fmla="*/ 298042 w 1957087"/>
              <a:gd name="connsiteY3435" fmla="*/ 1059946 h 1253095"/>
              <a:gd name="connsiteX3436" fmla="*/ 293205 w 1957087"/>
              <a:gd name="connsiteY3436" fmla="*/ 1065823 h 1253095"/>
              <a:gd name="connsiteX3437" fmla="*/ 292737 w 1957087"/>
              <a:gd name="connsiteY3437" fmla="*/ 1042437 h 1253095"/>
              <a:gd name="connsiteX3438" fmla="*/ 295961 w 1957087"/>
              <a:gd name="connsiteY3438" fmla="*/ 1038519 h 1253095"/>
              <a:gd name="connsiteX3439" fmla="*/ 292043 w 1957087"/>
              <a:gd name="connsiteY3439" fmla="*/ 1035294 h 1253095"/>
              <a:gd name="connsiteX3440" fmla="*/ 298492 w 1957087"/>
              <a:gd name="connsiteY3440" fmla="*/ 1027458 h 1253095"/>
              <a:gd name="connsiteX3441" fmla="*/ 287085 w 1957087"/>
              <a:gd name="connsiteY3441" fmla="*/ 1021355 h 1253095"/>
              <a:gd name="connsiteX3442" fmla="*/ 302635 w 1957087"/>
              <a:gd name="connsiteY3442" fmla="*/ 1014439 h 1253095"/>
              <a:gd name="connsiteX3443" fmla="*/ 303555 w 1957087"/>
              <a:gd name="connsiteY3443" fmla="*/ 1005337 h 1253095"/>
              <a:gd name="connsiteX3444" fmla="*/ 303560 w 1957087"/>
              <a:gd name="connsiteY3444" fmla="*/ 1005330 h 1253095"/>
              <a:gd name="connsiteX3445" fmla="*/ 298717 w 1957087"/>
              <a:gd name="connsiteY3445" fmla="*/ 1011215 h 1253095"/>
              <a:gd name="connsiteX3446" fmla="*/ 295024 w 1957087"/>
              <a:gd name="connsiteY3446" fmla="*/ 991746 h 1253095"/>
              <a:gd name="connsiteX3447" fmla="*/ 300208 w 1957087"/>
              <a:gd name="connsiteY3447" fmla="*/ 989440 h 1253095"/>
              <a:gd name="connsiteX3448" fmla="*/ 300901 w 1957087"/>
              <a:gd name="connsiteY3448" fmla="*/ 996583 h 1253095"/>
              <a:gd name="connsiteX3449" fmla="*/ 306431 w 1957087"/>
              <a:gd name="connsiteY3449" fmla="*/ 997848 h 1253095"/>
              <a:gd name="connsiteX3450" fmla="*/ 306433 w 1957087"/>
              <a:gd name="connsiteY3450" fmla="*/ 997850 h 1253095"/>
              <a:gd name="connsiteX3451" fmla="*/ 306432 w 1957087"/>
              <a:gd name="connsiteY3451" fmla="*/ 997848 h 1253095"/>
              <a:gd name="connsiteX3452" fmla="*/ 298250 w 1957087"/>
              <a:gd name="connsiteY3452" fmla="*/ 987828 h 1253095"/>
              <a:gd name="connsiteX3453" fmla="*/ 297556 w 1957087"/>
              <a:gd name="connsiteY3453" fmla="*/ 980686 h 1253095"/>
              <a:gd name="connsiteX3454" fmla="*/ 303433 w 1957087"/>
              <a:gd name="connsiteY3454" fmla="*/ 985523 h 1253095"/>
              <a:gd name="connsiteX3455" fmla="*/ 306658 w 1957087"/>
              <a:gd name="connsiteY3455" fmla="*/ 981605 h 1253095"/>
              <a:gd name="connsiteX3456" fmla="*/ 306311 w 1957087"/>
              <a:gd name="connsiteY3456" fmla="*/ 978033 h 1253095"/>
              <a:gd name="connsiteX3457" fmla="*/ 296862 w 1957087"/>
              <a:gd name="connsiteY3457" fmla="*/ 973543 h 1253095"/>
              <a:gd name="connsiteX3458" fmla="*/ 287761 w 1957087"/>
              <a:gd name="connsiteY3458" fmla="*/ 972624 h 1253095"/>
              <a:gd name="connsiteX3459" fmla="*/ 297434 w 1957087"/>
              <a:gd name="connsiteY3459" fmla="*/ 960870 h 1253095"/>
              <a:gd name="connsiteX3460" fmla="*/ 291905 w 1957087"/>
              <a:gd name="connsiteY3460" fmla="*/ 959605 h 1253095"/>
              <a:gd name="connsiteX3461" fmla="*/ 296048 w 1957087"/>
              <a:gd name="connsiteY3461" fmla="*/ 946585 h 1253095"/>
              <a:gd name="connsiteX3462" fmla="*/ 299272 w 1957087"/>
              <a:gd name="connsiteY3462" fmla="*/ 942668 h 1253095"/>
              <a:gd name="connsiteX3463" fmla="*/ 295354 w 1957087"/>
              <a:gd name="connsiteY3463" fmla="*/ 939443 h 1253095"/>
              <a:gd name="connsiteX3464" fmla="*/ 300191 w 1957087"/>
              <a:gd name="connsiteY3464" fmla="*/ 933566 h 1253095"/>
              <a:gd name="connsiteX3465" fmla="*/ 296273 w 1957087"/>
              <a:gd name="connsiteY3465" fmla="*/ 930341 h 1253095"/>
              <a:gd name="connsiteX3466" fmla="*/ 303762 w 1957087"/>
              <a:gd name="connsiteY3466" fmla="*/ 933219 h 1253095"/>
              <a:gd name="connsiteX3467" fmla="*/ 316089 w 1957087"/>
              <a:gd name="connsiteY3467" fmla="*/ 930220 h 1253095"/>
              <a:gd name="connsiteX3468" fmla="*/ 320925 w 1957087"/>
              <a:gd name="connsiteY3468" fmla="*/ 924343 h 1253095"/>
              <a:gd name="connsiteX3469" fmla="*/ 320874 w 1957087"/>
              <a:gd name="connsiteY3469" fmla="*/ 915984 h 1253095"/>
              <a:gd name="connsiteX3470" fmla="*/ 325068 w 1957087"/>
              <a:gd name="connsiteY3470" fmla="*/ 911324 h 1253095"/>
              <a:gd name="connsiteX3471" fmla="*/ 317232 w 1957087"/>
              <a:gd name="connsiteY3471" fmla="*/ 904875 h 1253095"/>
              <a:gd name="connsiteX3472" fmla="*/ 323681 w 1957087"/>
              <a:gd name="connsiteY3472" fmla="*/ 897039 h 1253095"/>
              <a:gd name="connsiteX3473" fmla="*/ 325987 w 1957087"/>
              <a:gd name="connsiteY3473" fmla="*/ 902223 h 1253095"/>
              <a:gd name="connsiteX3474" fmla="*/ 329148 w 1957087"/>
              <a:gd name="connsiteY3474" fmla="*/ 902946 h 1253095"/>
              <a:gd name="connsiteX3475" fmla="*/ 329559 w 1957087"/>
              <a:gd name="connsiteY3475" fmla="*/ 901875 h 1253095"/>
              <a:gd name="connsiteX3476" fmla="*/ 332783 w 1957087"/>
              <a:gd name="connsiteY3476" fmla="*/ 897957 h 1253095"/>
              <a:gd name="connsiteX3477" fmla="*/ 337273 w 1957087"/>
              <a:gd name="connsiteY3477" fmla="*/ 888509 h 1253095"/>
              <a:gd name="connsiteX3478" fmla="*/ 331742 w 1957087"/>
              <a:gd name="connsiteY3478" fmla="*/ 887244 h 1253095"/>
              <a:gd name="connsiteX3479" fmla="*/ 333008 w 1957087"/>
              <a:gd name="connsiteY3479" fmla="*/ 881713 h 1253095"/>
              <a:gd name="connsiteX3480" fmla="*/ 323906 w 1957087"/>
              <a:gd name="connsiteY3480" fmla="*/ 880795 h 1253095"/>
              <a:gd name="connsiteX3481" fmla="*/ 330355 w 1957087"/>
              <a:gd name="connsiteY3481" fmla="*/ 872958 h 1253095"/>
              <a:gd name="connsiteX3482" fmla="*/ 318949 w 1957087"/>
              <a:gd name="connsiteY3482" fmla="*/ 866857 h 1253095"/>
              <a:gd name="connsiteX3483" fmla="*/ 331274 w 1957087"/>
              <a:gd name="connsiteY3483" fmla="*/ 863857 h 1253095"/>
              <a:gd name="connsiteX3484" fmla="*/ 340375 w 1957087"/>
              <a:gd name="connsiteY3484" fmla="*/ 864776 h 1253095"/>
              <a:gd name="connsiteX3485" fmla="*/ 340497 w 1957087"/>
              <a:gd name="connsiteY3485" fmla="*/ 884591 h 1253095"/>
              <a:gd name="connsiteX3486" fmla="*/ 346028 w 1957087"/>
              <a:gd name="connsiteY3486" fmla="*/ 885857 h 1253095"/>
              <a:gd name="connsiteX3487" fmla="*/ 341191 w 1957087"/>
              <a:gd name="connsiteY3487" fmla="*/ 891734 h 1253095"/>
              <a:gd name="connsiteX3488" fmla="*/ 353170 w 1957087"/>
              <a:gd name="connsiteY3488" fmla="*/ 885163 h 1253095"/>
              <a:gd name="connsiteX3489" fmla="*/ 347293 w 1957087"/>
              <a:gd name="connsiteY3489" fmla="*/ 880326 h 1253095"/>
              <a:gd name="connsiteX3490" fmla="*/ 342682 w 1957087"/>
              <a:gd name="connsiteY3490" fmla="*/ 869959 h 1253095"/>
              <a:gd name="connsiteX3491" fmla="*/ 345906 w 1957087"/>
              <a:gd name="connsiteY3491" fmla="*/ 866042 h 1253095"/>
              <a:gd name="connsiteX3492" fmla="*/ 352355 w 1957087"/>
              <a:gd name="connsiteY3492" fmla="*/ 858206 h 1253095"/>
              <a:gd name="connsiteX3493" fmla="*/ 346825 w 1957087"/>
              <a:gd name="connsiteY3493" fmla="*/ 856940 h 1253095"/>
              <a:gd name="connsiteX3494" fmla="*/ 346132 w 1957087"/>
              <a:gd name="connsiteY3494" fmla="*/ 849798 h 1253095"/>
              <a:gd name="connsiteX3495" fmla="*/ 340948 w 1957087"/>
              <a:gd name="connsiteY3495" fmla="*/ 852103 h 1253095"/>
              <a:gd name="connsiteX3496" fmla="*/ 338642 w 1957087"/>
              <a:gd name="connsiteY3496" fmla="*/ 846920 h 1253095"/>
              <a:gd name="connsiteX3497" fmla="*/ 343827 w 1957087"/>
              <a:gd name="connsiteY3497" fmla="*/ 844615 h 1253095"/>
              <a:gd name="connsiteX3498" fmla="*/ 337949 w 1957087"/>
              <a:gd name="connsiteY3498" fmla="*/ 839777 h 1253095"/>
              <a:gd name="connsiteX3499" fmla="*/ 345439 w 1957087"/>
              <a:gd name="connsiteY3499" fmla="*/ 842656 h 1253095"/>
              <a:gd name="connsiteX3500" fmla="*/ 353500 w 1957087"/>
              <a:gd name="connsiteY3500" fmla="*/ 832861 h 1253095"/>
              <a:gd name="connsiteX3501" fmla="*/ 356725 w 1957087"/>
              <a:gd name="connsiteY3501" fmla="*/ 828943 h 1253095"/>
              <a:gd name="connsiteX3502" fmla="*/ 356603 w 1957087"/>
              <a:gd name="connsiteY3502" fmla="*/ 809127 h 1253095"/>
              <a:gd name="connsiteX3503" fmla="*/ 351766 w 1957087"/>
              <a:gd name="connsiteY3503" fmla="*/ 815004 h 1253095"/>
              <a:gd name="connsiteX3504" fmla="*/ 343929 w 1957087"/>
              <a:gd name="connsiteY3504" fmla="*/ 808555 h 1253095"/>
              <a:gd name="connsiteX3505" fmla="*/ 345195 w 1957087"/>
              <a:gd name="connsiteY3505" fmla="*/ 803024 h 1253095"/>
              <a:gd name="connsiteX3506" fmla="*/ 351990 w 1957087"/>
              <a:gd name="connsiteY3506" fmla="*/ 798760 h 1253095"/>
              <a:gd name="connsiteX3507" fmla="*/ 363398 w 1957087"/>
              <a:gd name="connsiteY3507" fmla="*/ 804863 h 1253095"/>
              <a:gd name="connsiteX3508" fmla="*/ 360174 w 1957087"/>
              <a:gd name="connsiteY3508" fmla="*/ 808780 h 1253095"/>
              <a:gd name="connsiteX3509" fmla="*/ 368011 w 1957087"/>
              <a:gd name="connsiteY3509" fmla="*/ 815230 h 1253095"/>
              <a:gd name="connsiteX3510" fmla="*/ 370887 w 1957087"/>
              <a:gd name="connsiteY3510" fmla="*/ 807741 h 1253095"/>
              <a:gd name="connsiteX3511" fmla="*/ 376764 w 1957087"/>
              <a:gd name="connsiteY3511" fmla="*/ 812578 h 1253095"/>
              <a:gd name="connsiteX3512" fmla="*/ 371928 w 1957087"/>
              <a:gd name="connsiteY3512" fmla="*/ 818454 h 1253095"/>
              <a:gd name="connsiteX3513" fmla="*/ 379764 w 1957087"/>
              <a:gd name="connsiteY3513" fmla="*/ 824903 h 1253095"/>
              <a:gd name="connsiteX3514" fmla="*/ 377111 w 1957087"/>
              <a:gd name="connsiteY3514" fmla="*/ 816148 h 1253095"/>
              <a:gd name="connsiteX3515" fmla="*/ 382294 w 1957087"/>
              <a:gd name="connsiteY3515" fmla="*/ 813843 h 1253095"/>
              <a:gd name="connsiteX3516" fmla="*/ 379642 w 1957087"/>
              <a:gd name="connsiteY3516" fmla="*/ 805088 h 1253095"/>
              <a:gd name="connsiteX3517" fmla="*/ 372153 w 1957087"/>
              <a:gd name="connsiteY3517" fmla="*/ 802210 h 1253095"/>
              <a:gd name="connsiteX3518" fmla="*/ 382173 w 1957087"/>
              <a:gd name="connsiteY3518" fmla="*/ 794027 h 1253095"/>
              <a:gd name="connsiteX3519" fmla="*/ 371113 w 1957087"/>
              <a:gd name="connsiteY3519" fmla="*/ 791496 h 1253095"/>
              <a:gd name="connsiteX3520" fmla="*/ 371685 w 1957087"/>
              <a:gd name="connsiteY3520" fmla="*/ 778824 h 1253095"/>
              <a:gd name="connsiteX3521" fmla="*/ 367766 w 1957087"/>
              <a:gd name="connsiteY3521" fmla="*/ 775599 h 1253095"/>
              <a:gd name="connsiteX3522" fmla="*/ 370991 w 1957087"/>
              <a:gd name="connsiteY3522" fmla="*/ 771681 h 1253095"/>
              <a:gd name="connsiteX3523" fmla="*/ 363155 w 1957087"/>
              <a:gd name="connsiteY3523" fmla="*/ 765232 h 1253095"/>
              <a:gd name="connsiteX3524" fmla="*/ 373523 w 1957087"/>
              <a:gd name="connsiteY3524" fmla="*/ 760621 h 1253095"/>
              <a:gd name="connsiteX3525" fmla="*/ 371217 w 1957087"/>
              <a:gd name="connsiteY3525" fmla="*/ 755437 h 1253095"/>
              <a:gd name="connsiteX3526" fmla="*/ 376400 w 1957087"/>
              <a:gd name="connsiteY3526" fmla="*/ 753132 h 1253095"/>
              <a:gd name="connsiteX3527" fmla="*/ 375708 w 1957087"/>
              <a:gd name="connsiteY3527" fmla="*/ 745989 h 1253095"/>
              <a:gd name="connsiteX3528" fmla="*/ 388033 w 1957087"/>
              <a:gd name="connsiteY3528" fmla="*/ 742990 h 1253095"/>
              <a:gd name="connsiteX3529" fmla="*/ 384687 w 1957087"/>
              <a:gd name="connsiteY3529" fmla="*/ 727093 h 1253095"/>
              <a:gd name="connsiteX3530" fmla="*/ 393442 w 1957087"/>
              <a:gd name="connsiteY3530" fmla="*/ 724441 h 1253095"/>
              <a:gd name="connsiteX3531" fmla="*/ 403583 w 1957087"/>
              <a:gd name="connsiteY3531" fmla="*/ 736072 h 1253095"/>
              <a:gd name="connsiteX3532" fmla="*/ 409807 w 1957087"/>
              <a:gd name="connsiteY3532" fmla="*/ 744481 h 1253095"/>
              <a:gd name="connsiteX3533" fmla="*/ 415562 w 1957087"/>
              <a:gd name="connsiteY3533" fmla="*/ 729502 h 1253095"/>
              <a:gd name="connsiteX3534" fmla="*/ 403809 w 1957087"/>
              <a:gd name="connsiteY3534" fmla="*/ 719829 h 1253095"/>
              <a:gd name="connsiteX3535" fmla="*/ 405421 w 1957087"/>
              <a:gd name="connsiteY3535" fmla="*/ 717870 h 1253095"/>
              <a:gd name="connsiteX3536" fmla="*/ 408645 w 1957087"/>
              <a:gd name="connsiteY3536" fmla="*/ 713952 h 1253095"/>
              <a:gd name="connsiteX3537" fmla="*/ 412563 w 1957087"/>
              <a:gd name="connsiteY3537" fmla="*/ 717177 h 1253095"/>
              <a:gd name="connsiteX3538" fmla="*/ 419013 w 1957087"/>
              <a:gd name="connsiteY3538" fmla="*/ 709341 h 1253095"/>
              <a:gd name="connsiteX3539" fmla="*/ 413482 w 1957087"/>
              <a:gd name="connsiteY3539" fmla="*/ 708075 h 1253095"/>
              <a:gd name="connsiteX3540" fmla="*/ 415095 w 1957087"/>
              <a:gd name="connsiteY3540" fmla="*/ 706116 h 1253095"/>
              <a:gd name="connsiteX3541" fmla="*/ 407606 w 1957087"/>
              <a:gd name="connsiteY3541" fmla="*/ 703239 h 1253095"/>
              <a:gd name="connsiteX3542" fmla="*/ 400116 w 1957087"/>
              <a:gd name="connsiteY3542" fmla="*/ 700360 h 1253095"/>
              <a:gd name="connsiteX3543" fmla="*/ 397238 w 1957087"/>
              <a:gd name="connsiteY3543" fmla="*/ 707850 h 1253095"/>
              <a:gd name="connsiteX3544" fmla="*/ 390442 w 1957087"/>
              <a:gd name="connsiteY3544" fmla="*/ 712114 h 1253095"/>
              <a:gd name="connsiteX3545" fmla="*/ 382953 w 1957087"/>
              <a:gd name="connsiteY3545" fmla="*/ 709237 h 1253095"/>
              <a:gd name="connsiteX3546" fmla="*/ 375118 w 1957087"/>
              <a:gd name="connsiteY3546" fmla="*/ 702788 h 1253095"/>
              <a:gd name="connsiteX3547" fmla="*/ 378117 w 1957087"/>
              <a:gd name="connsiteY3547" fmla="*/ 715114 h 1253095"/>
              <a:gd name="connsiteX3548" fmla="*/ 372933 w 1957087"/>
              <a:gd name="connsiteY3548" fmla="*/ 717419 h 1253095"/>
              <a:gd name="connsiteX3549" fmla="*/ 376027 w 1957087"/>
              <a:gd name="connsiteY3549" fmla="*/ 721397 h 1253095"/>
              <a:gd name="connsiteX3550" fmla="*/ 375585 w 1957087"/>
              <a:gd name="connsiteY3550" fmla="*/ 726174 h 1253095"/>
              <a:gd name="connsiteX3551" fmla="*/ 365565 w 1957087"/>
              <a:gd name="connsiteY3551" fmla="*/ 734357 h 1253095"/>
              <a:gd name="connsiteX3552" fmla="*/ 360035 w 1957087"/>
              <a:gd name="connsiteY3552" fmla="*/ 733091 h 1253095"/>
              <a:gd name="connsiteX3553" fmla="*/ 358770 w 1957087"/>
              <a:gd name="connsiteY3553" fmla="*/ 738621 h 1253095"/>
              <a:gd name="connsiteX3554" fmla="*/ 342179 w 1957087"/>
              <a:gd name="connsiteY3554" fmla="*/ 734825 h 1253095"/>
              <a:gd name="connsiteX3555" fmla="*/ 332505 w 1957087"/>
              <a:gd name="connsiteY3555" fmla="*/ 746579 h 1253095"/>
              <a:gd name="connsiteX3556" fmla="*/ 322710 w 1957087"/>
              <a:gd name="connsiteY3556" fmla="*/ 738518 h 1253095"/>
              <a:gd name="connsiteX3557" fmla="*/ 321792 w 1957087"/>
              <a:gd name="connsiteY3557" fmla="*/ 747619 h 1253095"/>
              <a:gd name="connsiteX3558" fmla="*/ 311078 w 1957087"/>
              <a:gd name="connsiteY3558" fmla="*/ 748659 h 1253095"/>
              <a:gd name="connsiteX3559" fmla="*/ 318446 w 1957087"/>
              <a:gd name="connsiteY3559" fmla="*/ 731722 h 1253095"/>
              <a:gd name="connsiteX3560" fmla="*/ 312569 w 1957087"/>
              <a:gd name="connsiteY3560" fmla="*/ 726886 h 1253095"/>
              <a:gd name="connsiteX3561" fmla="*/ 307733 w 1957087"/>
              <a:gd name="connsiteY3561" fmla="*/ 732762 h 1253095"/>
              <a:gd name="connsiteX3562" fmla="*/ 303242 w 1957087"/>
              <a:gd name="connsiteY3562" fmla="*/ 742210 h 1253095"/>
              <a:gd name="connsiteX3563" fmla="*/ 291834 w 1957087"/>
              <a:gd name="connsiteY3563" fmla="*/ 736107 h 1253095"/>
              <a:gd name="connsiteX3564" fmla="*/ 310610 w 1957087"/>
              <a:gd name="connsiteY3564" fmla="*/ 725273 h 1253095"/>
              <a:gd name="connsiteX3565" fmla="*/ 306345 w 1957087"/>
              <a:gd name="connsiteY3565" fmla="*/ 718477 h 1253095"/>
              <a:gd name="connsiteX3566" fmla="*/ 304385 w 1957087"/>
              <a:gd name="connsiteY3566" fmla="*/ 716865 h 1253095"/>
              <a:gd name="connsiteX3567" fmla="*/ 300469 w 1957087"/>
              <a:gd name="connsiteY3567" fmla="*/ 713641 h 1253095"/>
              <a:gd name="connsiteX3568" fmla="*/ 297816 w 1957087"/>
              <a:gd name="connsiteY3568" fmla="*/ 704885 h 1253095"/>
              <a:gd name="connsiteX3569" fmla="*/ 304265 w 1957087"/>
              <a:gd name="connsiteY3569" fmla="*/ 697049 h 1253095"/>
              <a:gd name="connsiteX3570" fmla="*/ 298734 w 1957087"/>
              <a:gd name="connsiteY3570" fmla="*/ 695784 h 1253095"/>
              <a:gd name="connsiteX3571" fmla="*/ 305184 w 1957087"/>
              <a:gd name="connsiteY3571" fmla="*/ 687948 h 1253095"/>
              <a:gd name="connsiteX3572" fmla="*/ 299653 w 1957087"/>
              <a:gd name="connsiteY3572" fmla="*/ 686682 h 1253095"/>
              <a:gd name="connsiteX3573" fmla="*/ 302184 w 1957087"/>
              <a:gd name="connsiteY3573" fmla="*/ 675622 h 1253095"/>
              <a:gd name="connsiteX3574" fmla="*/ 309673 w 1957087"/>
              <a:gd name="connsiteY3574" fmla="*/ 678500 h 1253095"/>
              <a:gd name="connsiteX3575" fmla="*/ 314510 w 1957087"/>
              <a:gd name="connsiteY3575" fmla="*/ 672623 h 1253095"/>
              <a:gd name="connsiteX3576" fmla="*/ 312204 w 1957087"/>
              <a:gd name="connsiteY3576" fmla="*/ 667439 h 1253095"/>
              <a:gd name="connsiteX3577" fmla="*/ 317041 w 1957087"/>
              <a:gd name="connsiteY3577" fmla="*/ 661562 h 1253095"/>
              <a:gd name="connsiteX3578" fmla="*/ 329714 w 1957087"/>
              <a:gd name="connsiteY3578" fmla="*/ 662135 h 1253095"/>
              <a:gd name="connsiteX3579" fmla="*/ 341000 w 1957087"/>
              <a:gd name="connsiteY3579" fmla="*/ 648422 h 1253095"/>
              <a:gd name="connsiteX3580" fmla="*/ 337082 w 1957087"/>
              <a:gd name="connsiteY3580" fmla="*/ 645197 h 1253095"/>
              <a:gd name="connsiteX3581" fmla="*/ 344225 w 1957087"/>
              <a:gd name="connsiteY3581" fmla="*/ 644504 h 1253095"/>
              <a:gd name="connsiteX3582" fmla="*/ 352407 w 1957087"/>
              <a:gd name="connsiteY3582" fmla="*/ 654523 h 1253095"/>
              <a:gd name="connsiteX3583" fmla="*/ 361161 w 1957087"/>
              <a:gd name="connsiteY3583" fmla="*/ 651872 h 1253095"/>
              <a:gd name="connsiteX3584" fmla="*/ 367039 w 1957087"/>
              <a:gd name="connsiteY3584" fmla="*/ 656709 h 1253095"/>
              <a:gd name="connsiteX3585" fmla="*/ 360590 w 1957087"/>
              <a:gd name="connsiteY3585" fmla="*/ 664544 h 1253095"/>
              <a:gd name="connsiteX3586" fmla="*/ 374874 w 1957087"/>
              <a:gd name="connsiteY3586" fmla="*/ 663158 h 1253095"/>
              <a:gd name="connsiteX3587" fmla="*/ 368426 w 1957087"/>
              <a:gd name="connsiteY3587" fmla="*/ 670993 h 1253095"/>
              <a:gd name="connsiteX3588" fmla="*/ 377527 w 1957087"/>
              <a:gd name="connsiteY3588" fmla="*/ 671912 h 1253095"/>
              <a:gd name="connsiteX3589" fmla="*/ 371078 w 1957087"/>
              <a:gd name="connsiteY3589" fmla="*/ 679748 h 1253095"/>
              <a:gd name="connsiteX3590" fmla="*/ 376609 w 1957087"/>
              <a:gd name="connsiteY3590" fmla="*/ 681014 h 1253095"/>
              <a:gd name="connsiteX3591" fmla="*/ 384791 w 1957087"/>
              <a:gd name="connsiteY3591" fmla="*/ 691034 h 1253095"/>
              <a:gd name="connsiteX3592" fmla="*/ 416585 w 1957087"/>
              <a:gd name="connsiteY3592" fmla="*/ 684342 h 1253095"/>
              <a:gd name="connsiteX3593" fmla="*/ 418544 w 1957087"/>
              <a:gd name="connsiteY3593" fmla="*/ 685954 h 1253095"/>
              <a:gd name="connsiteX3594" fmla="*/ 412095 w 1957087"/>
              <a:gd name="connsiteY3594" fmla="*/ 693790 h 1253095"/>
              <a:gd name="connsiteX3595" fmla="*/ 420850 w 1957087"/>
              <a:gd name="connsiteY3595" fmla="*/ 691138 h 1253095"/>
              <a:gd name="connsiteX3596" fmla="*/ 423156 w 1957087"/>
              <a:gd name="connsiteY3596" fmla="*/ 696321 h 1253095"/>
              <a:gd name="connsiteX3597" fmla="*/ 432257 w 1957087"/>
              <a:gd name="connsiteY3597" fmla="*/ 697240 h 1253095"/>
              <a:gd name="connsiteX3598" fmla="*/ 433523 w 1957087"/>
              <a:gd name="connsiteY3598" fmla="*/ 691710 h 1253095"/>
              <a:gd name="connsiteX3599" fmla="*/ 437440 w 1957087"/>
              <a:gd name="connsiteY3599" fmla="*/ 694934 h 1253095"/>
              <a:gd name="connsiteX3600" fmla="*/ 442277 w 1957087"/>
              <a:gd name="connsiteY3600" fmla="*/ 689057 h 1253095"/>
              <a:gd name="connsiteX3601" fmla="*/ 433523 w 1957087"/>
              <a:gd name="connsiteY3601" fmla="*/ 691710 h 1253095"/>
              <a:gd name="connsiteX3602" fmla="*/ 426953 w 1957087"/>
              <a:gd name="connsiteY3602" fmla="*/ 679731 h 1253095"/>
              <a:gd name="connsiteX3603" fmla="*/ 421422 w 1957087"/>
              <a:gd name="connsiteY3603" fmla="*/ 678465 h 1253095"/>
              <a:gd name="connsiteX3604" fmla="*/ 426259 w 1957087"/>
              <a:gd name="connsiteY3604" fmla="*/ 672588 h 1253095"/>
              <a:gd name="connsiteX3605" fmla="*/ 432136 w 1957087"/>
              <a:gd name="connsiteY3605" fmla="*/ 677425 h 1253095"/>
              <a:gd name="connsiteX3606" fmla="*/ 441237 w 1957087"/>
              <a:gd name="connsiteY3606" fmla="*/ 678344 h 1253095"/>
              <a:gd name="connsiteX3607" fmla="*/ 442156 w 1957087"/>
              <a:gd name="connsiteY3607" fmla="*/ 669242 h 1253095"/>
              <a:gd name="connsiteX3608" fmla="*/ 456441 w 1957087"/>
              <a:gd name="connsiteY3608" fmla="*/ 667855 h 1253095"/>
              <a:gd name="connsiteX3609" fmla="*/ 464155 w 1957087"/>
              <a:gd name="connsiteY3609" fmla="*/ 654490 h 1253095"/>
              <a:gd name="connsiteX3610" fmla="*/ 465196 w 1957087"/>
              <a:gd name="connsiteY3610" fmla="*/ 665204 h 1253095"/>
              <a:gd name="connsiteX3611" fmla="*/ 471645 w 1957087"/>
              <a:gd name="connsiteY3611" fmla="*/ 657367 h 1253095"/>
              <a:gd name="connsiteX3612" fmla="*/ 483052 w 1957087"/>
              <a:gd name="connsiteY3612" fmla="*/ 663469 h 1253095"/>
              <a:gd name="connsiteX3613" fmla="*/ 484317 w 1957087"/>
              <a:gd name="connsiteY3613" fmla="*/ 657939 h 1253095"/>
              <a:gd name="connsiteX3614" fmla="*/ 489070 w 1957087"/>
              <a:gd name="connsiteY3614" fmla="*/ 658153 h 1253095"/>
              <a:gd name="connsiteX3615" fmla="*/ 489143 w 1957087"/>
              <a:gd name="connsiteY3615" fmla="*/ 652917 h 1253095"/>
              <a:gd name="connsiteX3616" fmla="*/ 483623 w 1957087"/>
              <a:gd name="connsiteY3616" fmla="*/ 650797 h 1253095"/>
              <a:gd name="connsiteX3617" fmla="*/ 481317 w 1957087"/>
              <a:gd name="connsiteY3617" fmla="*/ 645613 h 1253095"/>
              <a:gd name="connsiteX3618" fmla="*/ 474868 w 1957087"/>
              <a:gd name="connsiteY3618" fmla="*/ 653449 h 1253095"/>
              <a:gd name="connsiteX3619" fmla="*/ 468991 w 1957087"/>
              <a:gd name="connsiteY3619" fmla="*/ 648613 h 1253095"/>
              <a:gd name="connsiteX3620" fmla="*/ 477746 w 1957087"/>
              <a:gd name="connsiteY3620" fmla="*/ 645960 h 1253095"/>
              <a:gd name="connsiteX3621" fmla="*/ 479012 w 1957087"/>
              <a:gd name="connsiteY3621" fmla="*/ 640430 h 1253095"/>
              <a:gd name="connsiteX3622" fmla="*/ 482583 w 1957087"/>
              <a:gd name="connsiteY3622" fmla="*/ 640083 h 1253095"/>
              <a:gd name="connsiteX3623" fmla="*/ 484889 w 1957087"/>
              <a:gd name="connsiteY3623" fmla="*/ 645267 h 1253095"/>
              <a:gd name="connsiteX3624" fmla="*/ 491975 w 1957087"/>
              <a:gd name="connsiteY3624" fmla="*/ 648634 h 1253095"/>
              <a:gd name="connsiteX3625" fmla="*/ 505277 w 1957087"/>
              <a:gd name="connsiteY3625" fmla="*/ 632472 h 1253095"/>
              <a:gd name="connsiteX3626" fmla="*/ 497787 w 1957087"/>
              <a:gd name="connsiteY3626" fmla="*/ 629594 h 1253095"/>
              <a:gd name="connsiteX3627" fmla="*/ 497441 w 1957087"/>
              <a:gd name="connsiteY3627" fmla="*/ 626023 h 1253095"/>
              <a:gd name="connsiteX3628" fmla="*/ 507461 w 1957087"/>
              <a:gd name="connsiteY3628" fmla="*/ 617841 h 1253095"/>
              <a:gd name="connsiteX3629" fmla="*/ 512419 w 1957087"/>
              <a:gd name="connsiteY3629" fmla="*/ 631779 h 1253095"/>
              <a:gd name="connsiteX3630" fmla="*/ 523132 w 1957087"/>
              <a:gd name="connsiteY3630" fmla="*/ 630739 h 1253095"/>
              <a:gd name="connsiteX3631" fmla="*/ 515643 w 1957087"/>
              <a:gd name="connsiteY3631" fmla="*/ 627861 h 1253095"/>
              <a:gd name="connsiteX3632" fmla="*/ 523705 w 1957087"/>
              <a:gd name="connsiteY3632" fmla="*/ 618066 h 1253095"/>
              <a:gd name="connsiteX3633" fmla="*/ 529581 w 1957087"/>
              <a:gd name="connsiteY3633" fmla="*/ 622902 h 1253095"/>
              <a:gd name="connsiteX3634" fmla="*/ 545478 w 1957087"/>
              <a:gd name="connsiteY3634" fmla="*/ 619557 h 1253095"/>
              <a:gd name="connsiteX3635" fmla="*/ 541560 w 1957087"/>
              <a:gd name="connsiteY3635" fmla="*/ 616332 h 1253095"/>
              <a:gd name="connsiteX3636" fmla="*/ 551234 w 1957087"/>
              <a:gd name="connsiteY3636" fmla="*/ 604578 h 1253095"/>
              <a:gd name="connsiteX3637" fmla="*/ 541786 w 1957087"/>
              <a:gd name="connsiteY3637" fmla="*/ 600089 h 1253095"/>
              <a:gd name="connsiteX3638" fmla="*/ 538562 w 1957087"/>
              <a:gd name="connsiteY3638" fmla="*/ 604007 h 1253095"/>
              <a:gd name="connsiteX3639" fmla="*/ 536256 w 1957087"/>
              <a:gd name="connsiteY3639" fmla="*/ 598823 h 1253095"/>
              <a:gd name="connsiteX3640" fmla="*/ 546277 w 1957087"/>
              <a:gd name="connsiteY3640" fmla="*/ 590640 h 1253095"/>
              <a:gd name="connsiteX3641" fmla="*/ 548583 w 1957087"/>
              <a:gd name="connsiteY3641" fmla="*/ 595824 h 1253095"/>
              <a:gd name="connsiteX3642" fmla="*/ 557683 w 1957087"/>
              <a:gd name="connsiteY3642" fmla="*/ 596742 h 1253095"/>
              <a:gd name="connsiteX3643" fmla="*/ 559070 w 1957087"/>
              <a:gd name="connsiteY3643" fmla="*/ 611027 h 1253095"/>
              <a:gd name="connsiteX3644" fmla="*/ 564601 w 1957087"/>
              <a:gd name="connsiteY3644" fmla="*/ 612293 h 1253095"/>
              <a:gd name="connsiteX3645" fmla="*/ 561601 w 1957087"/>
              <a:gd name="connsiteY3645" fmla="*/ 599967 h 1253095"/>
              <a:gd name="connsiteX3646" fmla="*/ 563213 w 1957087"/>
              <a:gd name="connsiteY3646" fmla="*/ 598008 h 1253095"/>
              <a:gd name="connsiteX3647" fmla="*/ 567703 w 1957087"/>
              <a:gd name="connsiteY3647" fmla="*/ 588560 h 1253095"/>
              <a:gd name="connsiteX3648" fmla="*/ 562174 w 1957087"/>
              <a:gd name="connsiteY3648" fmla="*/ 587295 h 1253095"/>
              <a:gd name="connsiteX3649" fmla="*/ 568623 w 1957087"/>
              <a:gd name="connsiteY3649" fmla="*/ 579459 h 1253095"/>
              <a:gd name="connsiteX3650" fmla="*/ 570928 w 1957087"/>
              <a:gd name="connsiteY3650" fmla="*/ 584642 h 1253095"/>
              <a:gd name="connsiteX3651" fmla="*/ 577724 w 1957087"/>
              <a:gd name="connsiteY3651" fmla="*/ 580377 h 1253095"/>
              <a:gd name="connsiteX3652" fmla="*/ 574846 w 1957087"/>
              <a:gd name="connsiteY3652" fmla="*/ 587866 h 1253095"/>
              <a:gd name="connsiteX3653" fmla="*/ 580377 w 1957087"/>
              <a:gd name="connsiteY3653" fmla="*/ 589132 h 1253095"/>
              <a:gd name="connsiteX3654" fmla="*/ 583376 w 1957087"/>
              <a:gd name="connsiteY3654" fmla="*/ 601458 h 1253095"/>
              <a:gd name="connsiteX3655" fmla="*/ 588461 w 1957087"/>
              <a:gd name="connsiteY3655" fmla="*/ 591952 h 1253095"/>
              <a:gd name="connsiteX3656" fmla="*/ 598579 w 1957087"/>
              <a:gd name="connsiteY3656" fmla="*/ 590969 h 1253095"/>
              <a:gd name="connsiteX3657" fmla="*/ 592703 w 1957087"/>
              <a:gd name="connsiteY3657" fmla="*/ 586133 h 1253095"/>
              <a:gd name="connsiteX3658" fmla="*/ 589478 w 1957087"/>
              <a:gd name="connsiteY3658" fmla="*/ 590051 h 1253095"/>
              <a:gd name="connsiteX3659" fmla="*/ 593621 w 1957087"/>
              <a:gd name="connsiteY3659" fmla="*/ 577032 h 1253095"/>
              <a:gd name="connsiteX3660" fmla="*/ 592581 w 1957087"/>
              <a:gd name="connsiteY3660" fmla="*/ 566318 h 1253095"/>
              <a:gd name="connsiteX3661" fmla="*/ 602949 w 1957087"/>
              <a:gd name="connsiteY3661" fmla="*/ 561707 h 1253095"/>
              <a:gd name="connsiteX3662" fmla="*/ 630027 w 1957087"/>
              <a:gd name="connsiteY3662" fmla="*/ 580706 h 1253095"/>
              <a:gd name="connsiteX3663" fmla="*/ 623457 w 1957087"/>
              <a:gd name="connsiteY3663" fmla="*/ 568728 h 1253095"/>
              <a:gd name="connsiteX3664" fmla="*/ 630946 w 1957087"/>
              <a:gd name="connsiteY3664" fmla="*/ 571605 h 1253095"/>
              <a:gd name="connsiteX3665" fmla="*/ 636129 w 1957087"/>
              <a:gd name="connsiteY3665" fmla="*/ 569300 h 1253095"/>
              <a:gd name="connsiteX3666" fmla="*/ 638782 w 1957087"/>
              <a:gd name="connsiteY3666" fmla="*/ 578055 h 1253095"/>
              <a:gd name="connsiteX3667" fmla="*/ 644311 w 1957087"/>
              <a:gd name="connsiteY3667" fmla="*/ 579320 h 1253095"/>
              <a:gd name="connsiteX3668" fmla="*/ 642578 w 1957087"/>
              <a:gd name="connsiteY3668" fmla="*/ 561464 h 1253095"/>
              <a:gd name="connsiteX3669" fmla="*/ 647762 w 1957087"/>
              <a:gd name="connsiteY3669" fmla="*/ 559158 h 1253095"/>
              <a:gd name="connsiteX3670" fmla="*/ 650414 w 1957087"/>
              <a:gd name="connsiteY3670" fmla="*/ 567912 h 1253095"/>
              <a:gd name="connsiteX3671" fmla="*/ 655251 w 1957087"/>
              <a:gd name="connsiteY3671" fmla="*/ 562035 h 1253095"/>
              <a:gd name="connsiteX3672" fmla="*/ 664005 w 1957087"/>
              <a:gd name="connsiteY3672" fmla="*/ 559383 h 1253095"/>
              <a:gd name="connsiteX3673" fmla="*/ 661699 w 1957087"/>
              <a:gd name="connsiteY3673" fmla="*/ 554200 h 1253095"/>
              <a:gd name="connsiteX3674" fmla="*/ 666883 w 1957087"/>
              <a:gd name="connsiteY3674" fmla="*/ 551894 h 1253095"/>
              <a:gd name="connsiteX3675" fmla="*/ 665844 w 1957087"/>
              <a:gd name="connsiteY3675" fmla="*/ 541180 h 1253095"/>
              <a:gd name="connsiteX3676" fmla="*/ 682435 w 1957087"/>
              <a:gd name="connsiteY3676" fmla="*/ 544977 h 1253095"/>
              <a:gd name="connsiteX3677" fmla="*/ 686924 w 1957087"/>
              <a:gd name="connsiteY3677" fmla="*/ 535529 h 1253095"/>
              <a:gd name="connsiteX3678" fmla="*/ 677476 w 1957087"/>
              <a:gd name="connsiteY3678" fmla="*/ 531040 h 1253095"/>
              <a:gd name="connsiteX3679" fmla="*/ 684271 w 1957087"/>
              <a:gd name="connsiteY3679" fmla="*/ 526774 h 1253095"/>
              <a:gd name="connsiteX3680" fmla="*/ 688763 w 1957087"/>
              <a:gd name="connsiteY3680" fmla="*/ 517326 h 1253095"/>
              <a:gd name="connsiteX3681" fmla="*/ 686456 w 1957087"/>
              <a:gd name="connsiteY3681" fmla="*/ 512142 h 1253095"/>
              <a:gd name="connsiteX3682" fmla="*/ 691639 w 1957087"/>
              <a:gd name="connsiteY3682" fmla="*/ 509837 h 1253095"/>
              <a:gd name="connsiteX3683" fmla="*/ 691292 w 1957087"/>
              <a:gd name="connsiteY3683" fmla="*/ 506266 h 1253095"/>
              <a:gd name="connsiteX3684" fmla="*/ 854997 w 1957087"/>
              <a:gd name="connsiteY3684" fmla="*/ 502989 h 1253095"/>
              <a:gd name="connsiteX3685" fmla="*/ 860874 w 1957087"/>
              <a:gd name="connsiteY3685" fmla="*/ 507826 h 1253095"/>
              <a:gd name="connsiteX3686" fmla="*/ 848547 w 1957087"/>
              <a:gd name="connsiteY3686" fmla="*/ 510825 h 1253095"/>
              <a:gd name="connsiteX3687" fmla="*/ 1078493 w 1957087"/>
              <a:gd name="connsiteY3687" fmla="*/ 502919 h 1253095"/>
              <a:gd name="connsiteX3688" fmla="*/ 1072391 w 1957087"/>
              <a:gd name="connsiteY3688" fmla="*/ 514327 h 1253095"/>
              <a:gd name="connsiteX3689" fmla="*/ 1066860 w 1957087"/>
              <a:gd name="connsiteY3689" fmla="*/ 513061 h 1253095"/>
              <a:gd name="connsiteX3690" fmla="*/ 1067779 w 1957087"/>
              <a:gd name="connsiteY3690" fmla="*/ 503959 h 1253095"/>
              <a:gd name="connsiteX3691" fmla="*/ 1168468 w 1957087"/>
              <a:gd name="connsiteY3691" fmla="*/ 501394 h 1253095"/>
              <a:gd name="connsiteX3692" fmla="*/ 1171120 w 1957087"/>
              <a:gd name="connsiteY3692" fmla="*/ 510149 h 1253095"/>
              <a:gd name="connsiteX3693" fmla="*/ 1165243 w 1957087"/>
              <a:gd name="connsiteY3693" fmla="*/ 505312 h 1253095"/>
              <a:gd name="connsiteX3694" fmla="*/ 636683 w 1957087"/>
              <a:gd name="connsiteY3694" fmla="*/ 500753 h 1253095"/>
              <a:gd name="connsiteX3695" fmla="*/ 641988 w 1957087"/>
              <a:gd name="connsiteY3695" fmla="*/ 518263 h 1253095"/>
              <a:gd name="connsiteX3696" fmla="*/ 634152 w 1957087"/>
              <a:gd name="connsiteY3696" fmla="*/ 511813 h 1253095"/>
              <a:gd name="connsiteX3697" fmla="*/ 544750 w 1957087"/>
              <a:gd name="connsiteY3697" fmla="*/ 500666 h 1253095"/>
              <a:gd name="connsiteX3698" fmla="*/ 559729 w 1957087"/>
              <a:gd name="connsiteY3698" fmla="*/ 506422 h 1253095"/>
              <a:gd name="connsiteX3699" fmla="*/ 558810 w 1957087"/>
              <a:gd name="connsiteY3699" fmla="*/ 515523 h 1253095"/>
              <a:gd name="connsiteX3700" fmla="*/ 545790 w 1957087"/>
              <a:gd name="connsiteY3700" fmla="*/ 511380 h 1253095"/>
              <a:gd name="connsiteX3701" fmla="*/ 544750 w 1957087"/>
              <a:gd name="connsiteY3701" fmla="*/ 500666 h 1253095"/>
              <a:gd name="connsiteX3702" fmla="*/ 834835 w 1957087"/>
              <a:gd name="connsiteY3702" fmla="*/ 499539 h 1253095"/>
              <a:gd name="connsiteX3703" fmla="*/ 842324 w 1957087"/>
              <a:gd name="connsiteY3703" fmla="*/ 502417 h 1253095"/>
              <a:gd name="connsiteX3704" fmla="*/ 837487 w 1957087"/>
              <a:gd name="connsiteY3704" fmla="*/ 508294 h 1253095"/>
              <a:gd name="connsiteX3705" fmla="*/ 834835 w 1957087"/>
              <a:gd name="connsiteY3705" fmla="*/ 499539 h 1253095"/>
              <a:gd name="connsiteX3706" fmla="*/ 805918 w 1957087"/>
              <a:gd name="connsiteY3706" fmla="*/ 498741 h 1253095"/>
              <a:gd name="connsiteX3707" fmla="*/ 812489 w 1957087"/>
              <a:gd name="connsiteY3707" fmla="*/ 510721 h 1253095"/>
              <a:gd name="connsiteX3708" fmla="*/ 805918 w 1957087"/>
              <a:gd name="connsiteY3708" fmla="*/ 498741 h 1253095"/>
              <a:gd name="connsiteX3709" fmla="*/ 868935 w 1957087"/>
              <a:gd name="connsiteY3709" fmla="*/ 498031 h 1253095"/>
              <a:gd name="connsiteX3710" fmla="*/ 863526 w 1957087"/>
              <a:gd name="connsiteY3710" fmla="*/ 516581 h 1253095"/>
              <a:gd name="connsiteX3711" fmla="*/ 859608 w 1957087"/>
              <a:gd name="connsiteY3711" fmla="*/ 513356 h 1253095"/>
              <a:gd name="connsiteX3712" fmla="*/ 860874 w 1957087"/>
              <a:gd name="connsiteY3712" fmla="*/ 507826 h 1253095"/>
              <a:gd name="connsiteX3713" fmla="*/ 862139 w 1957087"/>
              <a:gd name="connsiteY3713" fmla="*/ 502295 h 1253095"/>
              <a:gd name="connsiteX3714" fmla="*/ 789194 w 1957087"/>
              <a:gd name="connsiteY3714" fmla="*/ 497916 h 1253095"/>
              <a:gd name="connsiteX3715" fmla="*/ 795204 w 1957087"/>
              <a:gd name="connsiteY3715" fmla="*/ 499782 h 1253095"/>
              <a:gd name="connsiteX3716" fmla="*/ 788409 w 1957087"/>
              <a:gd name="connsiteY3716" fmla="*/ 504047 h 1253095"/>
              <a:gd name="connsiteX3717" fmla="*/ 787143 w 1957087"/>
              <a:gd name="connsiteY3717" fmla="*/ 509577 h 1253095"/>
              <a:gd name="connsiteX3718" fmla="*/ 783572 w 1957087"/>
              <a:gd name="connsiteY3718" fmla="*/ 509924 h 1253095"/>
              <a:gd name="connsiteX3719" fmla="*/ 779654 w 1957087"/>
              <a:gd name="connsiteY3719" fmla="*/ 506699 h 1253095"/>
              <a:gd name="connsiteX3720" fmla="*/ 789194 w 1957087"/>
              <a:gd name="connsiteY3720" fmla="*/ 497916 h 1253095"/>
              <a:gd name="connsiteX3721" fmla="*/ 1010518 w 1957087"/>
              <a:gd name="connsiteY3721" fmla="*/ 489692 h 1253095"/>
              <a:gd name="connsiteX3722" fmla="*/ 1016395 w 1957087"/>
              <a:gd name="connsiteY3722" fmla="*/ 494529 h 1253095"/>
              <a:gd name="connsiteX3723" fmla="*/ 1005681 w 1957087"/>
              <a:gd name="connsiteY3723" fmla="*/ 495569 h 1253095"/>
              <a:gd name="connsiteX3724" fmla="*/ 1028375 w 1957087"/>
              <a:gd name="connsiteY3724" fmla="*/ 487958 h 1253095"/>
              <a:gd name="connsiteX3725" fmla="*/ 1030681 w 1957087"/>
              <a:gd name="connsiteY3725" fmla="*/ 493142 h 1253095"/>
              <a:gd name="connsiteX3726" fmla="*/ 1023538 w 1957087"/>
              <a:gd name="connsiteY3726" fmla="*/ 493835 h 1253095"/>
              <a:gd name="connsiteX3727" fmla="*/ 875037 w 1957087"/>
              <a:gd name="connsiteY3727" fmla="*/ 486624 h 1253095"/>
              <a:gd name="connsiteX3728" fmla="*/ 884486 w 1957087"/>
              <a:gd name="connsiteY3728" fmla="*/ 491114 h 1253095"/>
              <a:gd name="connsiteX3729" fmla="*/ 884832 w 1957087"/>
              <a:gd name="connsiteY3729" fmla="*/ 494685 h 1253095"/>
              <a:gd name="connsiteX3730" fmla="*/ 874118 w 1957087"/>
              <a:gd name="connsiteY3730" fmla="*/ 495725 h 1253095"/>
              <a:gd name="connsiteX3731" fmla="*/ 476082 w 1957087"/>
              <a:gd name="connsiteY3731" fmla="*/ 480296 h 1253095"/>
              <a:gd name="connsiteX3732" fmla="*/ 489102 w 1957087"/>
              <a:gd name="connsiteY3732" fmla="*/ 484440 h 1253095"/>
              <a:gd name="connsiteX3733" fmla="*/ 491061 w 1957087"/>
              <a:gd name="connsiteY3733" fmla="*/ 486052 h 1253095"/>
              <a:gd name="connsiteX3734" fmla="*/ 490142 w 1957087"/>
              <a:gd name="connsiteY3734" fmla="*/ 495154 h 1253095"/>
              <a:gd name="connsiteX3735" fmla="*/ 493141 w 1957087"/>
              <a:gd name="connsiteY3735" fmla="*/ 507480 h 1253095"/>
              <a:gd name="connsiteX3736" fmla="*/ 483693 w 1957087"/>
              <a:gd name="connsiteY3736" fmla="*/ 502990 h 1253095"/>
              <a:gd name="connsiteX3737" fmla="*/ 470326 w 1957087"/>
              <a:gd name="connsiteY3737" fmla="*/ 495275 h 1253095"/>
              <a:gd name="connsiteX3738" fmla="*/ 476082 w 1957087"/>
              <a:gd name="connsiteY3738" fmla="*/ 480296 h 1253095"/>
              <a:gd name="connsiteX3739" fmla="*/ 1189774 w 1957087"/>
              <a:gd name="connsiteY3739" fmla="*/ 479498 h 1253095"/>
              <a:gd name="connsiteX3740" fmla="*/ 1200262 w 1957087"/>
              <a:gd name="connsiteY3740" fmla="*/ 494702 h 1253095"/>
              <a:gd name="connsiteX3741" fmla="*/ 1193467 w 1957087"/>
              <a:gd name="connsiteY3741" fmla="*/ 498967 h 1253095"/>
              <a:gd name="connsiteX3742" fmla="*/ 1189549 w 1957087"/>
              <a:gd name="connsiteY3742" fmla="*/ 495743 h 1253095"/>
              <a:gd name="connsiteX3743" fmla="*/ 1185977 w 1957087"/>
              <a:gd name="connsiteY3743" fmla="*/ 496089 h 1253095"/>
              <a:gd name="connsiteX3744" fmla="*/ 1183672 w 1957087"/>
              <a:gd name="connsiteY3744" fmla="*/ 490906 h 1253095"/>
              <a:gd name="connsiteX3745" fmla="*/ 1174570 w 1957087"/>
              <a:gd name="connsiteY3745" fmla="*/ 489987 h 1253095"/>
              <a:gd name="connsiteX3746" fmla="*/ 1189774 w 1957087"/>
              <a:gd name="connsiteY3746" fmla="*/ 479498 h 1253095"/>
              <a:gd name="connsiteX3747" fmla="*/ 1142654 w 1957087"/>
              <a:gd name="connsiteY3747" fmla="*/ 476863 h 1253095"/>
              <a:gd name="connsiteX3748" fmla="*/ 1148531 w 1957087"/>
              <a:gd name="connsiteY3748" fmla="*/ 481700 h 1253095"/>
              <a:gd name="connsiteX3749" fmla="*/ 1137817 w 1957087"/>
              <a:gd name="connsiteY3749" fmla="*/ 482740 h 1253095"/>
              <a:gd name="connsiteX3750" fmla="*/ 1385966 w 1957087"/>
              <a:gd name="connsiteY3750" fmla="*/ 476673 h 1253095"/>
              <a:gd name="connsiteX3751" fmla="*/ 1395415 w 1957087"/>
              <a:gd name="connsiteY3751" fmla="*/ 481163 h 1253095"/>
              <a:gd name="connsiteX3752" fmla="*/ 1386660 w 1957087"/>
              <a:gd name="connsiteY3752" fmla="*/ 483815 h 1253095"/>
              <a:gd name="connsiteX3753" fmla="*/ 1275830 w 1957087"/>
              <a:gd name="connsiteY3753" fmla="*/ 474748 h 1253095"/>
              <a:gd name="connsiteX3754" fmla="*/ 1276523 w 1957087"/>
              <a:gd name="connsiteY3754" fmla="*/ 481890 h 1253095"/>
              <a:gd name="connsiteX3755" fmla="*/ 1270993 w 1957087"/>
              <a:gd name="connsiteY3755" fmla="*/ 480625 h 1253095"/>
              <a:gd name="connsiteX3756" fmla="*/ 770656 w 1957087"/>
              <a:gd name="connsiteY3756" fmla="*/ 469721 h 1253095"/>
              <a:gd name="connsiteX3757" fmla="*/ 779758 w 1957087"/>
              <a:gd name="connsiteY3757" fmla="*/ 470640 h 1253095"/>
              <a:gd name="connsiteX3758" fmla="*/ 785635 w 1957087"/>
              <a:gd name="connsiteY3758" fmla="*/ 475477 h 1253095"/>
              <a:gd name="connsiteX3759" fmla="*/ 784717 w 1957087"/>
              <a:gd name="connsiteY3759" fmla="*/ 484578 h 1253095"/>
              <a:gd name="connsiteX3760" fmla="*/ 771125 w 1957087"/>
              <a:gd name="connsiteY3760" fmla="*/ 493108 h 1253095"/>
              <a:gd name="connsiteX3761" fmla="*/ 761329 w 1957087"/>
              <a:gd name="connsiteY3761" fmla="*/ 485046 h 1253095"/>
              <a:gd name="connsiteX3762" fmla="*/ 764554 w 1957087"/>
              <a:gd name="connsiteY3762" fmla="*/ 481128 h 1253095"/>
              <a:gd name="connsiteX3763" fmla="*/ 767779 w 1957087"/>
              <a:gd name="connsiteY3763" fmla="*/ 477210 h 1253095"/>
              <a:gd name="connsiteX3764" fmla="*/ 765820 w 1957087"/>
              <a:gd name="connsiteY3764" fmla="*/ 475598 h 1253095"/>
              <a:gd name="connsiteX3765" fmla="*/ 1251750 w 1957087"/>
              <a:gd name="connsiteY3765" fmla="*/ 468074 h 1253095"/>
              <a:gd name="connsiteX3766" fmla="*/ 1256015 w 1957087"/>
              <a:gd name="connsiteY3766" fmla="*/ 474870 h 1253095"/>
              <a:gd name="connsiteX3767" fmla="*/ 1248872 w 1957087"/>
              <a:gd name="connsiteY3767" fmla="*/ 475563 h 1253095"/>
              <a:gd name="connsiteX3768" fmla="*/ 319744 w 1957087"/>
              <a:gd name="connsiteY3768" fmla="*/ 466636 h 1253095"/>
              <a:gd name="connsiteX3769" fmla="*/ 322051 w 1957087"/>
              <a:gd name="connsiteY3769" fmla="*/ 471820 h 1253095"/>
              <a:gd name="connsiteX3770" fmla="*/ 316520 w 1957087"/>
              <a:gd name="connsiteY3770" fmla="*/ 470553 h 1253095"/>
              <a:gd name="connsiteX3771" fmla="*/ 316099 w 1957087"/>
              <a:gd name="connsiteY3771" fmla="*/ 472397 h 1253095"/>
              <a:gd name="connsiteX3772" fmla="*/ 311337 w 1957087"/>
              <a:gd name="connsiteY3772" fmla="*/ 472859 h 1253095"/>
              <a:gd name="connsiteX3773" fmla="*/ 335643 w 1957087"/>
              <a:gd name="connsiteY3773" fmla="*/ 463291 h 1253095"/>
              <a:gd name="connsiteX3774" fmla="*/ 343479 w 1957087"/>
              <a:gd name="connsiteY3774" fmla="*/ 469740 h 1253095"/>
              <a:gd name="connsiteX3775" fmla="*/ 354886 w 1957087"/>
              <a:gd name="connsiteY3775" fmla="*/ 475842 h 1253095"/>
              <a:gd name="connsiteX3776" fmla="*/ 357763 w 1957087"/>
              <a:gd name="connsiteY3776" fmla="*/ 468352 h 1253095"/>
              <a:gd name="connsiteX3777" fmla="*/ 370089 w 1957087"/>
              <a:gd name="connsiteY3777" fmla="*/ 465354 h 1253095"/>
              <a:gd name="connsiteX3778" fmla="*/ 374354 w 1957087"/>
              <a:gd name="connsiteY3778" fmla="*/ 472150 h 1253095"/>
              <a:gd name="connsiteX3779" fmla="*/ 371823 w 1957087"/>
              <a:gd name="connsiteY3779" fmla="*/ 483210 h 1253095"/>
              <a:gd name="connsiteX3780" fmla="*/ 366987 w 1957087"/>
              <a:gd name="connsiteY3780" fmla="*/ 489087 h 1253095"/>
              <a:gd name="connsiteX3781" fmla="*/ 369414 w 1957087"/>
              <a:gd name="connsiteY3781" fmla="*/ 514085 h 1253095"/>
              <a:gd name="connsiteX3782" fmla="*/ 375291 w 1957087"/>
              <a:gd name="connsiteY3782" fmla="*/ 518922 h 1253095"/>
              <a:gd name="connsiteX3783" fmla="*/ 366536 w 1957087"/>
              <a:gd name="connsiteY3783" fmla="*/ 521574 h 1253095"/>
              <a:gd name="connsiteX3784" fmla="*/ 361699 w 1957087"/>
              <a:gd name="connsiteY3784" fmla="*/ 527452 h 1253095"/>
              <a:gd name="connsiteX3785" fmla="*/ 358821 w 1957087"/>
              <a:gd name="connsiteY3785" fmla="*/ 534941 h 1253095"/>
              <a:gd name="connsiteX3786" fmla="*/ 361820 w 1957087"/>
              <a:gd name="connsiteY3786" fmla="*/ 547266 h 1253095"/>
              <a:gd name="connsiteX3787" fmla="*/ 348801 w 1957087"/>
              <a:gd name="connsiteY3787" fmla="*/ 543123 h 1253095"/>
              <a:gd name="connsiteX3788" fmla="*/ 343964 w 1957087"/>
              <a:gd name="connsiteY3788" fmla="*/ 549000 h 1253095"/>
              <a:gd name="connsiteX3789" fmla="*/ 324148 w 1957087"/>
              <a:gd name="connsiteY3789" fmla="*/ 549122 h 1253095"/>
              <a:gd name="connsiteX3790" fmla="*/ 319659 w 1957087"/>
              <a:gd name="connsiteY3790" fmla="*/ 558570 h 1253095"/>
              <a:gd name="connsiteX3791" fmla="*/ 311322 w 1957087"/>
              <a:gd name="connsiteY3791" fmla="*/ 554608 h 1253095"/>
              <a:gd name="connsiteX3792" fmla="*/ 313436 w 1957087"/>
              <a:gd name="connsiteY3792" fmla="*/ 550162 h 1253095"/>
              <a:gd name="connsiteX3793" fmla="*/ 320231 w 1957087"/>
              <a:gd name="connsiteY3793" fmla="*/ 545898 h 1253095"/>
              <a:gd name="connsiteX3794" fmla="*/ 300987 w 1957087"/>
              <a:gd name="connsiteY3794" fmla="*/ 533345 h 1253095"/>
              <a:gd name="connsiteX3795" fmla="*/ 307436 w 1957087"/>
              <a:gd name="connsiteY3795" fmla="*/ 525509 h 1253095"/>
              <a:gd name="connsiteX3796" fmla="*/ 299948 w 1957087"/>
              <a:gd name="connsiteY3796" fmla="*/ 522632 h 1253095"/>
              <a:gd name="connsiteX3797" fmla="*/ 296948 w 1957087"/>
              <a:gd name="connsiteY3797" fmla="*/ 510306 h 1253095"/>
              <a:gd name="connsiteX3798" fmla="*/ 291418 w 1957087"/>
              <a:gd name="connsiteY3798" fmla="*/ 509041 h 1253095"/>
              <a:gd name="connsiteX3799" fmla="*/ 297867 w 1957087"/>
              <a:gd name="connsiteY3799" fmla="*/ 501204 h 1253095"/>
              <a:gd name="connsiteX3800" fmla="*/ 298785 w 1957087"/>
              <a:gd name="connsiteY3800" fmla="*/ 492102 h 1253095"/>
              <a:gd name="connsiteX3801" fmla="*/ 303969 w 1957087"/>
              <a:gd name="connsiteY3801" fmla="*/ 489798 h 1253095"/>
              <a:gd name="connsiteX3802" fmla="*/ 303275 w 1957087"/>
              <a:gd name="connsiteY3802" fmla="*/ 482654 h 1253095"/>
              <a:gd name="connsiteX3803" fmla="*/ 315255 w 1957087"/>
              <a:gd name="connsiteY3803" fmla="*/ 476084 h 1253095"/>
              <a:gd name="connsiteX3804" fmla="*/ 316099 w 1957087"/>
              <a:gd name="connsiteY3804" fmla="*/ 472397 h 1253095"/>
              <a:gd name="connsiteX3805" fmla="*/ 322051 w 1957087"/>
              <a:gd name="connsiteY3805" fmla="*/ 471820 h 1253095"/>
              <a:gd name="connsiteX3806" fmla="*/ 334377 w 1957087"/>
              <a:gd name="connsiteY3806" fmla="*/ 468821 h 1253095"/>
              <a:gd name="connsiteX3807" fmla="*/ 578607 w 1957087"/>
              <a:gd name="connsiteY3807" fmla="*/ 459527 h 1253095"/>
              <a:gd name="connsiteX3808" fmla="*/ 582872 w 1957087"/>
              <a:gd name="connsiteY3808" fmla="*/ 466323 h 1253095"/>
              <a:gd name="connsiteX3809" fmla="*/ 575036 w 1957087"/>
              <a:gd name="connsiteY3809" fmla="*/ 459874 h 1253095"/>
              <a:gd name="connsiteX3810" fmla="*/ 194285 w 1957087"/>
              <a:gd name="connsiteY3810" fmla="*/ 455385 h 1253095"/>
              <a:gd name="connsiteX3811" fmla="*/ 196591 w 1957087"/>
              <a:gd name="connsiteY3811" fmla="*/ 460568 h 1253095"/>
              <a:gd name="connsiteX3812" fmla="*/ 201774 w 1957087"/>
              <a:gd name="connsiteY3812" fmla="*/ 458263 h 1253095"/>
              <a:gd name="connsiteX3813" fmla="*/ 211221 w 1957087"/>
              <a:gd name="connsiteY3813" fmla="*/ 462753 h 1253095"/>
              <a:gd name="connsiteX3814" fmla="*/ 210650 w 1957087"/>
              <a:gd name="connsiteY3814" fmla="*/ 475425 h 1253095"/>
              <a:gd name="connsiteX3815" fmla="*/ 205813 w 1957087"/>
              <a:gd name="connsiteY3815" fmla="*/ 481302 h 1253095"/>
              <a:gd name="connsiteX3816" fmla="*/ 200629 w 1957087"/>
              <a:gd name="connsiteY3816" fmla="*/ 483608 h 1253095"/>
              <a:gd name="connsiteX3817" fmla="*/ 191528 w 1957087"/>
              <a:gd name="connsiteY3817" fmla="*/ 482689 h 1253095"/>
              <a:gd name="connsiteX3818" fmla="*/ 185651 w 1957087"/>
              <a:gd name="connsiteY3818" fmla="*/ 477853 h 1253095"/>
              <a:gd name="connsiteX3819" fmla="*/ 189448 w 1957087"/>
              <a:gd name="connsiteY3819" fmla="*/ 461262 h 1253095"/>
              <a:gd name="connsiteX3820" fmla="*/ 1565793 w 1957087"/>
              <a:gd name="connsiteY3820" fmla="*/ 453806 h 1253095"/>
              <a:gd name="connsiteX3821" fmla="*/ 1568446 w 1957087"/>
              <a:gd name="connsiteY3821" fmla="*/ 462561 h 1253095"/>
              <a:gd name="connsiteX3822" fmla="*/ 1559344 w 1957087"/>
              <a:gd name="connsiteY3822" fmla="*/ 461642 h 1253095"/>
              <a:gd name="connsiteX3823" fmla="*/ 751067 w 1957087"/>
              <a:gd name="connsiteY3823" fmla="*/ 453598 h 1253095"/>
              <a:gd name="connsiteX3824" fmla="*/ 756944 w 1957087"/>
              <a:gd name="connsiteY3824" fmla="*/ 458435 h 1253095"/>
              <a:gd name="connsiteX3825" fmla="*/ 747270 w 1957087"/>
              <a:gd name="connsiteY3825" fmla="*/ 470190 h 1253095"/>
              <a:gd name="connsiteX3826" fmla="*/ 742312 w 1957087"/>
              <a:gd name="connsiteY3826" fmla="*/ 456251 h 1253095"/>
              <a:gd name="connsiteX3827" fmla="*/ 1544020 w 1957087"/>
              <a:gd name="connsiteY3827" fmla="*/ 452315 h 1253095"/>
              <a:gd name="connsiteX3828" fmla="*/ 1544713 w 1957087"/>
              <a:gd name="connsiteY3828" fmla="*/ 459457 h 1253095"/>
              <a:gd name="connsiteX3829" fmla="*/ 1537570 w 1957087"/>
              <a:gd name="connsiteY3829" fmla="*/ 460151 h 1253095"/>
              <a:gd name="connsiteX3830" fmla="*/ 740579 w 1957087"/>
              <a:gd name="connsiteY3830" fmla="*/ 438395 h 1253095"/>
              <a:gd name="connsiteX3831" fmla="*/ 736782 w 1957087"/>
              <a:gd name="connsiteY3831" fmla="*/ 454986 h 1253095"/>
              <a:gd name="connsiteX3832" fmla="*/ 730905 w 1957087"/>
              <a:gd name="connsiteY3832" fmla="*/ 450149 h 1253095"/>
              <a:gd name="connsiteX3833" fmla="*/ 730212 w 1957087"/>
              <a:gd name="connsiteY3833" fmla="*/ 443006 h 1253095"/>
              <a:gd name="connsiteX3834" fmla="*/ 1195608 w 1957087"/>
              <a:gd name="connsiteY3834" fmla="*/ 437476 h 1253095"/>
              <a:gd name="connsiteX3835" fmla="*/ 1205775 w 1957087"/>
              <a:gd name="connsiteY3835" fmla="*/ 440094 h 1253095"/>
              <a:gd name="connsiteX3836" fmla="*/ 1199673 w 1957087"/>
              <a:gd name="connsiteY3836" fmla="*/ 451501 h 1253095"/>
              <a:gd name="connsiteX3837" fmla="*/ 1191837 w 1957087"/>
              <a:gd name="connsiteY3837" fmla="*/ 445052 h 1253095"/>
              <a:gd name="connsiteX3838" fmla="*/ 1195608 w 1957087"/>
              <a:gd name="connsiteY3838" fmla="*/ 437476 h 1253095"/>
              <a:gd name="connsiteX3839" fmla="*/ 1017297 w 1957087"/>
              <a:gd name="connsiteY3839" fmla="*/ 429552 h 1253095"/>
              <a:gd name="connsiteX3840" fmla="*/ 1010848 w 1957087"/>
              <a:gd name="connsiteY3840" fmla="*/ 437389 h 1253095"/>
              <a:gd name="connsiteX3841" fmla="*/ 1010154 w 1957087"/>
              <a:gd name="connsiteY3841" fmla="*/ 430246 h 1253095"/>
              <a:gd name="connsiteX3842" fmla="*/ 712234 w 1957087"/>
              <a:gd name="connsiteY3842" fmla="*/ 424925 h 1253095"/>
              <a:gd name="connsiteX3843" fmla="*/ 720070 w 1957087"/>
              <a:gd name="connsiteY3843" fmla="*/ 431374 h 1253095"/>
              <a:gd name="connsiteX3844" fmla="*/ 713274 w 1957087"/>
              <a:gd name="connsiteY3844" fmla="*/ 435639 h 1253095"/>
              <a:gd name="connsiteX3845" fmla="*/ 995176 w 1957087"/>
              <a:gd name="connsiteY3845" fmla="*/ 424491 h 1253095"/>
              <a:gd name="connsiteX3846" fmla="*/ 999788 w 1957087"/>
              <a:gd name="connsiteY3846" fmla="*/ 434858 h 1253095"/>
              <a:gd name="connsiteX3847" fmla="*/ 993338 w 1957087"/>
              <a:gd name="connsiteY3847" fmla="*/ 442694 h 1253095"/>
              <a:gd name="connsiteX3848" fmla="*/ 981931 w 1957087"/>
              <a:gd name="connsiteY3848" fmla="*/ 436592 h 1253095"/>
              <a:gd name="connsiteX3849" fmla="*/ 979278 w 1957087"/>
              <a:gd name="connsiteY3849" fmla="*/ 427837 h 1253095"/>
              <a:gd name="connsiteX3850" fmla="*/ 1232612 w 1957087"/>
              <a:gd name="connsiteY3850" fmla="*/ 419463 h 1253095"/>
              <a:gd name="connsiteX3851" fmla="*/ 1242407 w 1957087"/>
              <a:gd name="connsiteY3851" fmla="*/ 427524 h 1253095"/>
              <a:gd name="connsiteX3852" fmla="*/ 1229734 w 1957087"/>
              <a:gd name="connsiteY3852" fmla="*/ 426952 h 1253095"/>
              <a:gd name="connsiteX3853" fmla="*/ 602323 w 1957087"/>
              <a:gd name="connsiteY3853" fmla="*/ 406757 h 1253095"/>
              <a:gd name="connsiteX3854" fmla="*/ 606241 w 1957087"/>
              <a:gd name="connsiteY3854" fmla="*/ 409981 h 1253095"/>
              <a:gd name="connsiteX3855" fmla="*/ 603017 w 1957087"/>
              <a:gd name="connsiteY3855" fmla="*/ 413899 h 1253095"/>
              <a:gd name="connsiteX3856" fmla="*/ 1174310 w 1957087"/>
              <a:gd name="connsiteY3856" fmla="*/ 394482 h 1253095"/>
              <a:gd name="connsiteX3857" fmla="*/ 1173391 w 1957087"/>
              <a:gd name="connsiteY3857" fmla="*/ 403584 h 1253095"/>
              <a:gd name="connsiteX3858" fmla="*/ 1169473 w 1957087"/>
              <a:gd name="connsiteY3858" fmla="*/ 400359 h 1253095"/>
              <a:gd name="connsiteX3859" fmla="*/ 1008012 w 1957087"/>
              <a:gd name="connsiteY3859" fmla="*/ 391927 h 1253095"/>
              <a:gd name="connsiteX3860" fmla="*/ 1014177 w 1957087"/>
              <a:gd name="connsiteY3860" fmla="*/ 397412 h 1253095"/>
              <a:gd name="connsiteX3861" fmla="*/ 1001157 w 1957087"/>
              <a:gd name="connsiteY3861" fmla="*/ 393269 h 1253095"/>
              <a:gd name="connsiteX3862" fmla="*/ 1008012 w 1957087"/>
              <a:gd name="connsiteY3862" fmla="*/ 391927 h 1253095"/>
              <a:gd name="connsiteX3863" fmla="*/ 685380 w 1957087"/>
              <a:gd name="connsiteY3863" fmla="*/ 389680 h 1253095"/>
              <a:gd name="connsiteX3864" fmla="*/ 698400 w 1957087"/>
              <a:gd name="connsiteY3864" fmla="*/ 393824 h 1253095"/>
              <a:gd name="connsiteX3865" fmla="*/ 698747 w 1957087"/>
              <a:gd name="connsiteY3865" fmla="*/ 397395 h 1253095"/>
              <a:gd name="connsiteX3866" fmla="*/ 679278 w 1957087"/>
              <a:gd name="connsiteY3866" fmla="*/ 401088 h 1253095"/>
              <a:gd name="connsiteX3867" fmla="*/ 210043 w 1957087"/>
              <a:gd name="connsiteY3867" fmla="*/ 376350 h 1253095"/>
              <a:gd name="connsiteX3868" fmla="*/ 217879 w 1957087"/>
              <a:gd name="connsiteY3868" fmla="*/ 382799 h 1253095"/>
              <a:gd name="connsiteX3869" fmla="*/ 222490 w 1957087"/>
              <a:gd name="connsiteY3869" fmla="*/ 393166 h 1253095"/>
              <a:gd name="connsiteX3870" fmla="*/ 210511 w 1957087"/>
              <a:gd name="connsiteY3870" fmla="*/ 399737 h 1253095"/>
              <a:gd name="connsiteX3871" fmla="*/ 207858 w 1957087"/>
              <a:gd name="connsiteY3871" fmla="*/ 390982 h 1253095"/>
              <a:gd name="connsiteX3872" fmla="*/ 200369 w 1957087"/>
              <a:gd name="connsiteY3872" fmla="*/ 388104 h 1253095"/>
              <a:gd name="connsiteX3873" fmla="*/ 570286 w 1957087"/>
              <a:gd name="connsiteY3873" fmla="*/ 373818 h 1253095"/>
              <a:gd name="connsiteX3874" fmla="*/ 576163 w 1957087"/>
              <a:gd name="connsiteY3874" fmla="*/ 378654 h 1253095"/>
              <a:gd name="connsiteX3875" fmla="*/ 572938 w 1957087"/>
              <a:gd name="connsiteY3875" fmla="*/ 382573 h 1253095"/>
              <a:gd name="connsiteX3876" fmla="*/ 567061 w 1957087"/>
              <a:gd name="connsiteY3876" fmla="*/ 377736 h 1253095"/>
              <a:gd name="connsiteX3877" fmla="*/ 211186 w 1957087"/>
              <a:gd name="connsiteY3877" fmla="*/ 351004 h 1253095"/>
              <a:gd name="connsiteX3878" fmla="*/ 215451 w 1957087"/>
              <a:gd name="connsiteY3878" fmla="*/ 357800 h 1253095"/>
              <a:gd name="connsiteX3879" fmla="*/ 205431 w 1957087"/>
              <a:gd name="connsiteY3879" fmla="*/ 365983 h 1253095"/>
              <a:gd name="connsiteX3880" fmla="*/ 202431 w 1957087"/>
              <a:gd name="connsiteY3880" fmla="*/ 353657 h 1253095"/>
              <a:gd name="connsiteX3881" fmla="*/ 1270490 w 1957087"/>
              <a:gd name="connsiteY3881" fmla="*/ 345490 h 1253095"/>
              <a:gd name="connsiteX3882" fmla="*/ 1274408 w 1957087"/>
              <a:gd name="connsiteY3882" fmla="*/ 348714 h 1253095"/>
              <a:gd name="connsiteX3883" fmla="*/ 1269571 w 1957087"/>
              <a:gd name="connsiteY3883" fmla="*/ 354591 h 1253095"/>
              <a:gd name="connsiteX3884" fmla="*/ 159455 w 1957087"/>
              <a:gd name="connsiteY3884" fmla="*/ 338002 h 1253095"/>
              <a:gd name="connsiteX3885" fmla="*/ 170863 w 1957087"/>
              <a:gd name="connsiteY3885" fmla="*/ 344104 h 1253095"/>
              <a:gd name="connsiteX3886" fmla="*/ 156924 w 1957087"/>
              <a:gd name="connsiteY3886" fmla="*/ 349063 h 1253095"/>
              <a:gd name="connsiteX3887" fmla="*/ 182842 w 1957087"/>
              <a:gd name="connsiteY3887" fmla="*/ 337533 h 1253095"/>
              <a:gd name="connsiteX3888" fmla="*/ 190678 w 1957087"/>
              <a:gd name="connsiteY3888" fmla="*/ 343982 h 1253095"/>
              <a:gd name="connsiteX3889" fmla="*/ 178005 w 1957087"/>
              <a:gd name="connsiteY3889" fmla="*/ 343410 h 1253095"/>
              <a:gd name="connsiteX3890" fmla="*/ 964977 w 1957087"/>
              <a:gd name="connsiteY3890" fmla="*/ 326936 h 1253095"/>
              <a:gd name="connsiteX3891" fmla="*/ 973142 w 1957087"/>
              <a:gd name="connsiteY3891" fmla="*/ 327495 h 1253095"/>
              <a:gd name="connsiteX3892" fmla="*/ 973489 w 1957087"/>
              <a:gd name="connsiteY3892" fmla="*/ 331067 h 1253095"/>
              <a:gd name="connsiteX3893" fmla="*/ 957591 w 1957087"/>
              <a:gd name="connsiteY3893" fmla="*/ 334413 h 1253095"/>
              <a:gd name="connsiteX3894" fmla="*/ 964977 w 1957087"/>
              <a:gd name="connsiteY3894" fmla="*/ 326936 h 1253095"/>
              <a:gd name="connsiteX3895" fmla="*/ 221432 w 1957087"/>
              <a:gd name="connsiteY3895" fmla="*/ 326578 h 1253095"/>
              <a:gd name="connsiteX3896" fmla="*/ 233186 w 1957087"/>
              <a:gd name="connsiteY3896" fmla="*/ 336252 h 1253095"/>
              <a:gd name="connsiteX3897" fmla="*/ 224431 w 1957087"/>
              <a:gd name="connsiteY3897" fmla="*/ 338904 h 1253095"/>
              <a:gd name="connsiteX3898" fmla="*/ 221432 w 1957087"/>
              <a:gd name="connsiteY3898" fmla="*/ 326578 h 1253095"/>
              <a:gd name="connsiteX3899" fmla="*/ 765542 w 1957087"/>
              <a:gd name="connsiteY3899" fmla="*/ 324220 h 1253095"/>
              <a:gd name="connsiteX3900" fmla="*/ 759440 w 1957087"/>
              <a:gd name="connsiteY3900" fmla="*/ 335627 h 1253095"/>
              <a:gd name="connsiteX3901" fmla="*/ 753216 w 1957087"/>
              <a:gd name="connsiteY3901" fmla="*/ 327219 h 1253095"/>
              <a:gd name="connsiteX3902" fmla="*/ 329262 w 1957087"/>
              <a:gd name="connsiteY3902" fmla="*/ 323318 h 1253095"/>
              <a:gd name="connsiteX3903" fmla="*/ 334221 w 1957087"/>
              <a:gd name="connsiteY3903" fmla="*/ 337257 h 1253095"/>
              <a:gd name="connsiteX3904" fmla="*/ 329262 w 1957087"/>
              <a:gd name="connsiteY3904" fmla="*/ 323318 h 1253095"/>
              <a:gd name="connsiteX3905" fmla="*/ 1381771 w 1957087"/>
              <a:gd name="connsiteY3905" fmla="*/ 322069 h 1253095"/>
              <a:gd name="connsiteX3906" fmla="*/ 1387301 w 1957087"/>
              <a:gd name="connsiteY3906" fmla="*/ 323334 h 1253095"/>
              <a:gd name="connsiteX3907" fmla="*/ 1387648 w 1957087"/>
              <a:gd name="connsiteY3907" fmla="*/ 326906 h 1253095"/>
              <a:gd name="connsiteX3908" fmla="*/ 1378893 w 1957087"/>
              <a:gd name="connsiteY3908" fmla="*/ 329558 h 1253095"/>
              <a:gd name="connsiteX3909" fmla="*/ 794112 w 1957087"/>
              <a:gd name="connsiteY3909" fmla="*/ 321446 h 1253095"/>
              <a:gd name="connsiteX3910" fmla="*/ 803214 w 1957087"/>
              <a:gd name="connsiteY3910" fmla="*/ 322365 h 1253095"/>
              <a:gd name="connsiteX3911" fmla="*/ 794805 w 1957087"/>
              <a:gd name="connsiteY3911" fmla="*/ 328589 h 1253095"/>
              <a:gd name="connsiteX3912" fmla="*/ 1224862 w 1957087"/>
              <a:gd name="connsiteY3912" fmla="*/ 321081 h 1253095"/>
              <a:gd name="connsiteX3913" fmla="*/ 1220025 w 1957087"/>
              <a:gd name="connsiteY3913" fmla="*/ 326958 h 1253095"/>
              <a:gd name="connsiteX3914" fmla="*/ 1216107 w 1957087"/>
              <a:gd name="connsiteY3914" fmla="*/ 323733 h 1253095"/>
              <a:gd name="connsiteX3915" fmla="*/ 1199516 w 1957087"/>
              <a:gd name="connsiteY3915" fmla="*/ 319937 h 1253095"/>
              <a:gd name="connsiteX3916" fmla="*/ 1194679 w 1957087"/>
              <a:gd name="connsiteY3916" fmla="*/ 325814 h 1253095"/>
              <a:gd name="connsiteX3917" fmla="*/ 1190761 w 1957087"/>
              <a:gd name="connsiteY3917" fmla="*/ 322590 h 1253095"/>
              <a:gd name="connsiteX3918" fmla="*/ 1261839 w 1957087"/>
              <a:gd name="connsiteY3918" fmla="*/ 312083 h 1253095"/>
              <a:gd name="connsiteX3919" fmla="*/ 1269675 w 1957087"/>
              <a:gd name="connsiteY3919" fmla="*/ 318532 h 1253095"/>
              <a:gd name="connsiteX3920" fmla="*/ 1263226 w 1957087"/>
              <a:gd name="connsiteY3920" fmla="*/ 326369 h 1253095"/>
              <a:gd name="connsiteX3921" fmla="*/ 478907 w 1957087"/>
              <a:gd name="connsiteY3921" fmla="*/ 305184 h 1253095"/>
              <a:gd name="connsiteX3922" fmla="*/ 483172 w 1957087"/>
              <a:gd name="connsiteY3922" fmla="*/ 311980 h 1253095"/>
              <a:gd name="connsiteX3923" fmla="*/ 468886 w 1957087"/>
              <a:gd name="connsiteY3923" fmla="*/ 313367 h 1253095"/>
              <a:gd name="connsiteX3924" fmla="*/ 1294206 w 1957087"/>
              <a:gd name="connsiteY3924" fmla="*/ 292719 h 1253095"/>
              <a:gd name="connsiteX3925" fmla="*/ 1294900 w 1957087"/>
              <a:gd name="connsiteY3925" fmla="*/ 299862 h 1253095"/>
              <a:gd name="connsiteX3926" fmla="*/ 1290982 w 1957087"/>
              <a:gd name="connsiteY3926" fmla="*/ 296637 h 1253095"/>
              <a:gd name="connsiteX3927" fmla="*/ 1333143 w 1957087"/>
              <a:gd name="connsiteY3927" fmla="*/ 285334 h 1253095"/>
              <a:gd name="connsiteX3928" fmla="*/ 1332571 w 1957087"/>
              <a:gd name="connsiteY3928" fmla="*/ 298007 h 1253095"/>
              <a:gd name="connsiteX3929" fmla="*/ 1324735 w 1957087"/>
              <a:gd name="connsiteY3929" fmla="*/ 291557 h 1253095"/>
              <a:gd name="connsiteX3930" fmla="*/ 188355 w 1957087"/>
              <a:gd name="connsiteY3930" fmla="*/ 282925 h 1253095"/>
              <a:gd name="connsiteX3931" fmla="*/ 194232 w 1957087"/>
              <a:gd name="connsiteY3931" fmla="*/ 287762 h 1253095"/>
              <a:gd name="connsiteX3932" fmla="*/ 189395 w 1957087"/>
              <a:gd name="connsiteY3932" fmla="*/ 293639 h 1253095"/>
              <a:gd name="connsiteX3933" fmla="*/ 180987 w 1957087"/>
              <a:gd name="connsiteY3933" fmla="*/ 299864 h 1253095"/>
              <a:gd name="connsiteX3934" fmla="*/ 179600 w 1957087"/>
              <a:gd name="connsiteY3934" fmla="*/ 285578 h 1253095"/>
              <a:gd name="connsiteX3935" fmla="*/ 1290514 w 1957087"/>
              <a:gd name="connsiteY3935" fmla="*/ 273250 h 1253095"/>
              <a:gd name="connsiteX3936" fmla="*/ 1287636 w 1957087"/>
              <a:gd name="connsiteY3936" fmla="*/ 280740 h 1253095"/>
              <a:gd name="connsiteX3937" fmla="*/ 1278188 w 1957087"/>
              <a:gd name="connsiteY3937" fmla="*/ 276250 h 1253095"/>
              <a:gd name="connsiteX3938" fmla="*/ 933451 w 1957087"/>
              <a:gd name="connsiteY3938" fmla="*/ 271418 h 1253095"/>
              <a:gd name="connsiteX3939" fmla="*/ 940983 w 1957087"/>
              <a:gd name="connsiteY3939" fmla="*/ 274742 h 1253095"/>
              <a:gd name="connsiteX3940" fmla="*/ 938106 w 1957087"/>
              <a:gd name="connsiteY3940" fmla="*/ 282231 h 1253095"/>
              <a:gd name="connsiteX3941" fmla="*/ 926698 w 1957087"/>
              <a:gd name="connsiteY3941" fmla="*/ 276129 h 1253095"/>
              <a:gd name="connsiteX3942" fmla="*/ 933451 w 1957087"/>
              <a:gd name="connsiteY3942" fmla="*/ 271418 h 1253095"/>
              <a:gd name="connsiteX3943" fmla="*/ 1376570 w 1957087"/>
              <a:gd name="connsiteY3943" fmla="*/ 268500 h 1253095"/>
              <a:gd name="connsiteX3944" fmla="*/ 1377610 w 1957087"/>
              <a:gd name="connsiteY3944" fmla="*/ 279214 h 1253095"/>
              <a:gd name="connsiteX3945" fmla="*/ 1370467 w 1957087"/>
              <a:gd name="connsiteY3945" fmla="*/ 279907 h 1253095"/>
              <a:gd name="connsiteX3946" fmla="*/ 280045 w 1957087"/>
              <a:gd name="connsiteY3946" fmla="*/ 243381 h 1253095"/>
              <a:gd name="connsiteX3947" fmla="*/ 291106 w 1957087"/>
              <a:gd name="connsiteY3947" fmla="*/ 245912 h 1253095"/>
              <a:gd name="connsiteX3948" fmla="*/ 291799 w 1957087"/>
              <a:gd name="connsiteY3948" fmla="*/ 253055 h 1253095"/>
              <a:gd name="connsiteX3949" fmla="*/ 281432 w 1957087"/>
              <a:gd name="connsiteY3949" fmla="*/ 257667 h 1253095"/>
              <a:gd name="connsiteX3950" fmla="*/ 418855 w 1957087"/>
              <a:gd name="connsiteY3950" fmla="*/ 206473 h 1253095"/>
              <a:gd name="connsiteX3951" fmla="*/ 427038 w 1957087"/>
              <a:gd name="connsiteY3951" fmla="*/ 216493 h 1253095"/>
              <a:gd name="connsiteX3952" fmla="*/ 421854 w 1957087"/>
              <a:gd name="connsiteY3952" fmla="*/ 218799 h 1253095"/>
              <a:gd name="connsiteX3953" fmla="*/ 415630 w 1957087"/>
              <a:gd name="connsiteY3953" fmla="*/ 210391 h 1253095"/>
              <a:gd name="connsiteX3954" fmla="*/ 346043 w 1957087"/>
              <a:gd name="connsiteY3954" fmla="*/ 199122 h 1253095"/>
              <a:gd name="connsiteX3955" fmla="*/ 346390 w 1957087"/>
              <a:gd name="connsiteY3955" fmla="*/ 202694 h 1253095"/>
              <a:gd name="connsiteX3956" fmla="*/ 341206 w 1957087"/>
              <a:gd name="connsiteY3956" fmla="*/ 204999 h 1253095"/>
              <a:gd name="connsiteX3957" fmla="*/ 338900 w 1957087"/>
              <a:gd name="connsiteY3957" fmla="*/ 199816 h 1253095"/>
              <a:gd name="connsiteX3958" fmla="*/ 1169178 w 1957087"/>
              <a:gd name="connsiteY3958" fmla="*/ 193106 h 1253095"/>
              <a:gd name="connsiteX3959" fmla="*/ 1169872 w 1957087"/>
              <a:gd name="connsiteY3959" fmla="*/ 200249 h 1253095"/>
              <a:gd name="connsiteX3960" fmla="*/ 1162036 w 1957087"/>
              <a:gd name="connsiteY3960" fmla="*/ 193800 h 1253095"/>
              <a:gd name="connsiteX3961" fmla="*/ 1064780 w 1957087"/>
              <a:gd name="connsiteY3961" fmla="*/ 120329 h 1253095"/>
              <a:gd name="connsiteX3962" fmla="*/ 1070657 w 1957087"/>
              <a:gd name="connsiteY3962" fmla="*/ 125166 h 1253095"/>
              <a:gd name="connsiteX3963" fmla="*/ 1067433 w 1957087"/>
              <a:gd name="connsiteY3963" fmla="*/ 129084 h 1253095"/>
              <a:gd name="connsiteX3964" fmla="*/ 1064780 w 1957087"/>
              <a:gd name="connsiteY3964" fmla="*/ 120329 h 1253095"/>
              <a:gd name="connsiteX3965" fmla="*/ 393943 w 1957087"/>
              <a:gd name="connsiteY3965" fmla="*/ 116967 h 1253095"/>
              <a:gd name="connsiteX3966" fmla="*/ 396249 w 1957087"/>
              <a:gd name="connsiteY3966" fmla="*/ 122150 h 1253095"/>
              <a:gd name="connsiteX3967" fmla="*/ 391065 w 1957087"/>
              <a:gd name="connsiteY3967" fmla="*/ 124456 h 1253095"/>
              <a:gd name="connsiteX3968" fmla="*/ 390372 w 1957087"/>
              <a:gd name="connsiteY3968" fmla="*/ 117313 h 1253095"/>
              <a:gd name="connsiteX3969" fmla="*/ 458166 w 1957087"/>
              <a:gd name="connsiteY3969" fmla="*/ 107802 h 1253095"/>
              <a:gd name="connsiteX3970" fmla="*/ 463408 w 1957087"/>
              <a:gd name="connsiteY3970" fmla="*/ 108420 h 1253095"/>
              <a:gd name="connsiteX3971" fmla="*/ 460531 w 1957087"/>
              <a:gd name="connsiteY3971" fmla="*/ 115909 h 1253095"/>
              <a:gd name="connsiteX3972" fmla="*/ 454653 w 1957087"/>
              <a:gd name="connsiteY3972" fmla="*/ 111072 h 1253095"/>
              <a:gd name="connsiteX3973" fmla="*/ 458166 w 1957087"/>
              <a:gd name="connsiteY3973" fmla="*/ 107802 h 1253095"/>
              <a:gd name="connsiteX3974" fmla="*/ 899567 w 1957087"/>
              <a:gd name="connsiteY3974" fmla="*/ 89506 h 1253095"/>
              <a:gd name="connsiteX3975" fmla="*/ 908669 w 1957087"/>
              <a:gd name="connsiteY3975" fmla="*/ 90425 h 1253095"/>
              <a:gd name="connsiteX3976" fmla="*/ 907403 w 1957087"/>
              <a:gd name="connsiteY3976" fmla="*/ 95955 h 1253095"/>
              <a:gd name="connsiteX3977" fmla="*/ 503351 w 1957087"/>
              <a:gd name="connsiteY3977" fmla="*/ 0 h 1253095"/>
              <a:gd name="connsiteX3978" fmla="*/ 502433 w 1957087"/>
              <a:gd name="connsiteY3978" fmla="*/ 9102 h 1253095"/>
              <a:gd name="connsiteX3979" fmla="*/ 497943 w 1957087"/>
              <a:gd name="connsiteY3979" fmla="*/ 18551 h 1253095"/>
              <a:gd name="connsiteX3980" fmla="*/ 491025 w 1957087"/>
              <a:gd name="connsiteY3980" fmla="*/ 2999 h 125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</a:cxnLst>
            <a:rect l="l" t="t" r="r" b="b"/>
            <a:pathLst>
              <a:path w="1957087" h="1253095">
                <a:moveTo>
                  <a:pt x="1545997" y="1252410"/>
                </a:moveTo>
                <a:lnTo>
                  <a:pt x="1547692" y="1253095"/>
                </a:lnTo>
                <a:lnTo>
                  <a:pt x="1545433" y="1253095"/>
                </a:lnTo>
                <a:close/>
                <a:moveTo>
                  <a:pt x="383352" y="1251735"/>
                </a:moveTo>
                <a:lnTo>
                  <a:pt x="385004" y="1253095"/>
                </a:lnTo>
                <a:lnTo>
                  <a:pt x="382232" y="1253095"/>
                </a:lnTo>
                <a:close/>
                <a:moveTo>
                  <a:pt x="1767535" y="1250728"/>
                </a:moveTo>
                <a:lnTo>
                  <a:pt x="1773695" y="1253095"/>
                </a:lnTo>
                <a:lnTo>
                  <a:pt x="1767765" y="1253095"/>
                </a:lnTo>
                <a:close/>
                <a:moveTo>
                  <a:pt x="1563853" y="1250677"/>
                </a:moveTo>
                <a:lnTo>
                  <a:pt x="1565643" y="1253095"/>
                </a:lnTo>
                <a:lnTo>
                  <a:pt x="1561048" y="1253095"/>
                </a:lnTo>
                <a:close/>
                <a:moveTo>
                  <a:pt x="1522265" y="1249307"/>
                </a:moveTo>
                <a:lnTo>
                  <a:pt x="1523229" y="1253095"/>
                </a:lnTo>
                <a:lnTo>
                  <a:pt x="1519147" y="1253095"/>
                </a:lnTo>
                <a:close/>
                <a:moveTo>
                  <a:pt x="1673642" y="1249029"/>
                </a:moveTo>
                <a:lnTo>
                  <a:pt x="1678583" y="1253095"/>
                </a:lnTo>
                <a:lnTo>
                  <a:pt x="1670296" y="1253095"/>
                </a:lnTo>
                <a:close/>
                <a:moveTo>
                  <a:pt x="363190" y="1248285"/>
                </a:moveTo>
                <a:lnTo>
                  <a:pt x="368721" y="1249550"/>
                </a:lnTo>
                <a:lnTo>
                  <a:pt x="367716" y="1253095"/>
                </a:lnTo>
                <a:lnTo>
                  <a:pt x="362705" y="1253095"/>
                </a:lnTo>
                <a:close/>
                <a:moveTo>
                  <a:pt x="1720415" y="1248093"/>
                </a:moveTo>
                <a:lnTo>
                  <a:pt x="1729864" y="1252583"/>
                </a:lnTo>
                <a:lnTo>
                  <a:pt x="1728174" y="1253095"/>
                </a:lnTo>
                <a:lnTo>
                  <a:pt x="1720901" y="1253095"/>
                </a:lnTo>
                <a:close/>
                <a:moveTo>
                  <a:pt x="334274" y="1247487"/>
                </a:moveTo>
                <a:lnTo>
                  <a:pt x="336233" y="1249100"/>
                </a:lnTo>
                <a:lnTo>
                  <a:pt x="333368" y="1253095"/>
                </a:lnTo>
                <a:lnTo>
                  <a:pt x="329659" y="1253095"/>
                </a:lnTo>
                <a:close/>
                <a:moveTo>
                  <a:pt x="1307522" y="1246724"/>
                </a:moveTo>
                <a:lnTo>
                  <a:pt x="1309827" y="1251908"/>
                </a:lnTo>
                <a:lnTo>
                  <a:pt x="1307935" y="1253095"/>
                </a:lnTo>
                <a:lnTo>
                  <a:pt x="1296999" y="1253095"/>
                </a:lnTo>
                <a:lnTo>
                  <a:pt x="1298767" y="1249376"/>
                </a:lnTo>
                <a:close/>
                <a:moveTo>
                  <a:pt x="1163285" y="1246308"/>
                </a:moveTo>
                <a:lnTo>
                  <a:pt x="1170775" y="1249186"/>
                </a:lnTo>
                <a:lnTo>
                  <a:pt x="1165591" y="1251492"/>
                </a:lnTo>
                <a:close/>
                <a:moveTo>
                  <a:pt x="1655093" y="1243621"/>
                </a:moveTo>
                <a:lnTo>
                  <a:pt x="1659011" y="1246845"/>
                </a:lnTo>
                <a:lnTo>
                  <a:pt x="1655786" y="1250763"/>
                </a:lnTo>
                <a:lnTo>
                  <a:pt x="1662929" y="1250070"/>
                </a:lnTo>
                <a:lnTo>
                  <a:pt x="1664078" y="1253095"/>
                </a:lnTo>
                <a:lnTo>
                  <a:pt x="1649743" y="1253095"/>
                </a:lnTo>
                <a:lnTo>
                  <a:pt x="1651110" y="1249584"/>
                </a:lnTo>
                <a:cubicBezTo>
                  <a:pt x="1652437" y="1247596"/>
                  <a:pt x="1651986" y="1253385"/>
                  <a:pt x="1655093" y="1243621"/>
                </a:cubicBezTo>
                <a:close/>
                <a:moveTo>
                  <a:pt x="1560854" y="1238351"/>
                </a:moveTo>
                <a:lnTo>
                  <a:pt x="1557976" y="1245840"/>
                </a:lnTo>
                <a:lnTo>
                  <a:pt x="1555671" y="1240657"/>
                </a:lnTo>
                <a:close/>
                <a:moveTo>
                  <a:pt x="1461432" y="1235385"/>
                </a:moveTo>
                <a:lnTo>
                  <a:pt x="1458207" y="1239304"/>
                </a:lnTo>
                <a:lnTo>
                  <a:pt x="1464084" y="1244140"/>
                </a:lnTo>
                <a:cubicBezTo>
                  <a:pt x="1464084" y="1244140"/>
                  <a:pt x="1467656" y="1243794"/>
                  <a:pt x="1461432" y="1235385"/>
                </a:cubicBezTo>
                <a:close/>
                <a:moveTo>
                  <a:pt x="334499" y="1231244"/>
                </a:moveTo>
                <a:lnTo>
                  <a:pt x="340029" y="1232509"/>
                </a:lnTo>
                <a:lnTo>
                  <a:pt x="335192" y="1238386"/>
                </a:lnTo>
                <a:close/>
                <a:moveTo>
                  <a:pt x="1136554" y="1230879"/>
                </a:moveTo>
                <a:lnTo>
                  <a:pt x="1130104" y="1238715"/>
                </a:lnTo>
                <a:lnTo>
                  <a:pt x="1140818" y="1237675"/>
                </a:lnTo>
                <a:close/>
                <a:moveTo>
                  <a:pt x="377701" y="1230654"/>
                </a:moveTo>
                <a:lnTo>
                  <a:pt x="378395" y="1237796"/>
                </a:lnTo>
                <a:lnTo>
                  <a:pt x="385190" y="1233532"/>
                </a:lnTo>
                <a:close/>
                <a:moveTo>
                  <a:pt x="1181367" y="1228331"/>
                </a:moveTo>
                <a:cubicBezTo>
                  <a:pt x="1185632" y="1235127"/>
                  <a:pt x="1179755" y="1230290"/>
                  <a:pt x="1187244" y="1233168"/>
                </a:cubicBezTo>
                <a:cubicBezTo>
                  <a:pt x="1179183" y="1242963"/>
                  <a:pt x="1180795" y="1241004"/>
                  <a:pt x="1171693" y="1240085"/>
                </a:cubicBezTo>
                <a:close/>
                <a:moveTo>
                  <a:pt x="1375947" y="1227463"/>
                </a:moveTo>
                <a:lnTo>
                  <a:pt x="1387008" y="1229994"/>
                </a:lnTo>
                <a:lnTo>
                  <a:pt x="1384130" y="1237484"/>
                </a:lnTo>
                <a:cubicBezTo>
                  <a:pt x="1379406" y="1235239"/>
                  <a:pt x="1378426" y="1234432"/>
                  <a:pt x="1377490" y="1234073"/>
                </a:cubicBezTo>
                <a:lnTo>
                  <a:pt x="1371111" y="1233340"/>
                </a:lnTo>
                <a:lnTo>
                  <a:pt x="1371111" y="1233341"/>
                </a:lnTo>
                <a:lnTo>
                  <a:pt x="1361662" y="1228851"/>
                </a:lnTo>
                <a:lnTo>
                  <a:pt x="1368805" y="1228157"/>
                </a:lnTo>
                <a:lnTo>
                  <a:pt x="1371110" y="1233340"/>
                </a:lnTo>
                <a:close/>
                <a:moveTo>
                  <a:pt x="357540" y="1227205"/>
                </a:moveTo>
                <a:lnTo>
                  <a:pt x="360192" y="1235959"/>
                </a:lnTo>
                <a:lnTo>
                  <a:pt x="363416" y="1232041"/>
                </a:lnTo>
                <a:lnTo>
                  <a:pt x="367334" y="1235265"/>
                </a:lnTo>
                <a:lnTo>
                  <a:pt x="364457" y="1242755"/>
                </a:lnTo>
                <a:lnTo>
                  <a:pt x="373212" y="1240103"/>
                </a:lnTo>
                <a:lnTo>
                  <a:pt x="367334" y="1235265"/>
                </a:lnTo>
                <a:cubicBezTo>
                  <a:pt x="372170" y="1229389"/>
                  <a:pt x="359498" y="1228816"/>
                  <a:pt x="357540" y="1227205"/>
                </a:cubicBezTo>
                <a:close/>
                <a:moveTo>
                  <a:pt x="1485737" y="1225816"/>
                </a:moveTo>
                <a:lnTo>
                  <a:pt x="1488390" y="1234571"/>
                </a:lnTo>
                <a:lnTo>
                  <a:pt x="1493573" y="1232266"/>
                </a:lnTo>
                <a:close/>
                <a:moveTo>
                  <a:pt x="1716376" y="1225054"/>
                </a:moveTo>
                <a:lnTo>
                  <a:pt x="1716723" y="1228625"/>
                </a:lnTo>
                <a:lnTo>
                  <a:pt x="1711539" y="1230931"/>
                </a:lnTo>
                <a:lnTo>
                  <a:pt x="1709233" y="1225747"/>
                </a:lnTo>
                <a:close/>
                <a:moveTo>
                  <a:pt x="1518743" y="1224640"/>
                </a:moveTo>
                <a:cubicBezTo>
                  <a:pt x="1517648" y="1224971"/>
                  <a:pt x="1516439" y="1226440"/>
                  <a:pt x="1513041" y="1228572"/>
                </a:cubicBezTo>
                <a:cubicBezTo>
                  <a:pt x="1527673" y="1230757"/>
                  <a:pt x="1516960" y="1231797"/>
                  <a:pt x="1523755" y="1227533"/>
                </a:cubicBezTo>
                <a:cubicBezTo>
                  <a:pt x="1520816" y="1225114"/>
                  <a:pt x="1519837" y="1224308"/>
                  <a:pt x="1518743" y="1224640"/>
                </a:cubicBezTo>
                <a:close/>
                <a:moveTo>
                  <a:pt x="1353827" y="1222402"/>
                </a:moveTo>
                <a:lnTo>
                  <a:pt x="1362009" y="1232422"/>
                </a:lnTo>
                <a:lnTo>
                  <a:pt x="1360398" y="1234381"/>
                </a:lnTo>
                <a:lnTo>
                  <a:pt x="1365437" y="1235244"/>
                </a:lnTo>
                <a:cubicBezTo>
                  <a:pt x="1365437" y="1235244"/>
                  <a:pt x="1364141" y="1235820"/>
                  <a:pt x="1362702" y="1239565"/>
                </a:cubicBezTo>
                <a:lnTo>
                  <a:pt x="1355213" y="1236687"/>
                </a:lnTo>
                <a:lnTo>
                  <a:pt x="1357631" y="1233748"/>
                </a:lnTo>
                <a:lnTo>
                  <a:pt x="1354867" y="1233116"/>
                </a:lnTo>
                <a:cubicBezTo>
                  <a:pt x="1351989" y="1240605"/>
                  <a:pt x="1352908" y="1231504"/>
                  <a:pt x="1351989" y="1240605"/>
                </a:cubicBezTo>
                <a:cubicBezTo>
                  <a:pt x="1353316" y="1244982"/>
                  <a:pt x="1354785" y="1246191"/>
                  <a:pt x="1355002" y="1248424"/>
                </a:cubicBezTo>
                <a:lnTo>
                  <a:pt x="1353494" y="1253095"/>
                </a:lnTo>
                <a:lnTo>
                  <a:pt x="1310356" y="1253095"/>
                </a:lnTo>
                <a:lnTo>
                  <a:pt x="1309828" y="1251908"/>
                </a:lnTo>
                <a:lnTo>
                  <a:pt x="1315012" y="1249602"/>
                </a:lnTo>
                <a:lnTo>
                  <a:pt x="1320542" y="1250868"/>
                </a:lnTo>
                <a:lnTo>
                  <a:pt x="1317542" y="1238542"/>
                </a:lnTo>
                <a:cubicBezTo>
                  <a:pt x="1327910" y="1233931"/>
                  <a:pt x="1323073" y="1239808"/>
                  <a:pt x="1331134" y="1230013"/>
                </a:cubicBezTo>
                <a:lnTo>
                  <a:pt x="1333440" y="1235196"/>
                </a:lnTo>
                <a:lnTo>
                  <a:pt x="1349337" y="1231850"/>
                </a:lnTo>
                <a:close/>
                <a:moveTo>
                  <a:pt x="1544836" y="1221881"/>
                </a:moveTo>
                <a:lnTo>
                  <a:pt x="1545876" y="1232594"/>
                </a:lnTo>
                <a:lnTo>
                  <a:pt x="1552325" y="1224758"/>
                </a:lnTo>
                <a:close/>
                <a:moveTo>
                  <a:pt x="1263505" y="1220356"/>
                </a:moveTo>
                <a:lnTo>
                  <a:pt x="1263281" y="1236600"/>
                </a:lnTo>
                <a:lnTo>
                  <a:pt x="1257750" y="1235334"/>
                </a:lnTo>
                <a:lnTo>
                  <a:pt x="1256485" y="1240864"/>
                </a:lnTo>
                <a:lnTo>
                  <a:pt x="1265239" y="1238212"/>
                </a:lnTo>
                <a:lnTo>
                  <a:pt x="1262708" y="1249272"/>
                </a:lnTo>
                <a:lnTo>
                  <a:pt x="1255565" y="1249966"/>
                </a:lnTo>
                <a:lnTo>
                  <a:pt x="1256485" y="1240865"/>
                </a:lnTo>
                <a:lnTo>
                  <a:pt x="1249342" y="1241558"/>
                </a:lnTo>
                <a:cubicBezTo>
                  <a:pt x="1242771" y="1229579"/>
                  <a:pt x="1247730" y="1243517"/>
                  <a:pt x="1241159" y="1231538"/>
                </a:cubicBezTo>
                <a:lnTo>
                  <a:pt x="1253485" y="1228538"/>
                </a:lnTo>
                <a:close/>
                <a:moveTo>
                  <a:pt x="376661" y="1219941"/>
                </a:moveTo>
                <a:lnTo>
                  <a:pt x="367907" y="1222594"/>
                </a:lnTo>
                <a:lnTo>
                  <a:pt x="372518" y="1232960"/>
                </a:lnTo>
                <a:close/>
                <a:moveTo>
                  <a:pt x="1454515" y="1219835"/>
                </a:moveTo>
                <a:lnTo>
                  <a:pt x="1449678" y="1225712"/>
                </a:lnTo>
                <a:lnTo>
                  <a:pt x="1455555" y="1230549"/>
                </a:lnTo>
                <a:close/>
                <a:moveTo>
                  <a:pt x="1252445" y="1217825"/>
                </a:moveTo>
                <a:lnTo>
                  <a:pt x="1251526" y="1226927"/>
                </a:lnTo>
                <a:lnTo>
                  <a:pt x="1244036" y="1224049"/>
                </a:lnTo>
                <a:close/>
                <a:moveTo>
                  <a:pt x="385416" y="1217288"/>
                </a:moveTo>
                <a:lnTo>
                  <a:pt x="380579" y="1223165"/>
                </a:lnTo>
                <a:lnTo>
                  <a:pt x="391292" y="1222125"/>
                </a:lnTo>
                <a:close/>
                <a:moveTo>
                  <a:pt x="1145880" y="1215554"/>
                </a:moveTo>
                <a:lnTo>
                  <a:pt x="1138737" y="1216247"/>
                </a:lnTo>
                <a:lnTo>
                  <a:pt x="1139431" y="1223389"/>
                </a:lnTo>
                <a:close/>
                <a:moveTo>
                  <a:pt x="329193" y="1213734"/>
                </a:moveTo>
                <a:lnTo>
                  <a:pt x="331846" y="1222489"/>
                </a:lnTo>
                <a:lnTo>
                  <a:pt x="324703" y="1223183"/>
                </a:lnTo>
                <a:close/>
                <a:moveTo>
                  <a:pt x="1625016" y="1212294"/>
                </a:moveTo>
                <a:lnTo>
                  <a:pt x="1623750" y="1217824"/>
                </a:lnTo>
                <a:lnTo>
                  <a:pt x="1629280" y="1219089"/>
                </a:lnTo>
                <a:lnTo>
                  <a:pt x="1632504" y="1215171"/>
                </a:lnTo>
                <a:close/>
                <a:moveTo>
                  <a:pt x="1242649" y="1209763"/>
                </a:moveTo>
                <a:lnTo>
                  <a:pt x="1246567" y="1212988"/>
                </a:lnTo>
                <a:lnTo>
                  <a:pt x="1246914" y="1216559"/>
                </a:lnTo>
                <a:lnTo>
                  <a:pt x="1239772" y="1217253"/>
                </a:lnTo>
                <a:close/>
                <a:moveTo>
                  <a:pt x="1150717" y="1209676"/>
                </a:moveTo>
                <a:lnTo>
                  <a:pt x="1147492" y="1213595"/>
                </a:lnTo>
                <a:cubicBezTo>
                  <a:pt x="1158900" y="1219697"/>
                  <a:pt x="1153716" y="1222003"/>
                  <a:pt x="1162471" y="1219350"/>
                </a:cubicBezTo>
                <a:lnTo>
                  <a:pt x="1162124" y="1215779"/>
                </a:lnTo>
                <a:close/>
                <a:moveTo>
                  <a:pt x="1408314" y="1208099"/>
                </a:moveTo>
                <a:lnTo>
                  <a:pt x="1401866" y="1215935"/>
                </a:lnTo>
                <a:lnTo>
                  <a:pt x="1416150" y="1214548"/>
                </a:lnTo>
                <a:close/>
                <a:moveTo>
                  <a:pt x="1260506" y="1208030"/>
                </a:moveTo>
                <a:lnTo>
                  <a:pt x="1266383" y="1212867"/>
                </a:lnTo>
                <a:lnTo>
                  <a:pt x="1263159" y="1216785"/>
                </a:lnTo>
                <a:close/>
                <a:moveTo>
                  <a:pt x="1300136" y="1207787"/>
                </a:moveTo>
                <a:lnTo>
                  <a:pt x="1301177" y="1218501"/>
                </a:lnTo>
                <a:lnTo>
                  <a:pt x="1312585" y="1224604"/>
                </a:lnTo>
                <a:lnTo>
                  <a:pt x="1306136" y="1232440"/>
                </a:lnTo>
                <a:lnTo>
                  <a:pt x="1314318" y="1242460"/>
                </a:lnTo>
                <a:lnTo>
                  <a:pt x="1315012" y="1249602"/>
                </a:lnTo>
                <a:lnTo>
                  <a:pt x="1307522" y="1246724"/>
                </a:lnTo>
                <a:lnTo>
                  <a:pt x="1302564" y="1232786"/>
                </a:lnTo>
                <a:lnTo>
                  <a:pt x="1288279" y="1234173"/>
                </a:lnTo>
                <a:cubicBezTo>
                  <a:pt x="1291157" y="1226683"/>
                  <a:pt x="1286320" y="1232560"/>
                  <a:pt x="1293116" y="1228296"/>
                </a:cubicBezTo>
                <a:close/>
                <a:moveTo>
                  <a:pt x="1418681" y="1203487"/>
                </a:moveTo>
                <a:lnTo>
                  <a:pt x="1419374" y="1210630"/>
                </a:lnTo>
                <a:lnTo>
                  <a:pt x="1426517" y="1209936"/>
                </a:lnTo>
                <a:close/>
                <a:moveTo>
                  <a:pt x="1701623" y="1203054"/>
                </a:moveTo>
                <a:lnTo>
                  <a:pt x="1707153" y="1204319"/>
                </a:lnTo>
                <a:lnTo>
                  <a:pt x="1699091" y="1214115"/>
                </a:lnTo>
                <a:close/>
                <a:moveTo>
                  <a:pt x="1258200" y="1202846"/>
                </a:moveTo>
                <a:lnTo>
                  <a:pt x="1253363" y="1208723"/>
                </a:lnTo>
                <a:lnTo>
                  <a:pt x="1251058" y="1203540"/>
                </a:lnTo>
                <a:close/>
                <a:moveTo>
                  <a:pt x="322623" y="1201755"/>
                </a:moveTo>
                <a:lnTo>
                  <a:pt x="316521" y="1213163"/>
                </a:lnTo>
                <a:cubicBezTo>
                  <a:pt x="309950" y="1201183"/>
                  <a:pt x="314909" y="1215122"/>
                  <a:pt x="310297" y="1204755"/>
                </a:cubicBezTo>
                <a:close/>
                <a:moveTo>
                  <a:pt x="1295872" y="1200991"/>
                </a:moveTo>
                <a:lnTo>
                  <a:pt x="1300136" y="1207787"/>
                </a:lnTo>
                <a:lnTo>
                  <a:pt x="1296218" y="1204563"/>
                </a:lnTo>
                <a:cubicBezTo>
                  <a:pt x="1289769" y="1212399"/>
                  <a:pt x="1291381" y="1210440"/>
                  <a:pt x="1292075" y="1217582"/>
                </a:cubicBezTo>
                <a:lnTo>
                  <a:pt x="1287576" y="1215311"/>
                </a:lnTo>
                <a:lnTo>
                  <a:pt x="1289271" y="1214813"/>
                </a:lnTo>
                <a:cubicBezTo>
                  <a:pt x="1290434" y="1214024"/>
                  <a:pt x="1286953" y="1214136"/>
                  <a:pt x="1287396" y="1215220"/>
                </a:cubicBezTo>
                <a:lnTo>
                  <a:pt x="1287576" y="1215311"/>
                </a:lnTo>
                <a:lnTo>
                  <a:pt x="1282973" y="1216663"/>
                </a:lnTo>
                <a:close/>
                <a:moveTo>
                  <a:pt x="1279628" y="1200766"/>
                </a:moveTo>
                <a:lnTo>
                  <a:pt x="1283546" y="1203991"/>
                </a:lnTo>
                <a:lnTo>
                  <a:pt x="1276403" y="1204684"/>
                </a:lnTo>
                <a:close/>
                <a:moveTo>
                  <a:pt x="1191266" y="1200332"/>
                </a:moveTo>
                <a:lnTo>
                  <a:pt x="1167880" y="1200801"/>
                </a:lnTo>
                <a:lnTo>
                  <a:pt x="1161778" y="1212208"/>
                </a:lnTo>
                <a:lnTo>
                  <a:pt x="1163737" y="1213820"/>
                </a:lnTo>
                <a:lnTo>
                  <a:pt x="1170185" y="1205984"/>
                </a:lnTo>
                <a:lnTo>
                  <a:pt x="1172492" y="1211167"/>
                </a:lnTo>
                <a:lnTo>
                  <a:pt x="1183551" y="1213699"/>
                </a:lnTo>
                <a:lnTo>
                  <a:pt x="1184817" y="1208168"/>
                </a:lnTo>
                <a:close/>
                <a:moveTo>
                  <a:pt x="1452435" y="1198408"/>
                </a:moveTo>
                <a:lnTo>
                  <a:pt x="1445985" y="1206244"/>
                </a:lnTo>
                <a:lnTo>
                  <a:pt x="1453128" y="1205550"/>
                </a:lnTo>
                <a:close/>
                <a:moveTo>
                  <a:pt x="1152902" y="1195045"/>
                </a:moveTo>
                <a:lnTo>
                  <a:pt x="1153595" y="1202187"/>
                </a:lnTo>
                <a:lnTo>
                  <a:pt x="1160390" y="1197923"/>
                </a:lnTo>
                <a:close/>
                <a:moveTo>
                  <a:pt x="357991" y="1194717"/>
                </a:moveTo>
                <a:lnTo>
                  <a:pt x="345664" y="1197716"/>
                </a:lnTo>
                <a:lnTo>
                  <a:pt x="347970" y="1202899"/>
                </a:lnTo>
                <a:lnTo>
                  <a:pt x="351194" y="1198981"/>
                </a:lnTo>
                <a:lnTo>
                  <a:pt x="357071" y="1203818"/>
                </a:lnTo>
                <a:close/>
                <a:moveTo>
                  <a:pt x="1307851" y="1194421"/>
                </a:moveTo>
                <a:lnTo>
                  <a:pt x="1300709" y="1195115"/>
                </a:lnTo>
                <a:lnTo>
                  <a:pt x="1308545" y="1201563"/>
                </a:lnTo>
                <a:close/>
                <a:moveTo>
                  <a:pt x="1147372" y="1193779"/>
                </a:moveTo>
                <a:lnTo>
                  <a:pt x="1138617" y="1196432"/>
                </a:lnTo>
                <a:lnTo>
                  <a:pt x="1140923" y="1201616"/>
                </a:lnTo>
                <a:close/>
                <a:moveTo>
                  <a:pt x="1855533" y="1191716"/>
                </a:moveTo>
                <a:cubicBezTo>
                  <a:pt x="1867287" y="1201390"/>
                  <a:pt x="1856227" y="1198859"/>
                  <a:pt x="1868552" y="1195860"/>
                </a:cubicBezTo>
                <a:cubicBezTo>
                  <a:pt x="1872817" y="1202655"/>
                  <a:pt x="1866941" y="1197818"/>
                  <a:pt x="1874429" y="1200696"/>
                </a:cubicBezTo>
                <a:cubicBezTo>
                  <a:pt x="1874429" y="1200696"/>
                  <a:pt x="1875123" y="1207838"/>
                  <a:pt x="1873511" y="1209797"/>
                </a:cubicBezTo>
                <a:cubicBezTo>
                  <a:pt x="1868674" y="1215674"/>
                  <a:pt x="1861185" y="1212797"/>
                  <a:pt x="1852430" y="1215450"/>
                </a:cubicBezTo>
                <a:cubicBezTo>
                  <a:pt x="1848165" y="1208654"/>
                  <a:pt x="1837104" y="1206123"/>
                  <a:pt x="1841941" y="1200245"/>
                </a:cubicBezTo>
                <a:cubicBezTo>
                  <a:pt x="1848390" y="1192409"/>
                  <a:pt x="1846778" y="1194368"/>
                  <a:pt x="1852309" y="1195634"/>
                </a:cubicBezTo>
                <a:close/>
                <a:moveTo>
                  <a:pt x="337481" y="1187695"/>
                </a:moveTo>
                <a:lnTo>
                  <a:pt x="338174" y="1194838"/>
                </a:lnTo>
                <a:lnTo>
                  <a:pt x="343358" y="1192532"/>
                </a:lnTo>
                <a:lnTo>
                  <a:pt x="343011" y="1188961"/>
                </a:lnTo>
                <a:close/>
                <a:moveTo>
                  <a:pt x="1343216" y="1187383"/>
                </a:moveTo>
                <a:lnTo>
                  <a:pt x="1345869" y="1196138"/>
                </a:lnTo>
                <a:lnTo>
                  <a:pt x="1339991" y="1191301"/>
                </a:lnTo>
                <a:close/>
                <a:moveTo>
                  <a:pt x="1407499" y="1181141"/>
                </a:moveTo>
                <a:lnTo>
                  <a:pt x="1396785" y="1182181"/>
                </a:lnTo>
                <a:lnTo>
                  <a:pt x="1401050" y="1188977"/>
                </a:lnTo>
                <a:lnTo>
                  <a:pt x="1389643" y="1182875"/>
                </a:lnTo>
                <a:lnTo>
                  <a:pt x="1388724" y="1191976"/>
                </a:lnTo>
                <a:cubicBezTo>
                  <a:pt x="1397826" y="1192895"/>
                  <a:pt x="1389990" y="1186446"/>
                  <a:pt x="1399785" y="1194507"/>
                </a:cubicBezTo>
                <a:cubicBezTo>
                  <a:pt x="1399785" y="1194507"/>
                  <a:pt x="1402090" y="1199691"/>
                  <a:pt x="1402090" y="1199691"/>
                </a:cubicBezTo>
                <a:lnTo>
                  <a:pt x="1405662" y="1199344"/>
                </a:lnTo>
                <a:lnTo>
                  <a:pt x="1404968" y="1192202"/>
                </a:lnTo>
                <a:lnTo>
                  <a:pt x="1415336" y="1187590"/>
                </a:lnTo>
                <a:cubicBezTo>
                  <a:pt x="1407846" y="1184712"/>
                  <a:pt x="1411764" y="1187937"/>
                  <a:pt x="1407499" y="1181141"/>
                </a:cubicBezTo>
                <a:close/>
                <a:moveTo>
                  <a:pt x="1625466" y="1179806"/>
                </a:moveTo>
                <a:lnTo>
                  <a:pt x="1617751" y="1193172"/>
                </a:lnTo>
                <a:lnTo>
                  <a:pt x="1609690" y="1202967"/>
                </a:lnTo>
                <a:lnTo>
                  <a:pt x="1611649" y="1204579"/>
                </a:lnTo>
                <a:lnTo>
                  <a:pt x="1620057" y="1198356"/>
                </a:lnTo>
                <a:lnTo>
                  <a:pt x="1621322" y="1192826"/>
                </a:lnTo>
                <a:lnTo>
                  <a:pt x="1630424" y="1193744"/>
                </a:lnTo>
                <a:cubicBezTo>
                  <a:pt x="1629384" y="1183030"/>
                  <a:pt x="1629731" y="1186602"/>
                  <a:pt x="1625466" y="1179806"/>
                </a:cubicBezTo>
                <a:close/>
                <a:moveTo>
                  <a:pt x="1209001" y="1178783"/>
                </a:moveTo>
                <a:lnTo>
                  <a:pt x="1204164" y="1184661"/>
                </a:lnTo>
                <a:cubicBezTo>
                  <a:pt x="1210041" y="1189497"/>
                  <a:pt x="1206123" y="1186273"/>
                  <a:pt x="1206817" y="1193416"/>
                </a:cubicBezTo>
                <a:lnTo>
                  <a:pt x="1204857" y="1191803"/>
                </a:lnTo>
                <a:cubicBezTo>
                  <a:pt x="1200368" y="1201251"/>
                  <a:pt x="1203592" y="1197334"/>
                  <a:pt x="1196796" y="1201598"/>
                </a:cubicBezTo>
                <a:lnTo>
                  <a:pt x="1202674" y="1206435"/>
                </a:lnTo>
                <a:lnTo>
                  <a:pt x="1207510" y="1200558"/>
                </a:lnTo>
                <a:lnTo>
                  <a:pt x="1211775" y="1207354"/>
                </a:lnTo>
                <a:cubicBezTo>
                  <a:pt x="1218571" y="1203089"/>
                  <a:pt x="1213734" y="1208966"/>
                  <a:pt x="1216612" y="1201477"/>
                </a:cubicBezTo>
                <a:lnTo>
                  <a:pt x="1225367" y="1198824"/>
                </a:lnTo>
                <a:lnTo>
                  <a:pt x="1218796" y="1186845"/>
                </a:lnTo>
                <a:lnTo>
                  <a:pt x="1213266" y="1185579"/>
                </a:lnTo>
                <a:lnTo>
                  <a:pt x="1210960" y="1180396"/>
                </a:lnTo>
                <a:close/>
                <a:moveTo>
                  <a:pt x="1735255" y="1178159"/>
                </a:moveTo>
                <a:lnTo>
                  <a:pt x="1741132" y="1182996"/>
                </a:lnTo>
                <a:lnTo>
                  <a:pt x="1736295" y="1188873"/>
                </a:lnTo>
                <a:close/>
                <a:moveTo>
                  <a:pt x="1693666" y="1176789"/>
                </a:moveTo>
                <a:cubicBezTo>
                  <a:pt x="1703808" y="1188422"/>
                  <a:pt x="1697584" y="1180014"/>
                  <a:pt x="1698624" y="1190728"/>
                </a:cubicBezTo>
                <a:lnTo>
                  <a:pt x="1691481" y="1191421"/>
                </a:lnTo>
                <a:cubicBezTo>
                  <a:pt x="1688829" y="1182666"/>
                  <a:pt x="1689175" y="1186238"/>
                  <a:pt x="1693666" y="1176789"/>
                </a:cubicBezTo>
                <a:close/>
                <a:moveTo>
                  <a:pt x="1713481" y="1176669"/>
                </a:moveTo>
                <a:lnTo>
                  <a:pt x="1719358" y="1181506"/>
                </a:lnTo>
                <a:lnTo>
                  <a:pt x="1716133" y="1185424"/>
                </a:lnTo>
                <a:close/>
                <a:moveTo>
                  <a:pt x="352338" y="1173636"/>
                </a:moveTo>
                <a:lnTo>
                  <a:pt x="347501" y="1179512"/>
                </a:lnTo>
                <a:lnTo>
                  <a:pt x="343583" y="1176288"/>
                </a:lnTo>
                <a:lnTo>
                  <a:pt x="338746" y="1182165"/>
                </a:lnTo>
                <a:lnTo>
                  <a:pt x="347501" y="1179512"/>
                </a:lnTo>
                <a:lnTo>
                  <a:pt x="354991" y="1182391"/>
                </a:lnTo>
                <a:close/>
                <a:moveTo>
                  <a:pt x="1372359" y="1171936"/>
                </a:moveTo>
                <a:lnTo>
                  <a:pt x="1367175" y="1174242"/>
                </a:lnTo>
                <a:lnTo>
                  <a:pt x="1373052" y="1179078"/>
                </a:lnTo>
                <a:close/>
                <a:moveTo>
                  <a:pt x="1204390" y="1168417"/>
                </a:moveTo>
                <a:lnTo>
                  <a:pt x="1207042" y="1177171"/>
                </a:lnTo>
                <a:lnTo>
                  <a:pt x="1214531" y="1180049"/>
                </a:lnTo>
                <a:cubicBezTo>
                  <a:pt x="1215103" y="1167377"/>
                  <a:pt x="1219715" y="1177743"/>
                  <a:pt x="1204390" y="1168417"/>
                </a:cubicBezTo>
                <a:close/>
                <a:moveTo>
                  <a:pt x="1642282" y="1167359"/>
                </a:moveTo>
                <a:lnTo>
                  <a:pt x="1637792" y="1176807"/>
                </a:lnTo>
                <a:cubicBezTo>
                  <a:pt x="1647240" y="1181297"/>
                  <a:pt x="1636527" y="1182337"/>
                  <a:pt x="1650465" y="1177379"/>
                </a:cubicBezTo>
                <a:close/>
                <a:moveTo>
                  <a:pt x="1680375" y="1167237"/>
                </a:moveTo>
                <a:cubicBezTo>
                  <a:pt x="1681319" y="1167089"/>
                  <a:pt x="1679857" y="1168865"/>
                  <a:pt x="1679418" y="1168401"/>
                </a:cubicBezTo>
                <a:lnTo>
                  <a:pt x="1679540" y="1167737"/>
                </a:lnTo>
                <a:close/>
                <a:moveTo>
                  <a:pt x="1341137" y="1165955"/>
                </a:moveTo>
                <a:lnTo>
                  <a:pt x="1336300" y="1171832"/>
                </a:lnTo>
                <a:lnTo>
                  <a:pt x="1342177" y="1176669"/>
                </a:lnTo>
                <a:close/>
                <a:moveTo>
                  <a:pt x="1696196" y="1165729"/>
                </a:moveTo>
                <a:lnTo>
                  <a:pt x="1690440" y="1180708"/>
                </a:lnTo>
                <a:lnTo>
                  <a:pt x="1685829" y="1170341"/>
                </a:lnTo>
                <a:close/>
                <a:moveTo>
                  <a:pt x="1699768" y="1165383"/>
                </a:moveTo>
                <a:lnTo>
                  <a:pt x="1707604" y="1171832"/>
                </a:lnTo>
                <a:lnTo>
                  <a:pt x="1702420" y="1174138"/>
                </a:lnTo>
                <a:close/>
                <a:moveTo>
                  <a:pt x="1755642" y="1165365"/>
                </a:moveTo>
                <a:lnTo>
                  <a:pt x="1759560" y="1168590"/>
                </a:lnTo>
                <a:lnTo>
                  <a:pt x="1756336" y="1172508"/>
                </a:lnTo>
                <a:close/>
                <a:moveTo>
                  <a:pt x="1292404" y="1165279"/>
                </a:moveTo>
                <a:cubicBezTo>
                  <a:pt x="1301853" y="1169769"/>
                  <a:pt x="1296322" y="1168504"/>
                  <a:pt x="1305424" y="1169423"/>
                </a:cubicBezTo>
                <a:lnTo>
                  <a:pt x="1300587" y="1175300"/>
                </a:lnTo>
                <a:lnTo>
                  <a:pt x="1306464" y="1180136"/>
                </a:lnTo>
                <a:lnTo>
                  <a:pt x="1301627" y="1186014"/>
                </a:lnTo>
                <a:lnTo>
                  <a:pt x="1290913" y="1187054"/>
                </a:lnTo>
                <a:lnTo>
                  <a:pt x="1290220" y="1179911"/>
                </a:lnTo>
                <a:cubicBezTo>
                  <a:pt x="1298975" y="1177259"/>
                  <a:pt x="1298975" y="1177259"/>
                  <a:pt x="1289180" y="1169197"/>
                </a:cubicBezTo>
                <a:close/>
                <a:moveTo>
                  <a:pt x="1405766" y="1163285"/>
                </a:moveTo>
                <a:lnTo>
                  <a:pt x="1407152" y="1177570"/>
                </a:lnTo>
                <a:lnTo>
                  <a:pt x="1413601" y="1169734"/>
                </a:lnTo>
                <a:close/>
                <a:moveTo>
                  <a:pt x="1340790" y="1162383"/>
                </a:moveTo>
                <a:lnTo>
                  <a:pt x="1333647" y="1163077"/>
                </a:lnTo>
                <a:lnTo>
                  <a:pt x="1337565" y="1166301"/>
                </a:lnTo>
                <a:close/>
                <a:moveTo>
                  <a:pt x="1191023" y="1160702"/>
                </a:moveTo>
                <a:lnTo>
                  <a:pt x="1183881" y="1161395"/>
                </a:lnTo>
                <a:lnTo>
                  <a:pt x="1184574" y="1168538"/>
                </a:lnTo>
                <a:close/>
                <a:moveTo>
                  <a:pt x="1214410" y="1160234"/>
                </a:moveTo>
                <a:lnTo>
                  <a:pt x="1213491" y="1169336"/>
                </a:lnTo>
                <a:lnTo>
                  <a:pt x="1219940" y="1161500"/>
                </a:lnTo>
                <a:close/>
                <a:moveTo>
                  <a:pt x="1648731" y="1159523"/>
                </a:moveTo>
                <a:lnTo>
                  <a:pt x="1649424" y="1166665"/>
                </a:lnTo>
                <a:lnTo>
                  <a:pt x="1656567" y="1165972"/>
                </a:lnTo>
                <a:close/>
                <a:moveTo>
                  <a:pt x="1672117" y="1159055"/>
                </a:moveTo>
                <a:lnTo>
                  <a:pt x="1663710" y="1165278"/>
                </a:lnTo>
                <a:lnTo>
                  <a:pt x="1659220" y="1174727"/>
                </a:lnTo>
                <a:lnTo>
                  <a:pt x="1654036" y="1177033"/>
                </a:lnTo>
                <a:lnTo>
                  <a:pt x="1650811" y="1180951"/>
                </a:lnTo>
                <a:cubicBezTo>
                  <a:pt x="1644363" y="1188786"/>
                  <a:pt x="1649199" y="1182910"/>
                  <a:pt x="1649546" y="1186481"/>
                </a:cubicBezTo>
                <a:lnTo>
                  <a:pt x="1644363" y="1188786"/>
                </a:lnTo>
                <a:lnTo>
                  <a:pt x="1644709" y="1192357"/>
                </a:lnTo>
                <a:lnTo>
                  <a:pt x="1639179" y="1191092"/>
                </a:lnTo>
                <a:lnTo>
                  <a:pt x="1639873" y="1198235"/>
                </a:lnTo>
                <a:lnTo>
                  <a:pt x="1645056" y="1195929"/>
                </a:lnTo>
                <a:lnTo>
                  <a:pt x="1644709" y="1192357"/>
                </a:lnTo>
                <a:cubicBezTo>
                  <a:pt x="1656116" y="1198459"/>
                  <a:pt x="1656116" y="1198459"/>
                  <a:pt x="1657381" y="1192930"/>
                </a:cubicBezTo>
                <a:lnTo>
                  <a:pt x="1664177" y="1188665"/>
                </a:lnTo>
                <a:lnTo>
                  <a:pt x="1653117" y="1186134"/>
                </a:lnTo>
                <a:lnTo>
                  <a:pt x="1654383" y="1180604"/>
                </a:lnTo>
                <a:lnTo>
                  <a:pt x="1661525" y="1179910"/>
                </a:lnTo>
                <a:cubicBezTo>
                  <a:pt x="1664057" y="1168850"/>
                  <a:pt x="1661872" y="1183481"/>
                  <a:pt x="1666016" y="1170462"/>
                </a:cubicBezTo>
                <a:lnTo>
                  <a:pt x="1671545" y="1171727"/>
                </a:lnTo>
                <a:close/>
                <a:moveTo>
                  <a:pt x="291159" y="1156144"/>
                </a:moveTo>
                <a:lnTo>
                  <a:pt x="295770" y="1166511"/>
                </a:lnTo>
                <a:lnTo>
                  <a:pt x="285056" y="1167551"/>
                </a:lnTo>
                <a:lnTo>
                  <a:pt x="288281" y="1163633"/>
                </a:lnTo>
                <a:lnTo>
                  <a:pt x="284363" y="1160409"/>
                </a:lnTo>
                <a:close/>
                <a:moveTo>
                  <a:pt x="1170515" y="1153681"/>
                </a:moveTo>
                <a:lnTo>
                  <a:pt x="1167290" y="1157599"/>
                </a:lnTo>
                <a:lnTo>
                  <a:pt x="1171208" y="1160824"/>
                </a:lnTo>
                <a:close/>
                <a:moveTo>
                  <a:pt x="1664281" y="1152606"/>
                </a:moveTo>
                <a:lnTo>
                  <a:pt x="1660710" y="1152953"/>
                </a:lnTo>
                <a:cubicBezTo>
                  <a:pt x="1659792" y="1162054"/>
                  <a:pt x="1657485" y="1156871"/>
                  <a:pt x="1664975" y="1159749"/>
                </a:cubicBezTo>
                <a:lnTo>
                  <a:pt x="1665322" y="1163320"/>
                </a:lnTo>
                <a:lnTo>
                  <a:pt x="1668546" y="1159402"/>
                </a:lnTo>
                <a:close/>
                <a:moveTo>
                  <a:pt x="333682" y="1150889"/>
                </a:moveTo>
                <a:cubicBezTo>
                  <a:pt x="333034" y="1151177"/>
                  <a:pt x="332228" y="1152157"/>
                  <a:pt x="328830" y="1154289"/>
                </a:cubicBezTo>
                <a:lnTo>
                  <a:pt x="332748" y="1157513"/>
                </a:lnTo>
                <a:lnTo>
                  <a:pt x="327912" y="1163390"/>
                </a:lnTo>
                <a:lnTo>
                  <a:pt x="329871" y="1165002"/>
                </a:lnTo>
                <a:lnTo>
                  <a:pt x="334707" y="1159126"/>
                </a:lnTo>
                <a:cubicBezTo>
                  <a:pt x="341156" y="1151290"/>
                  <a:pt x="336666" y="1160738"/>
                  <a:pt x="337585" y="1151636"/>
                </a:cubicBezTo>
                <a:cubicBezTo>
                  <a:pt x="334820" y="1151003"/>
                  <a:pt x="334330" y="1150601"/>
                  <a:pt x="333682" y="1150889"/>
                </a:cubicBezTo>
                <a:close/>
                <a:moveTo>
                  <a:pt x="1728910" y="1149936"/>
                </a:moveTo>
                <a:lnTo>
                  <a:pt x="1729603" y="1157079"/>
                </a:lnTo>
                <a:lnTo>
                  <a:pt x="1720502" y="1156160"/>
                </a:lnTo>
                <a:close/>
                <a:moveTo>
                  <a:pt x="299567" y="1149921"/>
                </a:moveTo>
                <a:lnTo>
                  <a:pt x="296689" y="1157410"/>
                </a:lnTo>
                <a:lnTo>
                  <a:pt x="292771" y="1154185"/>
                </a:lnTo>
                <a:close/>
                <a:moveTo>
                  <a:pt x="1328689" y="1149139"/>
                </a:moveTo>
                <a:lnTo>
                  <a:pt x="1323506" y="1151444"/>
                </a:lnTo>
                <a:lnTo>
                  <a:pt x="1324546" y="1162158"/>
                </a:lnTo>
                <a:lnTo>
                  <a:pt x="1331689" y="1161465"/>
                </a:lnTo>
                <a:close/>
                <a:moveTo>
                  <a:pt x="1185389" y="1149083"/>
                </a:moveTo>
                <a:cubicBezTo>
                  <a:pt x="1183647" y="1149703"/>
                  <a:pt x="1182035" y="1151662"/>
                  <a:pt x="1178004" y="1156559"/>
                </a:cubicBezTo>
                <a:cubicBezTo>
                  <a:pt x="1184800" y="1152294"/>
                  <a:pt x="1184800" y="1152294"/>
                  <a:pt x="1192289" y="1155172"/>
                </a:cubicBezTo>
                <a:lnTo>
                  <a:pt x="1193554" y="1149642"/>
                </a:lnTo>
                <a:cubicBezTo>
                  <a:pt x="1189004" y="1149182"/>
                  <a:pt x="1187132" y="1148463"/>
                  <a:pt x="1185389" y="1149083"/>
                </a:cubicBezTo>
                <a:close/>
                <a:moveTo>
                  <a:pt x="1260142" y="1148584"/>
                </a:moveTo>
                <a:lnTo>
                  <a:pt x="1262794" y="1157339"/>
                </a:lnTo>
                <a:lnTo>
                  <a:pt x="1255651" y="1158033"/>
                </a:lnTo>
                <a:close/>
                <a:moveTo>
                  <a:pt x="1710706" y="1148099"/>
                </a:moveTo>
                <a:lnTo>
                  <a:pt x="1718543" y="1154548"/>
                </a:lnTo>
                <a:lnTo>
                  <a:pt x="1711400" y="1155241"/>
                </a:lnTo>
                <a:close/>
                <a:moveTo>
                  <a:pt x="279405" y="1146470"/>
                </a:moveTo>
                <a:lnTo>
                  <a:pt x="283323" y="1149695"/>
                </a:lnTo>
                <a:lnTo>
                  <a:pt x="274568" y="1152347"/>
                </a:lnTo>
                <a:close/>
                <a:moveTo>
                  <a:pt x="1157149" y="1145967"/>
                </a:moveTo>
                <a:lnTo>
                  <a:pt x="1148394" y="1148619"/>
                </a:lnTo>
                <a:lnTo>
                  <a:pt x="1152312" y="1151844"/>
                </a:lnTo>
                <a:close/>
                <a:moveTo>
                  <a:pt x="1870840" y="1145168"/>
                </a:moveTo>
                <a:lnTo>
                  <a:pt x="1876371" y="1146434"/>
                </a:lnTo>
                <a:lnTo>
                  <a:pt x="1878676" y="1151618"/>
                </a:lnTo>
                <a:lnTo>
                  <a:pt x="1871534" y="1152311"/>
                </a:lnTo>
                <a:close/>
                <a:moveTo>
                  <a:pt x="1733747" y="1144059"/>
                </a:moveTo>
                <a:lnTo>
                  <a:pt x="1734440" y="1151202"/>
                </a:lnTo>
                <a:lnTo>
                  <a:pt x="1728563" y="1146365"/>
                </a:lnTo>
                <a:close/>
                <a:moveTo>
                  <a:pt x="1373156" y="1143020"/>
                </a:moveTo>
                <a:lnTo>
                  <a:pt x="1363136" y="1151202"/>
                </a:lnTo>
                <a:cubicBezTo>
                  <a:pt x="1365442" y="1156385"/>
                  <a:pt x="1361524" y="1153161"/>
                  <a:pt x="1369014" y="1156039"/>
                </a:cubicBezTo>
                <a:lnTo>
                  <a:pt x="1368095" y="1165140"/>
                </a:lnTo>
                <a:lnTo>
                  <a:pt x="1373624" y="1166405"/>
                </a:lnTo>
                <a:lnTo>
                  <a:pt x="1373971" y="1169977"/>
                </a:lnTo>
                <a:lnTo>
                  <a:pt x="1378808" y="1164100"/>
                </a:lnTo>
                <a:cubicBezTo>
                  <a:pt x="1372585" y="1155692"/>
                  <a:pt x="1372932" y="1159263"/>
                  <a:pt x="1373850" y="1150162"/>
                </a:cubicBezTo>
                <a:lnTo>
                  <a:pt x="1383644" y="1158223"/>
                </a:lnTo>
                <a:lnTo>
                  <a:pt x="1388135" y="1148775"/>
                </a:lnTo>
                <a:lnTo>
                  <a:pt x="1373850" y="1150162"/>
                </a:lnTo>
                <a:close/>
                <a:moveTo>
                  <a:pt x="1215569" y="1137366"/>
                </a:moveTo>
                <a:cubicBezTo>
                  <a:pt x="1214921" y="1137654"/>
                  <a:pt x="1214115" y="1138633"/>
                  <a:pt x="1210717" y="1140765"/>
                </a:cubicBezTo>
                <a:lnTo>
                  <a:pt x="1214635" y="1143990"/>
                </a:lnTo>
                <a:lnTo>
                  <a:pt x="1205880" y="1146643"/>
                </a:lnTo>
                <a:lnTo>
                  <a:pt x="1211757" y="1151480"/>
                </a:lnTo>
                <a:lnTo>
                  <a:pt x="1212104" y="1155051"/>
                </a:lnTo>
                <a:lnTo>
                  <a:pt x="1212451" y="1158622"/>
                </a:lnTo>
                <a:lnTo>
                  <a:pt x="1215676" y="1154704"/>
                </a:lnTo>
                <a:lnTo>
                  <a:pt x="1211757" y="1151480"/>
                </a:lnTo>
                <a:lnTo>
                  <a:pt x="1219472" y="1138114"/>
                </a:lnTo>
                <a:cubicBezTo>
                  <a:pt x="1216707" y="1137480"/>
                  <a:pt x="1216217" y="1137077"/>
                  <a:pt x="1215569" y="1137366"/>
                </a:cubicBezTo>
                <a:close/>
                <a:moveTo>
                  <a:pt x="1341934" y="1137038"/>
                </a:moveTo>
                <a:cubicBezTo>
                  <a:pt x="1337557" y="1138365"/>
                  <a:pt x="1337471" y="1137472"/>
                  <a:pt x="1337471" y="1137472"/>
                </a:cubicBezTo>
                <a:cubicBezTo>
                  <a:pt x="1337471" y="1137472"/>
                  <a:pt x="1337557" y="1138365"/>
                  <a:pt x="1333526" y="1143262"/>
                </a:cubicBezTo>
                <a:cubicBezTo>
                  <a:pt x="1331108" y="1146201"/>
                  <a:pt x="1329409" y="1147267"/>
                  <a:pt x="1328805" y="1148001"/>
                </a:cubicBezTo>
                <a:cubicBezTo>
                  <a:pt x="1328200" y="1148736"/>
                  <a:pt x="1328689" y="1149139"/>
                  <a:pt x="1330648" y="1150751"/>
                </a:cubicBezTo>
                <a:lnTo>
                  <a:pt x="1335485" y="1144874"/>
                </a:lnTo>
                <a:lnTo>
                  <a:pt x="1337791" y="1150058"/>
                </a:lnTo>
                <a:lnTo>
                  <a:pt x="1344587" y="1145793"/>
                </a:lnTo>
                <a:lnTo>
                  <a:pt x="1350117" y="1147058"/>
                </a:lnTo>
                <a:lnTo>
                  <a:pt x="1343667" y="1154894"/>
                </a:lnTo>
                <a:lnTo>
                  <a:pt x="1345626" y="1156507"/>
                </a:lnTo>
                <a:lnTo>
                  <a:pt x="1353688" y="1146712"/>
                </a:lnTo>
                <a:lnTo>
                  <a:pt x="1347811" y="1141875"/>
                </a:lnTo>
                <a:lnTo>
                  <a:pt x="1344587" y="1145793"/>
                </a:lnTo>
                <a:close/>
                <a:moveTo>
                  <a:pt x="1740196" y="1136223"/>
                </a:moveTo>
                <a:lnTo>
                  <a:pt x="1740889" y="1143366"/>
                </a:lnTo>
                <a:lnTo>
                  <a:pt x="1733747" y="1144059"/>
                </a:lnTo>
                <a:lnTo>
                  <a:pt x="1736625" y="1136570"/>
                </a:lnTo>
                <a:close/>
                <a:moveTo>
                  <a:pt x="1714850" y="1135079"/>
                </a:moveTo>
                <a:lnTo>
                  <a:pt x="1717156" y="1140262"/>
                </a:lnTo>
                <a:lnTo>
                  <a:pt x="1710013" y="1140956"/>
                </a:lnTo>
                <a:close/>
                <a:moveTo>
                  <a:pt x="332281" y="1134127"/>
                </a:moveTo>
                <a:lnTo>
                  <a:pt x="327444" y="1140005"/>
                </a:lnTo>
                <a:lnTo>
                  <a:pt x="333320" y="1144840"/>
                </a:lnTo>
                <a:close/>
                <a:moveTo>
                  <a:pt x="1680404" y="1133016"/>
                </a:moveTo>
                <a:lnTo>
                  <a:pt x="1681445" y="1143730"/>
                </a:lnTo>
                <a:cubicBezTo>
                  <a:pt x="1683975" y="1132670"/>
                  <a:pt x="1686628" y="1141425"/>
                  <a:pt x="1680404" y="1133016"/>
                </a:cubicBezTo>
                <a:close/>
                <a:moveTo>
                  <a:pt x="290690" y="1132757"/>
                </a:moveTo>
                <a:lnTo>
                  <a:pt x="294608" y="1135982"/>
                </a:lnTo>
                <a:lnTo>
                  <a:pt x="285853" y="1138635"/>
                </a:lnTo>
                <a:close/>
                <a:moveTo>
                  <a:pt x="1274653" y="1130954"/>
                </a:moveTo>
                <a:lnTo>
                  <a:pt x="1267510" y="1131647"/>
                </a:lnTo>
                <a:lnTo>
                  <a:pt x="1268204" y="1138790"/>
                </a:lnTo>
                <a:close/>
                <a:moveTo>
                  <a:pt x="1283061" y="1124730"/>
                </a:moveTo>
                <a:lnTo>
                  <a:pt x="1285713" y="1133484"/>
                </a:lnTo>
                <a:lnTo>
                  <a:pt x="1282488" y="1137402"/>
                </a:lnTo>
                <a:cubicBezTo>
                  <a:pt x="1288712" y="1145811"/>
                  <a:pt x="1284794" y="1142586"/>
                  <a:pt x="1289406" y="1152953"/>
                </a:cubicBezTo>
                <a:cubicBezTo>
                  <a:pt x="1289406" y="1152953"/>
                  <a:pt x="1294589" y="1150647"/>
                  <a:pt x="1294589" y="1150647"/>
                </a:cubicBezTo>
                <a:cubicBezTo>
                  <a:pt x="1301039" y="1142811"/>
                  <a:pt x="1291590" y="1138321"/>
                  <a:pt x="1287672" y="1135097"/>
                </a:cubicBezTo>
                <a:lnTo>
                  <a:pt x="1285713" y="1133484"/>
                </a:lnTo>
                <a:lnTo>
                  <a:pt x="1290897" y="1131178"/>
                </a:lnTo>
                <a:close/>
                <a:moveTo>
                  <a:pt x="1250572" y="1124279"/>
                </a:moveTo>
                <a:lnTo>
                  <a:pt x="1248961" y="1126238"/>
                </a:lnTo>
                <a:lnTo>
                  <a:pt x="1241819" y="1126931"/>
                </a:lnTo>
                <a:lnTo>
                  <a:pt x="1245736" y="1130156"/>
                </a:lnTo>
                <a:lnTo>
                  <a:pt x="1248961" y="1126238"/>
                </a:lnTo>
                <a:lnTo>
                  <a:pt x="1246083" y="1133727"/>
                </a:lnTo>
                <a:cubicBezTo>
                  <a:pt x="1253572" y="1136605"/>
                  <a:pt x="1247695" y="1131768"/>
                  <a:pt x="1251960" y="1138564"/>
                </a:cubicBezTo>
                <a:lnTo>
                  <a:pt x="1258756" y="1134299"/>
                </a:lnTo>
                <a:lnTo>
                  <a:pt x="1259674" y="1125198"/>
                </a:lnTo>
                <a:close/>
                <a:moveTo>
                  <a:pt x="1297345" y="1123343"/>
                </a:moveTo>
                <a:lnTo>
                  <a:pt x="1298039" y="1130485"/>
                </a:lnTo>
                <a:lnTo>
                  <a:pt x="1292856" y="1132791"/>
                </a:lnTo>
                <a:lnTo>
                  <a:pt x="1296774" y="1136015"/>
                </a:lnTo>
                <a:lnTo>
                  <a:pt x="1300692" y="1139240"/>
                </a:lnTo>
                <a:cubicBezTo>
                  <a:pt x="1306569" y="1144077"/>
                  <a:pt x="1304957" y="1146036"/>
                  <a:pt x="1307262" y="1151219"/>
                </a:cubicBezTo>
                <a:lnTo>
                  <a:pt x="1319588" y="1148220"/>
                </a:lnTo>
                <a:lnTo>
                  <a:pt x="1313365" y="1139812"/>
                </a:lnTo>
                <a:cubicBezTo>
                  <a:pt x="1300345" y="1135669"/>
                  <a:pt x="1316935" y="1139465"/>
                  <a:pt x="1296774" y="1136015"/>
                </a:cubicBezTo>
                <a:lnTo>
                  <a:pt x="1306794" y="1127833"/>
                </a:lnTo>
                <a:lnTo>
                  <a:pt x="1306447" y="1124262"/>
                </a:lnTo>
                <a:close/>
                <a:moveTo>
                  <a:pt x="1698833" y="1118610"/>
                </a:moveTo>
                <a:lnTo>
                  <a:pt x="1692037" y="1122874"/>
                </a:lnTo>
                <a:lnTo>
                  <a:pt x="1700219" y="1132894"/>
                </a:lnTo>
                <a:lnTo>
                  <a:pt x="1699179" y="1122181"/>
                </a:lnTo>
                <a:lnTo>
                  <a:pt x="1703097" y="1125405"/>
                </a:lnTo>
                <a:lnTo>
                  <a:pt x="1706321" y="1121488"/>
                </a:lnTo>
                <a:close/>
                <a:moveTo>
                  <a:pt x="1720259" y="1116529"/>
                </a:moveTo>
                <a:lnTo>
                  <a:pt x="1715422" y="1122406"/>
                </a:lnTo>
                <a:cubicBezTo>
                  <a:pt x="1718678" y="1123442"/>
                  <a:pt x="1720125" y="1124428"/>
                  <a:pt x="1720653" y="1125222"/>
                </a:cubicBezTo>
                <a:lnTo>
                  <a:pt x="1720499" y="1126108"/>
                </a:lnTo>
                <a:lnTo>
                  <a:pt x="1719879" y="1126536"/>
                </a:lnTo>
                <a:cubicBezTo>
                  <a:pt x="1719482" y="1127081"/>
                  <a:pt x="1719939" y="1127150"/>
                  <a:pt x="1720364" y="1126883"/>
                </a:cubicBezTo>
                <a:lnTo>
                  <a:pt x="1720499" y="1126108"/>
                </a:lnTo>
                <a:lnTo>
                  <a:pt x="1724524" y="1123325"/>
                </a:lnTo>
                <a:close/>
                <a:moveTo>
                  <a:pt x="1747217" y="1115714"/>
                </a:moveTo>
                <a:lnTo>
                  <a:pt x="1749176" y="1117327"/>
                </a:lnTo>
                <a:cubicBezTo>
                  <a:pt x="1744339" y="1123204"/>
                  <a:pt x="1742726" y="1125163"/>
                  <a:pt x="1743420" y="1132306"/>
                </a:cubicBezTo>
                <a:lnTo>
                  <a:pt x="1737890" y="1131040"/>
                </a:lnTo>
                <a:close/>
                <a:moveTo>
                  <a:pt x="1322026" y="1115314"/>
                </a:moveTo>
                <a:cubicBezTo>
                  <a:pt x="1320758" y="1113860"/>
                  <a:pt x="1318080" y="1114120"/>
                  <a:pt x="1312896" y="1116426"/>
                </a:cubicBezTo>
                <a:lnTo>
                  <a:pt x="1322691" y="1124487"/>
                </a:lnTo>
                <a:cubicBezTo>
                  <a:pt x="1323151" y="1119936"/>
                  <a:pt x="1323294" y="1116768"/>
                  <a:pt x="1322026" y="1115314"/>
                </a:cubicBezTo>
                <a:close/>
                <a:moveTo>
                  <a:pt x="1199188" y="1114848"/>
                </a:moveTo>
                <a:lnTo>
                  <a:pt x="1196311" y="1122337"/>
                </a:lnTo>
                <a:lnTo>
                  <a:pt x="1203453" y="1121644"/>
                </a:lnTo>
                <a:close/>
                <a:moveTo>
                  <a:pt x="1249098" y="1114594"/>
                </a:moveTo>
                <a:cubicBezTo>
                  <a:pt x="1250531" y="1114848"/>
                  <a:pt x="1249069" y="1116624"/>
                  <a:pt x="1248140" y="1115757"/>
                </a:cubicBezTo>
                <a:lnTo>
                  <a:pt x="1248011" y="1114886"/>
                </a:lnTo>
                <a:close/>
                <a:moveTo>
                  <a:pt x="1345037" y="1113305"/>
                </a:moveTo>
                <a:lnTo>
                  <a:pt x="1336282" y="1115958"/>
                </a:lnTo>
                <a:lnTo>
                  <a:pt x="1344465" y="1125978"/>
                </a:lnTo>
                <a:close/>
                <a:moveTo>
                  <a:pt x="1236860" y="1112994"/>
                </a:moveTo>
                <a:lnTo>
                  <a:pt x="1237554" y="1120136"/>
                </a:lnTo>
                <a:lnTo>
                  <a:pt x="1242390" y="1114259"/>
                </a:lnTo>
                <a:close/>
                <a:moveTo>
                  <a:pt x="1758849" y="1105573"/>
                </a:moveTo>
                <a:lnTo>
                  <a:pt x="1771522" y="1106145"/>
                </a:lnTo>
                <a:lnTo>
                  <a:pt x="1770603" y="1115247"/>
                </a:lnTo>
                <a:cubicBezTo>
                  <a:pt x="1761501" y="1114328"/>
                  <a:pt x="1765073" y="1113981"/>
                  <a:pt x="1758849" y="1105573"/>
                </a:cubicBezTo>
                <a:close/>
                <a:moveTo>
                  <a:pt x="1212434" y="1102747"/>
                </a:moveTo>
                <a:cubicBezTo>
                  <a:pt x="1211168" y="1108278"/>
                  <a:pt x="1209209" y="1106666"/>
                  <a:pt x="1215086" y="1111502"/>
                </a:cubicBezTo>
                <a:lnTo>
                  <a:pt x="1218311" y="1107584"/>
                </a:lnTo>
                <a:close/>
                <a:moveTo>
                  <a:pt x="1246534" y="1101239"/>
                </a:moveTo>
                <a:lnTo>
                  <a:pt x="1248493" y="1102852"/>
                </a:lnTo>
                <a:lnTo>
                  <a:pt x="1244921" y="1103198"/>
                </a:lnTo>
                <a:close/>
                <a:moveTo>
                  <a:pt x="1320264" y="1099488"/>
                </a:moveTo>
                <a:lnTo>
                  <a:pt x="1315080" y="1101794"/>
                </a:lnTo>
                <a:lnTo>
                  <a:pt x="1321304" y="1110202"/>
                </a:lnTo>
                <a:cubicBezTo>
                  <a:pt x="1324182" y="1102713"/>
                  <a:pt x="1325222" y="1113426"/>
                  <a:pt x="1320264" y="1099488"/>
                </a:cubicBezTo>
                <a:close/>
                <a:moveTo>
                  <a:pt x="1327406" y="1098795"/>
                </a:moveTo>
                <a:lnTo>
                  <a:pt x="1328100" y="1105938"/>
                </a:lnTo>
                <a:lnTo>
                  <a:pt x="1332937" y="1100061"/>
                </a:lnTo>
                <a:close/>
                <a:moveTo>
                  <a:pt x="1709425" y="1097754"/>
                </a:moveTo>
                <a:lnTo>
                  <a:pt x="1708159" y="1103285"/>
                </a:lnTo>
                <a:lnTo>
                  <a:pt x="1704241" y="1100060"/>
                </a:lnTo>
                <a:lnTo>
                  <a:pt x="1699404" y="1105937"/>
                </a:lnTo>
                <a:lnTo>
                  <a:pt x="1695486" y="1102712"/>
                </a:lnTo>
                <a:lnTo>
                  <a:pt x="1694221" y="1108243"/>
                </a:lnTo>
                <a:lnTo>
                  <a:pt x="1685119" y="1107323"/>
                </a:lnTo>
                <a:cubicBezTo>
                  <a:pt x="1694915" y="1115385"/>
                  <a:pt x="1694915" y="1115385"/>
                  <a:pt x="1697792" y="1107896"/>
                </a:cubicBezTo>
                <a:lnTo>
                  <a:pt x="1707240" y="1112386"/>
                </a:lnTo>
                <a:cubicBezTo>
                  <a:pt x="1711504" y="1119182"/>
                  <a:pt x="1707587" y="1115958"/>
                  <a:pt x="1716341" y="1113305"/>
                </a:cubicBezTo>
                <a:cubicBezTo>
                  <a:pt x="1702975" y="1105590"/>
                  <a:pt x="1707240" y="1112386"/>
                  <a:pt x="1708159" y="1103285"/>
                </a:cubicBezTo>
                <a:lnTo>
                  <a:pt x="1714955" y="1099020"/>
                </a:lnTo>
                <a:close/>
                <a:moveTo>
                  <a:pt x="281693" y="1095780"/>
                </a:moveTo>
                <a:lnTo>
                  <a:pt x="287570" y="1100617"/>
                </a:lnTo>
                <a:lnTo>
                  <a:pt x="278815" y="1103269"/>
                </a:lnTo>
                <a:close/>
                <a:moveTo>
                  <a:pt x="340792" y="1091844"/>
                </a:moveTo>
                <a:lnTo>
                  <a:pt x="332037" y="1094496"/>
                </a:lnTo>
                <a:lnTo>
                  <a:pt x="335955" y="1097721"/>
                </a:lnTo>
                <a:close/>
                <a:moveTo>
                  <a:pt x="1238351" y="1091219"/>
                </a:moveTo>
                <a:cubicBezTo>
                  <a:pt x="1231902" y="1099055"/>
                  <a:pt x="1231902" y="1099055"/>
                  <a:pt x="1234554" y="1107810"/>
                </a:cubicBezTo>
                <a:cubicBezTo>
                  <a:pt x="1239044" y="1098361"/>
                  <a:pt x="1237432" y="1100321"/>
                  <a:pt x="1238351" y="1091219"/>
                </a:cubicBezTo>
                <a:close/>
                <a:moveTo>
                  <a:pt x="1256207" y="1089486"/>
                </a:moveTo>
                <a:lnTo>
                  <a:pt x="1252636" y="1089832"/>
                </a:lnTo>
                <a:lnTo>
                  <a:pt x="1251370" y="1095362"/>
                </a:lnTo>
                <a:cubicBezTo>
                  <a:pt x="1247799" y="1095709"/>
                  <a:pt x="1246013" y="1095882"/>
                  <a:pt x="1245207" y="1096862"/>
                </a:cubicBezTo>
                <a:cubicBezTo>
                  <a:pt x="1244401" y="1097841"/>
                  <a:pt x="1244574" y="1099627"/>
                  <a:pt x="1244921" y="1103198"/>
                </a:cubicBezTo>
                <a:lnTo>
                  <a:pt x="1243656" y="1108729"/>
                </a:lnTo>
                <a:cubicBezTo>
                  <a:pt x="1252757" y="1109648"/>
                  <a:pt x="1247227" y="1108382"/>
                  <a:pt x="1247574" y="1111953"/>
                </a:cubicBezTo>
                <a:lnTo>
                  <a:pt x="1248011" y="1114886"/>
                </a:lnTo>
                <a:lnTo>
                  <a:pt x="1244349" y="1115871"/>
                </a:lnTo>
                <a:lnTo>
                  <a:pt x="1250226" y="1120708"/>
                </a:lnTo>
                <a:lnTo>
                  <a:pt x="1249879" y="1117137"/>
                </a:lnTo>
                <a:lnTo>
                  <a:pt x="1259900" y="1108954"/>
                </a:lnTo>
                <a:cubicBezTo>
                  <a:pt x="1252411" y="1106076"/>
                  <a:pt x="1256329" y="1109301"/>
                  <a:pt x="1254023" y="1104117"/>
                </a:cubicBezTo>
                <a:lnTo>
                  <a:pt x="1250452" y="1104464"/>
                </a:lnTo>
                <a:lnTo>
                  <a:pt x="1248493" y="1102852"/>
                </a:lnTo>
                <a:lnTo>
                  <a:pt x="1251370" y="1095362"/>
                </a:lnTo>
                <a:lnTo>
                  <a:pt x="1256901" y="1096628"/>
                </a:lnTo>
                <a:close/>
                <a:moveTo>
                  <a:pt x="1277635" y="1087405"/>
                </a:moveTo>
                <a:lnTo>
                  <a:pt x="1272798" y="1093282"/>
                </a:lnTo>
                <a:lnTo>
                  <a:pt x="1284205" y="1099384"/>
                </a:lnTo>
                <a:lnTo>
                  <a:pt x="1279021" y="1101690"/>
                </a:lnTo>
                <a:lnTo>
                  <a:pt x="1286857" y="1108139"/>
                </a:lnTo>
                <a:lnTo>
                  <a:pt x="1284205" y="1099384"/>
                </a:lnTo>
                <a:cubicBezTo>
                  <a:pt x="1284777" y="1086711"/>
                  <a:pt x="1289388" y="1097079"/>
                  <a:pt x="1277635" y="1087405"/>
                </a:cubicBezTo>
                <a:close/>
                <a:moveTo>
                  <a:pt x="1185701" y="1087318"/>
                </a:moveTo>
                <a:lnTo>
                  <a:pt x="1179252" y="1095155"/>
                </a:lnTo>
                <a:lnTo>
                  <a:pt x="1188354" y="1096074"/>
                </a:lnTo>
                <a:close/>
                <a:moveTo>
                  <a:pt x="1728199" y="1086920"/>
                </a:moveTo>
                <a:lnTo>
                  <a:pt x="1737647" y="1091410"/>
                </a:lnTo>
                <a:lnTo>
                  <a:pt x="1742831" y="1089104"/>
                </a:lnTo>
                <a:lnTo>
                  <a:pt x="1733157" y="1100858"/>
                </a:lnTo>
                <a:cubicBezTo>
                  <a:pt x="1726933" y="1092450"/>
                  <a:pt x="1727280" y="1096021"/>
                  <a:pt x="1728199" y="1086920"/>
                </a:cubicBezTo>
                <a:close/>
                <a:moveTo>
                  <a:pt x="1684651" y="1083938"/>
                </a:moveTo>
                <a:lnTo>
                  <a:pt x="1678202" y="1091774"/>
                </a:lnTo>
                <a:lnTo>
                  <a:pt x="1683733" y="1093039"/>
                </a:lnTo>
                <a:lnTo>
                  <a:pt x="1677284" y="1100875"/>
                </a:lnTo>
                <a:lnTo>
                  <a:pt x="1687997" y="1099835"/>
                </a:lnTo>
                <a:lnTo>
                  <a:pt x="1683733" y="1093039"/>
                </a:lnTo>
                <a:close/>
                <a:moveTo>
                  <a:pt x="311182" y="1083904"/>
                </a:moveTo>
                <a:lnTo>
                  <a:pt x="319018" y="1090353"/>
                </a:lnTo>
                <a:lnTo>
                  <a:pt x="322243" y="1086435"/>
                </a:lnTo>
                <a:close/>
                <a:moveTo>
                  <a:pt x="1255513" y="1082343"/>
                </a:moveTo>
                <a:lnTo>
                  <a:pt x="1243188" y="1085342"/>
                </a:lnTo>
                <a:lnTo>
                  <a:pt x="1249065" y="1090179"/>
                </a:lnTo>
                <a:close/>
                <a:moveTo>
                  <a:pt x="262103" y="1079657"/>
                </a:moveTo>
                <a:lnTo>
                  <a:pt x="267980" y="1084494"/>
                </a:lnTo>
                <a:cubicBezTo>
                  <a:pt x="258306" y="1096248"/>
                  <a:pt x="266714" y="1090024"/>
                  <a:pt x="256000" y="1091065"/>
                </a:cubicBezTo>
                <a:close/>
                <a:moveTo>
                  <a:pt x="1731076" y="1079430"/>
                </a:moveTo>
                <a:lnTo>
                  <a:pt x="1733382" y="1084614"/>
                </a:lnTo>
                <a:lnTo>
                  <a:pt x="1728199" y="1086920"/>
                </a:lnTo>
                <a:close/>
                <a:moveTo>
                  <a:pt x="1217149" y="1077055"/>
                </a:moveTo>
                <a:cubicBezTo>
                  <a:pt x="1211046" y="1088463"/>
                  <a:pt x="1213352" y="1093646"/>
                  <a:pt x="1216005" y="1102401"/>
                </a:cubicBezTo>
                <a:lnTo>
                  <a:pt x="1221535" y="1103666"/>
                </a:lnTo>
                <a:lnTo>
                  <a:pt x="1218882" y="1094912"/>
                </a:lnTo>
                <a:cubicBezTo>
                  <a:pt x="1230862" y="1088341"/>
                  <a:pt x="1221760" y="1087423"/>
                  <a:pt x="1217149" y="1077055"/>
                </a:cubicBezTo>
                <a:close/>
                <a:moveTo>
                  <a:pt x="1890864" y="1072929"/>
                </a:moveTo>
                <a:lnTo>
                  <a:pt x="1893169" y="1078112"/>
                </a:lnTo>
                <a:lnTo>
                  <a:pt x="1884414" y="1080765"/>
                </a:lnTo>
                <a:lnTo>
                  <a:pt x="1883721" y="1073622"/>
                </a:lnTo>
                <a:close/>
                <a:moveTo>
                  <a:pt x="1721282" y="1071369"/>
                </a:moveTo>
                <a:lnTo>
                  <a:pt x="1725547" y="1078165"/>
                </a:lnTo>
                <a:lnTo>
                  <a:pt x="1714833" y="1079205"/>
                </a:lnTo>
                <a:close/>
                <a:moveTo>
                  <a:pt x="1740344" y="1070424"/>
                </a:moveTo>
                <a:lnTo>
                  <a:pt x="1742103" y="1070587"/>
                </a:lnTo>
                <a:cubicBezTo>
                  <a:pt x="1743396" y="1071137"/>
                  <a:pt x="1739958" y="1071696"/>
                  <a:pt x="1740185" y="1070548"/>
                </a:cubicBezTo>
                <a:close/>
                <a:moveTo>
                  <a:pt x="1288227" y="1066550"/>
                </a:moveTo>
                <a:lnTo>
                  <a:pt x="1285002" y="1070468"/>
                </a:lnTo>
                <a:lnTo>
                  <a:pt x="1290879" y="1075305"/>
                </a:lnTo>
                <a:lnTo>
                  <a:pt x="1294103" y="1071386"/>
                </a:lnTo>
                <a:close/>
                <a:moveTo>
                  <a:pt x="1246638" y="1065180"/>
                </a:moveTo>
                <a:lnTo>
                  <a:pt x="1245719" y="1074282"/>
                </a:lnTo>
                <a:lnTo>
                  <a:pt x="1252168" y="1066446"/>
                </a:lnTo>
                <a:close/>
                <a:moveTo>
                  <a:pt x="1276748" y="1062032"/>
                </a:moveTo>
                <a:cubicBezTo>
                  <a:pt x="1276503" y="1061830"/>
                  <a:pt x="1276187" y="1063213"/>
                  <a:pt x="1270023" y="1064712"/>
                </a:cubicBezTo>
                <a:cubicBezTo>
                  <a:pt x="1279819" y="1072774"/>
                  <a:pt x="1270718" y="1071854"/>
                  <a:pt x="1283043" y="1068856"/>
                </a:cubicBezTo>
                <a:cubicBezTo>
                  <a:pt x="1277166" y="1064019"/>
                  <a:pt x="1276993" y="1062233"/>
                  <a:pt x="1276748" y="1062032"/>
                </a:cubicBezTo>
                <a:close/>
                <a:moveTo>
                  <a:pt x="1841091" y="1061540"/>
                </a:moveTo>
                <a:lnTo>
                  <a:pt x="1843397" y="1066723"/>
                </a:lnTo>
                <a:lnTo>
                  <a:pt x="1836255" y="1067417"/>
                </a:lnTo>
                <a:close/>
                <a:moveTo>
                  <a:pt x="312326" y="1058559"/>
                </a:moveTo>
                <a:lnTo>
                  <a:pt x="305184" y="1059253"/>
                </a:lnTo>
                <a:lnTo>
                  <a:pt x="307489" y="1064436"/>
                </a:lnTo>
                <a:close/>
                <a:moveTo>
                  <a:pt x="284567" y="1058239"/>
                </a:moveTo>
                <a:lnTo>
                  <a:pt x="284432" y="1059014"/>
                </a:lnTo>
                <a:cubicBezTo>
                  <a:pt x="284007" y="1059281"/>
                  <a:pt x="283550" y="1059212"/>
                  <a:pt x="283948" y="1058666"/>
                </a:cubicBezTo>
                <a:close/>
                <a:moveTo>
                  <a:pt x="1727038" y="1056390"/>
                </a:moveTo>
                <a:lnTo>
                  <a:pt x="1736486" y="1060881"/>
                </a:lnTo>
                <a:lnTo>
                  <a:pt x="1738792" y="1066064"/>
                </a:lnTo>
                <a:lnTo>
                  <a:pt x="1744322" y="1067330"/>
                </a:lnTo>
                <a:lnTo>
                  <a:pt x="1740344" y="1070424"/>
                </a:lnTo>
                <a:lnTo>
                  <a:pt x="1735567" y="1069982"/>
                </a:lnTo>
                <a:lnTo>
                  <a:pt x="1743403" y="1076431"/>
                </a:lnTo>
                <a:cubicBezTo>
                  <a:pt x="1729118" y="1077818"/>
                  <a:pt x="1743403" y="1076431"/>
                  <a:pt x="1730384" y="1072288"/>
                </a:cubicBezTo>
                <a:lnTo>
                  <a:pt x="1735220" y="1066411"/>
                </a:lnTo>
                <a:cubicBezTo>
                  <a:pt x="1718629" y="1062614"/>
                  <a:pt x="1725772" y="1061921"/>
                  <a:pt x="1727038" y="1056390"/>
                </a:cubicBezTo>
                <a:close/>
                <a:moveTo>
                  <a:pt x="1690979" y="1056286"/>
                </a:moveTo>
                <a:lnTo>
                  <a:pt x="1690407" y="1068959"/>
                </a:lnTo>
                <a:lnTo>
                  <a:pt x="1700774" y="1064348"/>
                </a:lnTo>
                <a:close/>
                <a:moveTo>
                  <a:pt x="1768280" y="1054189"/>
                </a:moveTo>
                <a:lnTo>
                  <a:pt x="1770586" y="1059372"/>
                </a:lnTo>
                <a:lnTo>
                  <a:pt x="1760565" y="1067555"/>
                </a:lnTo>
                <a:lnTo>
                  <a:pt x="1766442" y="1072392"/>
                </a:lnTo>
                <a:lnTo>
                  <a:pt x="1763218" y="1076310"/>
                </a:lnTo>
                <a:cubicBezTo>
                  <a:pt x="1753423" y="1068249"/>
                  <a:pt x="1753423" y="1068249"/>
                  <a:pt x="1760219" y="1063984"/>
                </a:cubicBezTo>
                <a:lnTo>
                  <a:pt x="1761137" y="1054882"/>
                </a:lnTo>
                <a:lnTo>
                  <a:pt x="1765056" y="1058107"/>
                </a:lnTo>
                <a:close/>
                <a:moveTo>
                  <a:pt x="1272209" y="1050081"/>
                </a:moveTo>
                <a:lnTo>
                  <a:pt x="1272901" y="1057223"/>
                </a:lnTo>
                <a:lnTo>
                  <a:pt x="1280044" y="1056530"/>
                </a:lnTo>
                <a:close/>
                <a:moveTo>
                  <a:pt x="1630146" y="1042366"/>
                </a:moveTo>
                <a:lnTo>
                  <a:pt x="1623004" y="1043059"/>
                </a:lnTo>
                <a:lnTo>
                  <a:pt x="1626922" y="1046284"/>
                </a:lnTo>
                <a:close/>
                <a:moveTo>
                  <a:pt x="1222783" y="1042262"/>
                </a:moveTo>
                <a:lnTo>
                  <a:pt x="1217946" y="1048139"/>
                </a:lnTo>
                <a:cubicBezTo>
                  <a:pt x="1223477" y="1049405"/>
                  <a:pt x="1219905" y="1049751"/>
                  <a:pt x="1226701" y="1045487"/>
                </a:cubicBezTo>
                <a:close/>
                <a:moveTo>
                  <a:pt x="316123" y="1041968"/>
                </a:moveTo>
                <a:lnTo>
                  <a:pt x="311286" y="1047845"/>
                </a:lnTo>
                <a:lnTo>
                  <a:pt x="315204" y="1051070"/>
                </a:lnTo>
                <a:close/>
                <a:moveTo>
                  <a:pt x="1282228" y="1041897"/>
                </a:moveTo>
                <a:lnTo>
                  <a:pt x="1282922" y="1049040"/>
                </a:lnTo>
                <a:lnTo>
                  <a:pt x="1288106" y="1046734"/>
                </a:lnTo>
                <a:lnTo>
                  <a:pt x="1287759" y="1043163"/>
                </a:lnTo>
                <a:close/>
                <a:moveTo>
                  <a:pt x="1693164" y="1041655"/>
                </a:moveTo>
                <a:lnTo>
                  <a:pt x="1690632" y="1052715"/>
                </a:lnTo>
                <a:lnTo>
                  <a:pt x="1697081" y="1044879"/>
                </a:lnTo>
                <a:close/>
                <a:moveTo>
                  <a:pt x="1305615" y="1041430"/>
                </a:moveTo>
                <a:cubicBezTo>
                  <a:pt x="1306655" y="1052144"/>
                  <a:pt x="1302390" y="1045348"/>
                  <a:pt x="1312185" y="1053409"/>
                </a:cubicBezTo>
                <a:cubicBezTo>
                  <a:pt x="1315063" y="1045920"/>
                  <a:pt x="1310226" y="1051797"/>
                  <a:pt x="1317022" y="1047532"/>
                </a:cubicBezTo>
                <a:close/>
                <a:moveTo>
                  <a:pt x="288471" y="1035641"/>
                </a:moveTo>
                <a:lnTo>
                  <a:pt x="294348" y="1040478"/>
                </a:lnTo>
                <a:lnTo>
                  <a:pt x="284674" y="1052231"/>
                </a:lnTo>
                <a:lnTo>
                  <a:pt x="288593" y="1055456"/>
                </a:lnTo>
                <a:lnTo>
                  <a:pt x="284567" y="1058239"/>
                </a:lnTo>
                <a:lnTo>
                  <a:pt x="284721" y="1057353"/>
                </a:lnTo>
                <a:cubicBezTo>
                  <a:pt x="284193" y="1056559"/>
                  <a:pt x="282746" y="1055573"/>
                  <a:pt x="279491" y="1054537"/>
                </a:cubicBezTo>
                <a:close/>
                <a:moveTo>
                  <a:pt x="1669083" y="1034980"/>
                </a:moveTo>
                <a:lnTo>
                  <a:pt x="1664246" y="1040857"/>
                </a:lnTo>
                <a:lnTo>
                  <a:pt x="1674960" y="1039817"/>
                </a:lnTo>
                <a:close/>
                <a:moveTo>
                  <a:pt x="1321166" y="1034513"/>
                </a:moveTo>
                <a:lnTo>
                  <a:pt x="1316329" y="1040390"/>
                </a:lnTo>
                <a:lnTo>
                  <a:pt x="1327042" y="1039349"/>
                </a:lnTo>
                <a:close/>
                <a:moveTo>
                  <a:pt x="1248701" y="1030734"/>
                </a:moveTo>
                <a:lnTo>
                  <a:pt x="1242252" y="1038570"/>
                </a:lnTo>
                <a:lnTo>
                  <a:pt x="1252965" y="1037529"/>
                </a:lnTo>
                <a:close/>
                <a:moveTo>
                  <a:pt x="1695694" y="1030595"/>
                </a:moveTo>
                <a:cubicBezTo>
                  <a:pt x="1688552" y="1031288"/>
                  <a:pt x="1690164" y="1029329"/>
                  <a:pt x="1680144" y="1037511"/>
                </a:cubicBezTo>
                <a:lnTo>
                  <a:pt x="1698000" y="1035778"/>
                </a:lnTo>
                <a:close/>
                <a:moveTo>
                  <a:pt x="1782096" y="1029416"/>
                </a:moveTo>
                <a:lnTo>
                  <a:pt x="1791198" y="1030335"/>
                </a:lnTo>
                <a:lnTo>
                  <a:pt x="1787973" y="1034253"/>
                </a:lnTo>
                <a:close/>
                <a:moveTo>
                  <a:pt x="1750013" y="1028474"/>
                </a:moveTo>
                <a:lnTo>
                  <a:pt x="1749609" y="1028965"/>
                </a:lnTo>
                <a:lnTo>
                  <a:pt x="1750394" y="1029611"/>
                </a:lnTo>
                <a:close/>
                <a:moveTo>
                  <a:pt x="1736936" y="1028392"/>
                </a:moveTo>
                <a:lnTo>
                  <a:pt x="1742813" y="1033229"/>
                </a:lnTo>
                <a:lnTo>
                  <a:pt x="1737630" y="1035535"/>
                </a:lnTo>
                <a:close/>
                <a:moveTo>
                  <a:pt x="1776566" y="1028150"/>
                </a:moveTo>
                <a:lnTo>
                  <a:pt x="1777260" y="1035293"/>
                </a:lnTo>
                <a:lnTo>
                  <a:pt x="1771730" y="1034027"/>
                </a:lnTo>
                <a:close/>
                <a:moveTo>
                  <a:pt x="1853868" y="1026052"/>
                </a:moveTo>
                <a:lnTo>
                  <a:pt x="1863316" y="1030542"/>
                </a:lnTo>
                <a:lnTo>
                  <a:pt x="1854908" y="1036766"/>
                </a:lnTo>
                <a:close/>
                <a:moveTo>
                  <a:pt x="1273005" y="1021164"/>
                </a:moveTo>
                <a:lnTo>
                  <a:pt x="1265863" y="1021858"/>
                </a:lnTo>
                <a:lnTo>
                  <a:pt x="1266557" y="1029000"/>
                </a:lnTo>
                <a:close/>
                <a:moveTo>
                  <a:pt x="1667697" y="1020695"/>
                </a:moveTo>
                <a:cubicBezTo>
                  <a:pt x="1666778" y="1029797"/>
                  <a:pt x="1664819" y="1028185"/>
                  <a:pt x="1674614" y="1036246"/>
                </a:cubicBezTo>
                <a:cubicBezTo>
                  <a:pt x="1675879" y="1030715"/>
                  <a:pt x="1673573" y="1025532"/>
                  <a:pt x="1667697" y="1020695"/>
                </a:cubicBezTo>
                <a:close/>
                <a:moveTo>
                  <a:pt x="309405" y="1019189"/>
                </a:moveTo>
                <a:cubicBezTo>
                  <a:pt x="309405" y="1019189"/>
                  <a:pt x="309492" y="1020082"/>
                  <a:pt x="304941" y="1019622"/>
                </a:cubicBezTo>
                <a:lnTo>
                  <a:pt x="298839" y="1031029"/>
                </a:lnTo>
                <a:lnTo>
                  <a:pt x="303103" y="1037825"/>
                </a:lnTo>
                <a:lnTo>
                  <a:pt x="307940" y="1031947"/>
                </a:lnTo>
                <a:lnTo>
                  <a:pt x="309900" y="1033560"/>
                </a:lnTo>
                <a:lnTo>
                  <a:pt x="305063" y="1039437"/>
                </a:lnTo>
                <a:lnTo>
                  <a:pt x="307022" y="1041050"/>
                </a:lnTo>
                <a:lnTo>
                  <a:pt x="317042" y="1032867"/>
                </a:lnTo>
                <a:cubicBezTo>
                  <a:pt x="317042" y="1032867"/>
                  <a:pt x="316348" y="1025725"/>
                  <a:pt x="314389" y="1024112"/>
                </a:cubicBezTo>
                <a:cubicBezTo>
                  <a:pt x="309492" y="1020081"/>
                  <a:pt x="309405" y="1019189"/>
                  <a:pt x="309405" y="1019189"/>
                </a:cubicBezTo>
                <a:close/>
                <a:moveTo>
                  <a:pt x="1701797" y="1019187"/>
                </a:moveTo>
                <a:lnTo>
                  <a:pt x="1694654" y="1019881"/>
                </a:lnTo>
                <a:lnTo>
                  <a:pt x="1698572" y="1023105"/>
                </a:lnTo>
                <a:close/>
                <a:moveTo>
                  <a:pt x="1298005" y="1018737"/>
                </a:moveTo>
                <a:lnTo>
                  <a:pt x="1291556" y="1026573"/>
                </a:lnTo>
                <a:lnTo>
                  <a:pt x="1302269" y="1025532"/>
                </a:lnTo>
                <a:close/>
                <a:moveTo>
                  <a:pt x="1326574" y="1015963"/>
                </a:moveTo>
                <a:lnTo>
                  <a:pt x="1320125" y="1023799"/>
                </a:lnTo>
                <a:lnTo>
                  <a:pt x="1330839" y="1022759"/>
                </a:lnTo>
                <a:close/>
                <a:moveTo>
                  <a:pt x="1737508" y="1015720"/>
                </a:moveTo>
                <a:lnTo>
                  <a:pt x="1743732" y="1024128"/>
                </a:lnTo>
                <a:lnTo>
                  <a:pt x="1736936" y="1028392"/>
                </a:lnTo>
                <a:lnTo>
                  <a:pt x="1736936" y="1028393"/>
                </a:lnTo>
                <a:close/>
                <a:moveTo>
                  <a:pt x="1957087" y="1012426"/>
                </a:moveTo>
                <a:lnTo>
                  <a:pt x="1952250" y="1018304"/>
                </a:lnTo>
                <a:lnTo>
                  <a:pt x="1948332" y="1015079"/>
                </a:lnTo>
                <a:close/>
                <a:moveTo>
                  <a:pt x="1832666" y="1011889"/>
                </a:moveTo>
                <a:lnTo>
                  <a:pt x="1834053" y="1026174"/>
                </a:lnTo>
                <a:lnTo>
                  <a:pt x="1824604" y="1021684"/>
                </a:lnTo>
                <a:close/>
                <a:moveTo>
                  <a:pt x="1297311" y="1011595"/>
                </a:moveTo>
                <a:lnTo>
                  <a:pt x="1288556" y="1014247"/>
                </a:lnTo>
                <a:lnTo>
                  <a:pt x="1292474" y="1017471"/>
                </a:lnTo>
                <a:close/>
                <a:moveTo>
                  <a:pt x="1711470" y="1007434"/>
                </a:moveTo>
                <a:lnTo>
                  <a:pt x="1705021" y="1015269"/>
                </a:lnTo>
                <a:lnTo>
                  <a:pt x="1715735" y="1014230"/>
                </a:lnTo>
                <a:close/>
                <a:moveTo>
                  <a:pt x="1267112" y="1006867"/>
                </a:moveTo>
                <a:cubicBezTo>
                  <a:pt x="1265859" y="1007889"/>
                  <a:pt x="1264823" y="1011144"/>
                  <a:pt x="1259986" y="1017021"/>
                </a:cubicBezTo>
                <a:cubicBezTo>
                  <a:pt x="1270700" y="1015980"/>
                  <a:pt x="1263904" y="1020245"/>
                  <a:pt x="1268394" y="1010797"/>
                </a:cubicBezTo>
                <a:lnTo>
                  <a:pt x="1275537" y="1010103"/>
                </a:lnTo>
                <a:cubicBezTo>
                  <a:pt x="1269834" y="1007053"/>
                  <a:pt x="1268364" y="1005843"/>
                  <a:pt x="1267112" y="1006867"/>
                </a:cubicBezTo>
                <a:close/>
                <a:moveTo>
                  <a:pt x="1235560" y="1006775"/>
                </a:moveTo>
                <a:lnTo>
                  <a:pt x="1236253" y="1013917"/>
                </a:lnTo>
                <a:lnTo>
                  <a:pt x="1241090" y="1008040"/>
                </a:lnTo>
                <a:close/>
                <a:moveTo>
                  <a:pt x="1321616" y="1002024"/>
                </a:moveTo>
                <a:lnTo>
                  <a:pt x="1314473" y="1002718"/>
                </a:lnTo>
                <a:lnTo>
                  <a:pt x="1315167" y="1009861"/>
                </a:lnTo>
                <a:close/>
                <a:moveTo>
                  <a:pt x="1828054" y="1001522"/>
                </a:moveTo>
                <a:lnTo>
                  <a:pt x="1832666" y="1011889"/>
                </a:lnTo>
                <a:lnTo>
                  <a:pt x="1825176" y="1009011"/>
                </a:lnTo>
                <a:close/>
                <a:moveTo>
                  <a:pt x="1799138" y="1000724"/>
                </a:moveTo>
                <a:lnTo>
                  <a:pt x="1801097" y="1002336"/>
                </a:lnTo>
                <a:lnTo>
                  <a:pt x="1793382" y="1015703"/>
                </a:lnTo>
                <a:lnTo>
                  <a:pt x="1789464" y="1012478"/>
                </a:lnTo>
                <a:close/>
                <a:moveTo>
                  <a:pt x="1683473" y="997534"/>
                </a:moveTo>
                <a:lnTo>
                  <a:pt x="1683247" y="1013778"/>
                </a:lnTo>
                <a:lnTo>
                  <a:pt x="1680022" y="1017696"/>
                </a:lnTo>
                <a:lnTo>
                  <a:pt x="1675186" y="1023573"/>
                </a:lnTo>
                <a:lnTo>
                  <a:pt x="1677145" y="1025185"/>
                </a:lnTo>
                <a:lnTo>
                  <a:pt x="1681981" y="1019309"/>
                </a:lnTo>
                <a:lnTo>
                  <a:pt x="1685899" y="1022533"/>
                </a:lnTo>
                <a:lnTo>
                  <a:pt x="1690389" y="1013085"/>
                </a:lnTo>
                <a:lnTo>
                  <a:pt x="1697185" y="1008820"/>
                </a:lnTo>
                <a:lnTo>
                  <a:pt x="1691655" y="1007554"/>
                </a:lnTo>
                <a:lnTo>
                  <a:pt x="1698103" y="999719"/>
                </a:lnTo>
                <a:close/>
                <a:moveTo>
                  <a:pt x="1876914" y="995680"/>
                </a:moveTo>
                <a:cubicBezTo>
                  <a:pt x="1877692" y="994985"/>
                  <a:pt x="1877376" y="998113"/>
                  <a:pt x="1876771" y="997102"/>
                </a:cubicBezTo>
                <a:lnTo>
                  <a:pt x="1876632" y="996343"/>
                </a:lnTo>
                <a:close/>
                <a:moveTo>
                  <a:pt x="1737949" y="994724"/>
                </a:moveTo>
                <a:cubicBezTo>
                  <a:pt x="1735342" y="993400"/>
                  <a:pt x="1731857" y="994640"/>
                  <a:pt x="1727021" y="1000516"/>
                </a:cubicBezTo>
                <a:lnTo>
                  <a:pt x="1737734" y="999476"/>
                </a:lnTo>
                <a:cubicBezTo>
                  <a:pt x="1740040" y="1004659"/>
                  <a:pt x="1736122" y="1001435"/>
                  <a:pt x="1743611" y="1004313"/>
                </a:cubicBezTo>
                <a:cubicBezTo>
                  <a:pt x="1742285" y="999936"/>
                  <a:pt x="1740555" y="996048"/>
                  <a:pt x="1737949" y="994724"/>
                </a:cubicBezTo>
                <a:close/>
                <a:moveTo>
                  <a:pt x="1657780" y="992819"/>
                </a:moveTo>
                <a:lnTo>
                  <a:pt x="1658046" y="999652"/>
                </a:lnTo>
                <a:lnTo>
                  <a:pt x="1657783" y="999803"/>
                </a:lnTo>
                <a:cubicBezTo>
                  <a:pt x="1657725" y="1000372"/>
                  <a:pt x="1657942" y="1000858"/>
                  <a:pt x="1658064" y="1000086"/>
                </a:cubicBezTo>
                <a:lnTo>
                  <a:pt x="1658046" y="999652"/>
                </a:lnTo>
                <a:lnTo>
                  <a:pt x="1659143" y="999024"/>
                </a:lnTo>
                <a:cubicBezTo>
                  <a:pt x="1660115" y="999464"/>
                  <a:pt x="1661729" y="1000998"/>
                  <a:pt x="1664350" y="1004798"/>
                </a:cubicBezTo>
                <a:lnTo>
                  <a:pt x="1669187" y="998921"/>
                </a:lnTo>
                <a:cubicBezTo>
                  <a:pt x="1656168" y="994778"/>
                  <a:pt x="1670800" y="996962"/>
                  <a:pt x="1657780" y="992819"/>
                </a:cubicBezTo>
                <a:close/>
                <a:moveTo>
                  <a:pt x="1362668" y="988577"/>
                </a:moveTo>
                <a:cubicBezTo>
                  <a:pt x="1362221" y="988620"/>
                  <a:pt x="1361818" y="989109"/>
                  <a:pt x="1358248" y="989456"/>
                </a:cubicBezTo>
                <a:lnTo>
                  <a:pt x="1364124" y="994293"/>
                </a:lnTo>
                <a:lnTo>
                  <a:pt x="1367348" y="990375"/>
                </a:lnTo>
                <a:cubicBezTo>
                  <a:pt x="1363604" y="988937"/>
                  <a:pt x="1363114" y="988533"/>
                  <a:pt x="1362668" y="988577"/>
                </a:cubicBezTo>
                <a:close/>
                <a:moveTo>
                  <a:pt x="1763651" y="987948"/>
                </a:moveTo>
                <a:lnTo>
                  <a:pt x="1766304" y="996703"/>
                </a:lnTo>
                <a:lnTo>
                  <a:pt x="1760427" y="991866"/>
                </a:lnTo>
                <a:close/>
                <a:moveTo>
                  <a:pt x="1864339" y="985382"/>
                </a:moveTo>
                <a:lnTo>
                  <a:pt x="1875746" y="991485"/>
                </a:lnTo>
                <a:lnTo>
                  <a:pt x="1876632" y="996343"/>
                </a:lnTo>
                <a:lnTo>
                  <a:pt x="1874827" y="1000585"/>
                </a:lnTo>
                <a:lnTo>
                  <a:pt x="1880358" y="1001851"/>
                </a:lnTo>
                <a:cubicBezTo>
                  <a:pt x="1865500" y="1015911"/>
                  <a:pt x="1871257" y="1000933"/>
                  <a:pt x="1857665" y="1009462"/>
                </a:cubicBezTo>
                <a:lnTo>
                  <a:pt x="1851788" y="1004625"/>
                </a:lnTo>
                <a:lnTo>
                  <a:pt x="1856624" y="998748"/>
                </a:lnTo>
                <a:lnTo>
                  <a:pt x="1847870" y="1001401"/>
                </a:lnTo>
                <a:lnTo>
                  <a:pt x="1853625" y="986422"/>
                </a:lnTo>
                <a:close/>
                <a:moveTo>
                  <a:pt x="1264008" y="984186"/>
                </a:moveTo>
                <a:lnTo>
                  <a:pt x="1257559" y="992022"/>
                </a:lnTo>
                <a:lnTo>
                  <a:pt x="1268273" y="990982"/>
                </a:lnTo>
                <a:close/>
                <a:moveTo>
                  <a:pt x="1791874" y="981603"/>
                </a:moveTo>
                <a:lnTo>
                  <a:pt x="1797405" y="982868"/>
                </a:lnTo>
                <a:lnTo>
                  <a:pt x="1796139" y="988399"/>
                </a:lnTo>
                <a:lnTo>
                  <a:pt x="1792568" y="988746"/>
                </a:lnTo>
                <a:close/>
                <a:moveTo>
                  <a:pt x="1375410" y="980580"/>
                </a:moveTo>
                <a:lnTo>
                  <a:pt x="1376103" y="987723"/>
                </a:lnTo>
                <a:lnTo>
                  <a:pt x="1382899" y="983458"/>
                </a:lnTo>
                <a:close/>
                <a:moveTo>
                  <a:pt x="315412" y="978951"/>
                </a:moveTo>
                <a:lnTo>
                  <a:pt x="312187" y="982869"/>
                </a:lnTo>
                <a:lnTo>
                  <a:pt x="319330" y="982176"/>
                </a:lnTo>
                <a:close/>
                <a:moveTo>
                  <a:pt x="69447" y="970388"/>
                </a:moveTo>
                <a:lnTo>
                  <a:pt x="77630" y="980408"/>
                </a:lnTo>
                <a:lnTo>
                  <a:pt x="72793" y="986285"/>
                </a:lnTo>
                <a:lnTo>
                  <a:pt x="61386" y="980183"/>
                </a:lnTo>
                <a:cubicBezTo>
                  <a:pt x="62998" y="978224"/>
                  <a:pt x="62651" y="974653"/>
                  <a:pt x="64264" y="972694"/>
                </a:cubicBezTo>
                <a:cubicBezTo>
                  <a:pt x="64264" y="972694"/>
                  <a:pt x="69447" y="970388"/>
                  <a:pt x="69447" y="970388"/>
                </a:cubicBezTo>
                <a:close/>
                <a:moveTo>
                  <a:pt x="1687841" y="968271"/>
                </a:moveTo>
                <a:lnTo>
                  <a:pt x="1683004" y="974148"/>
                </a:lnTo>
                <a:lnTo>
                  <a:pt x="1690493" y="977026"/>
                </a:lnTo>
                <a:lnTo>
                  <a:pt x="1690840" y="980597"/>
                </a:lnTo>
                <a:lnTo>
                  <a:pt x="1682085" y="983250"/>
                </a:lnTo>
                <a:lnTo>
                  <a:pt x="1681167" y="992351"/>
                </a:lnTo>
                <a:lnTo>
                  <a:pt x="1675636" y="991085"/>
                </a:lnTo>
                <a:lnTo>
                  <a:pt x="1672984" y="982330"/>
                </a:lnTo>
                <a:lnTo>
                  <a:pt x="1667800" y="984636"/>
                </a:lnTo>
                <a:cubicBezTo>
                  <a:pt x="1666535" y="990166"/>
                  <a:pt x="1664922" y="992125"/>
                  <a:pt x="1670800" y="996962"/>
                </a:cubicBezTo>
                <a:cubicBezTo>
                  <a:pt x="1672759" y="998575"/>
                  <a:pt x="1679901" y="997881"/>
                  <a:pt x="1679901" y="997881"/>
                </a:cubicBezTo>
                <a:lnTo>
                  <a:pt x="1681167" y="992351"/>
                </a:lnTo>
                <a:lnTo>
                  <a:pt x="1697411" y="992577"/>
                </a:lnTo>
                <a:lnTo>
                  <a:pt x="1701901" y="983128"/>
                </a:lnTo>
                <a:lnTo>
                  <a:pt x="1699942" y="981516"/>
                </a:lnTo>
                <a:lnTo>
                  <a:pt x="1689921" y="989699"/>
                </a:lnTo>
                <a:lnTo>
                  <a:pt x="1690840" y="980597"/>
                </a:lnTo>
                <a:lnTo>
                  <a:pt x="1696024" y="978291"/>
                </a:lnTo>
                <a:cubicBezTo>
                  <a:pt x="1689453" y="966312"/>
                  <a:pt x="1694411" y="980250"/>
                  <a:pt x="1687841" y="968271"/>
                </a:cubicBezTo>
                <a:close/>
                <a:moveTo>
                  <a:pt x="1741756" y="966641"/>
                </a:moveTo>
                <a:lnTo>
                  <a:pt x="1748326" y="978620"/>
                </a:lnTo>
                <a:cubicBezTo>
                  <a:pt x="1748326" y="978620"/>
                  <a:pt x="1753510" y="976315"/>
                  <a:pt x="1741756" y="966641"/>
                </a:cubicBezTo>
                <a:close/>
                <a:moveTo>
                  <a:pt x="1772284" y="965480"/>
                </a:moveTo>
                <a:cubicBezTo>
                  <a:pt x="1774937" y="974235"/>
                  <a:pt x="1778508" y="973889"/>
                  <a:pt x="1775630" y="981378"/>
                </a:cubicBezTo>
                <a:lnTo>
                  <a:pt x="1769407" y="972970"/>
                </a:lnTo>
                <a:lnTo>
                  <a:pt x="1767448" y="971358"/>
                </a:lnTo>
                <a:close/>
                <a:moveTo>
                  <a:pt x="1303517" y="964128"/>
                </a:moveTo>
                <a:lnTo>
                  <a:pt x="1300293" y="968047"/>
                </a:lnTo>
                <a:lnTo>
                  <a:pt x="1304210" y="971271"/>
                </a:lnTo>
                <a:close/>
                <a:moveTo>
                  <a:pt x="1649129" y="959413"/>
                </a:moveTo>
                <a:lnTo>
                  <a:pt x="1644293" y="965289"/>
                </a:lnTo>
                <a:cubicBezTo>
                  <a:pt x="1657312" y="969432"/>
                  <a:pt x="1642681" y="967248"/>
                  <a:pt x="1655700" y="971391"/>
                </a:cubicBezTo>
                <a:cubicBezTo>
                  <a:pt x="1654312" y="957107"/>
                  <a:pt x="1655700" y="971391"/>
                  <a:pt x="1649129" y="959413"/>
                </a:cubicBezTo>
                <a:close/>
                <a:moveTo>
                  <a:pt x="331534" y="959362"/>
                </a:moveTo>
                <a:lnTo>
                  <a:pt x="326697" y="965239"/>
                </a:lnTo>
                <a:lnTo>
                  <a:pt x="337412" y="964199"/>
                </a:lnTo>
                <a:close/>
                <a:moveTo>
                  <a:pt x="1730002" y="956967"/>
                </a:moveTo>
                <a:lnTo>
                  <a:pt x="1730003" y="956967"/>
                </a:lnTo>
                <a:lnTo>
                  <a:pt x="1730003" y="956968"/>
                </a:lnTo>
                <a:close/>
                <a:moveTo>
                  <a:pt x="1250521" y="956656"/>
                </a:moveTo>
                <a:lnTo>
                  <a:pt x="1245684" y="962533"/>
                </a:lnTo>
                <a:lnTo>
                  <a:pt x="1251561" y="967370"/>
                </a:lnTo>
                <a:close/>
                <a:moveTo>
                  <a:pt x="1281049" y="955495"/>
                </a:moveTo>
                <a:lnTo>
                  <a:pt x="1281743" y="962638"/>
                </a:lnTo>
                <a:lnTo>
                  <a:pt x="1288539" y="958373"/>
                </a:lnTo>
                <a:lnTo>
                  <a:pt x="1286579" y="956760"/>
                </a:lnTo>
                <a:close/>
                <a:moveTo>
                  <a:pt x="320127" y="953260"/>
                </a:moveTo>
                <a:cubicBezTo>
                  <a:pt x="312066" y="963054"/>
                  <a:pt x="316903" y="957178"/>
                  <a:pt x="306536" y="961789"/>
                </a:cubicBezTo>
                <a:lnTo>
                  <a:pt x="307576" y="972503"/>
                </a:lnTo>
                <a:cubicBezTo>
                  <a:pt x="314372" y="968238"/>
                  <a:pt x="309535" y="974115"/>
                  <a:pt x="312413" y="966626"/>
                </a:cubicBezTo>
                <a:lnTo>
                  <a:pt x="322780" y="962015"/>
                </a:lnTo>
                <a:close/>
                <a:moveTo>
                  <a:pt x="330495" y="948648"/>
                </a:moveTo>
                <a:lnTo>
                  <a:pt x="331187" y="955790"/>
                </a:lnTo>
                <a:lnTo>
                  <a:pt x="337983" y="951525"/>
                </a:lnTo>
                <a:close/>
                <a:moveTo>
                  <a:pt x="1218951" y="947105"/>
                </a:moveTo>
                <a:cubicBezTo>
                  <a:pt x="1204667" y="948491"/>
                  <a:pt x="1218951" y="947105"/>
                  <a:pt x="1206972" y="953674"/>
                </a:cubicBezTo>
                <a:lnTo>
                  <a:pt x="1212849" y="958511"/>
                </a:lnTo>
                <a:close/>
                <a:moveTo>
                  <a:pt x="1622398" y="943983"/>
                </a:moveTo>
                <a:lnTo>
                  <a:pt x="1613989" y="950207"/>
                </a:lnTo>
                <a:lnTo>
                  <a:pt x="1621478" y="953084"/>
                </a:lnTo>
                <a:close/>
                <a:moveTo>
                  <a:pt x="1667210" y="941435"/>
                </a:moveTo>
                <a:lnTo>
                  <a:pt x="1667472" y="946732"/>
                </a:lnTo>
                <a:lnTo>
                  <a:pt x="1664680" y="952495"/>
                </a:lnTo>
                <a:lnTo>
                  <a:pt x="1673781" y="953414"/>
                </a:lnTo>
                <a:close/>
                <a:moveTo>
                  <a:pt x="313557" y="941280"/>
                </a:moveTo>
                <a:lnTo>
                  <a:pt x="312292" y="946811"/>
                </a:lnTo>
                <a:lnTo>
                  <a:pt x="303884" y="953034"/>
                </a:lnTo>
                <a:cubicBezTo>
                  <a:pt x="312985" y="953953"/>
                  <a:pt x="311373" y="955912"/>
                  <a:pt x="321393" y="947729"/>
                </a:cubicBezTo>
                <a:close/>
                <a:moveTo>
                  <a:pt x="1595093" y="941227"/>
                </a:moveTo>
                <a:lnTo>
                  <a:pt x="1588991" y="952634"/>
                </a:lnTo>
                <a:lnTo>
                  <a:pt x="1596479" y="955512"/>
                </a:lnTo>
                <a:close/>
                <a:moveTo>
                  <a:pt x="1221929" y="940056"/>
                </a:moveTo>
                <a:cubicBezTo>
                  <a:pt x="1222676" y="940209"/>
                  <a:pt x="1222140" y="940486"/>
                  <a:pt x="1221470" y="940551"/>
                </a:cubicBezTo>
                <a:lnTo>
                  <a:pt x="1220738" y="940097"/>
                </a:lnTo>
                <a:close/>
                <a:moveTo>
                  <a:pt x="1767610" y="938221"/>
                </a:moveTo>
                <a:cubicBezTo>
                  <a:pt x="1768215" y="937486"/>
                  <a:pt x="1769684" y="938696"/>
                  <a:pt x="1777000" y="939788"/>
                </a:cubicBezTo>
                <a:lnTo>
                  <a:pt x="1770897" y="951195"/>
                </a:lnTo>
                <a:cubicBezTo>
                  <a:pt x="1765367" y="949930"/>
                  <a:pt x="1763755" y="951889"/>
                  <a:pt x="1757878" y="947052"/>
                </a:cubicBezTo>
                <a:cubicBezTo>
                  <a:pt x="1764674" y="942787"/>
                  <a:pt x="1759143" y="941521"/>
                  <a:pt x="1763408" y="948317"/>
                </a:cubicBezTo>
                <a:cubicBezTo>
                  <a:pt x="1767266" y="941634"/>
                  <a:pt x="1767005" y="938956"/>
                  <a:pt x="1767610" y="938221"/>
                </a:cubicBezTo>
                <a:close/>
                <a:moveTo>
                  <a:pt x="1627234" y="938107"/>
                </a:moveTo>
                <a:lnTo>
                  <a:pt x="1620092" y="938800"/>
                </a:lnTo>
                <a:lnTo>
                  <a:pt x="1627927" y="945248"/>
                </a:lnTo>
                <a:close/>
                <a:moveTo>
                  <a:pt x="1614562" y="937534"/>
                </a:moveTo>
                <a:lnTo>
                  <a:pt x="1608112" y="945370"/>
                </a:lnTo>
                <a:lnTo>
                  <a:pt x="1615255" y="944677"/>
                </a:lnTo>
                <a:close/>
                <a:moveTo>
                  <a:pt x="1313416" y="936131"/>
                </a:moveTo>
                <a:lnTo>
                  <a:pt x="1309845" y="936477"/>
                </a:lnTo>
                <a:cubicBezTo>
                  <a:pt x="1308926" y="945579"/>
                  <a:pt x="1305008" y="942354"/>
                  <a:pt x="1314109" y="943273"/>
                </a:cubicBezTo>
                <a:lnTo>
                  <a:pt x="1318374" y="950069"/>
                </a:lnTo>
                <a:cubicBezTo>
                  <a:pt x="1318946" y="937396"/>
                  <a:pt x="1319640" y="944539"/>
                  <a:pt x="1313416" y="936131"/>
                </a:cubicBezTo>
                <a:close/>
                <a:moveTo>
                  <a:pt x="1225054" y="935697"/>
                </a:moveTo>
                <a:cubicBezTo>
                  <a:pt x="1221656" y="937829"/>
                  <a:pt x="1220426" y="939075"/>
                  <a:pt x="1220212" y="939772"/>
                </a:cubicBezTo>
                <a:lnTo>
                  <a:pt x="1220738" y="940097"/>
                </a:lnTo>
                <a:lnTo>
                  <a:pt x="1214687" y="940309"/>
                </a:lnTo>
                <a:lnTo>
                  <a:pt x="1222523" y="946758"/>
                </a:lnTo>
                <a:cubicBezTo>
                  <a:pt x="1228400" y="951595"/>
                  <a:pt x="1222869" y="950329"/>
                  <a:pt x="1229665" y="946064"/>
                </a:cubicBezTo>
                <a:close/>
                <a:moveTo>
                  <a:pt x="1340373" y="935316"/>
                </a:moveTo>
                <a:lnTo>
                  <a:pt x="1337149" y="939233"/>
                </a:lnTo>
                <a:lnTo>
                  <a:pt x="1341067" y="942458"/>
                </a:lnTo>
                <a:close/>
                <a:moveTo>
                  <a:pt x="1724003" y="932317"/>
                </a:moveTo>
                <a:lnTo>
                  <a:pt x="1731493" y="935195"/>
                </a:lnTo>
                <a:lnTo>
                  <a:pt x="1725044" y="943031"/>
                </a:lnTo>
                <a:close/>
                <a:moveTo>
                  <a:pt x="1354312" y="930357"/>
                </a:moveTo>
                <a:lnTo>
                  <a:pt x="1349475" y="936235"/>
                </a:lnTo>
                <a:lnTo>
                  <a:pt x="1360189" y="935194"/>
                </a:lnTo>
                <a:close/>
                <a:moveTo>
                  <a:pt x="280028" y="930116"/>
                </a:moveTo>
                <a:lnTo>
                  <a:pt x="287518" y="932994"/>
                </a:lnTo>
                <a:lnTo>
                  <a:pt x="281069" y="940830"/>
                </a:lnTo>
                <a:close/>
                <a:moveTo>
                  <a:pt x="1706877" y="929670"/>
                </a:moveTo>
                <a:cubicBezTo>
                  <a:pt x="1707967" y="929592"/>
                  <a:pt x="1709775" y="929642"/>
                  <a:pt x="1712943" y="929785"/>
                </a:cubicBezTo>
                <a:lnTo>
                  <a:pt x="1710065" y="937274"/>
                </a:lnTo>
                <a:cubicBezTo>
                  <a:pt x="1703269" y="941539"/>
                  <a:pt x="1708106" y="935662"/>
                  <a:pt x="1705228" y="943151"/>
                </a:cubicBezTo>
                <a:lnTo>
                  <a:pt x="1693821" y="937049"/>
                </a:lnTo>
                <a:cubicBezTo>
                  <a:pt x="1702576" y="934396"/>
                  <a:pt x="1697739" y="940274"/>
                  <a:pt x="1699004" y="934743"/>
                </a:cubicBezTo>
                <a:cubicBezTo>
                  <a:pt x="1706780" y="931285"/>
                  <a:pt x="1703604" y="929903"/>
                  <a:pt x="1706877" y="929670"/>
                </a:cubicBezTo>
                <a:close/>
                <a:moveTo>
                  <a:pt x="1691169" y="928294"/>
                </a:moveTo>
                <a:lnTo>
                  <a:pt x="1696699" y="929560"/>
                </a:lnTo>
                <a:lnTo>
                  <a:pt x="1690250" y="937396"/>
                </a:lnTo>
                <a:close/>
                <a:moveTo>
                  <a:pt x="1749920" y="920788"/>
                </a:moveTo>
                <a:lnTo>
                  <a:pt x="1746696" y="924706"/>
                </a:lnTo>
                <a:lnTo>
                  <a:pt x="1742778" y="921481"/>
                </a:lnTo>
                <a:close/>
                <a:moveTo>
                  <a:pt x="8719" y="920408"/>
                </a:moveTo>
                <a:lnTo>
                  <a:pt x="21391" y="920980"/>
                </a:lnTo>
                <a:cubicBezTo>
                  <a:pt x="25656" y="927776"/>
                  <a:pt x="27615" y="929389"/>
                  <a:pt x="33145" y="930654"/>
                </a:cubicBezTo>
                <a:cubicBezTo>
                  <a:pt x="31879" y="936184"/>
                  <a:pt x="33838" y="937796"/>
                  <a:pt x="29002" y="943673"/>
                </a:cubicBezTo>
                <a:lnTo>
                  <a:pt x="27389" y="945632"/>
                </a:lnTo>
                <a:cubicBezTo>
                  <a:pt x="22553" y="951509"/>
                  <a:pt x="11839" y="952550"/>
                  <a:pt x="5962" y="947713"/>
                </a:cubicBezTo>
                <a:cubicBezTo>
                  <a:pt x="4003" y="946100"/>
                  <a:pt x="5615" y="944141"/>
                  <a:pt x="5269" y="940570"/>
                </a:cubicBezTo>
                <a:cubicBezTo>
                  <a:pt x="-3833" y="939651"/>
                  <a:pt x="1697" y="940917"/>
                  <a:pt x="1351" y="937345"/>
                </a:cubicBezTo>
                <a:cubicBezTo>
                  <a:pt x="2269" y="928244"/>
                  <a:pt x="4575" y="933427"/>
                  <a:pt x="8719" y="920408"/>
                </a:cubicBezTo>
                <a:close/>
                <a:moveTo>
                  <a:pt x="315047" y="919506"/>
                </a:moveTo>
                <a:lnTo>
                  <a:pt x="310557" y="928954"/>
                </a:lnTo>
                <a:lnTo>
                  <a:pt x="306292" y="922159"/>
                </a:lnTo>
                <a:close/>
                <a:moveTo>
                  <a:pt x="1434144" y="917199"/>
                </a:moveTo>
                <a:lnTo>
                  <a:pt x="1427695" y="925035"/>
                </a:lnTo>
                <a:lnTo>
                  <a:pt x="1434838" y="924342"/>
                </a:lnTo>
                <a:close/>
                <a:moveTo>
                  <a:pt x="1477346" y="916610"/>
                </a:moveTo>
                <a:lnTo>
                  <a:pt x="1474121" y="920528"/>
                </a:lnTo>
                <a:lnTo>
                  <a:pt x="1478040" y="923752"/>
                </a:lnTo>
                <a:close/>
                <a:moveTo>
                  <a:pt x="1760288" y="916176"/>
                </a:moveTo>
                <a:lnTo>
                  <a:pt x="1767777" y="919054"/>
                </a:lnTo>
                <a:lnTo>
                  <a:pt x="1768124" y="922626"/>
                </a:lnTo>
                <a:lnTo>
                  <a:pt x="1759369" y="925278"/>
                </a:lnTo>
                <a:close/>
                <a:moveTo>
                  <a:pt x="1859363" y="915569"/>
                </a:moveTo>
                <a:lnTo>
                  <a:pt x="1865240" y="920406"/>
                </a:lnTo>
                <a:lnTo>
                  <a:pt x="1862016" y="924324"/>
                </a:lnTo>
                <a:close/>
                <a:moveTo>
                  <a:pt x="341659" y="915120"/>
                </a:moveTo>
                <a:lnTo>
                  <a:pt x="342352" y="922263"/>
                </a:lnTo>
                <a:lnTo>
                  <a:pt x="347536" y="919957"/>
                </a:lnTo>
                <a:lnTo>
                  <a:pt x="347189" y="916385"/>
                </a:lnTo>
                <a:close/>
                <a:moveTo>
                  <a:pt x="359515" y="913387"/>
                </a:moveTo>
                <a:lnTo>
                  <a:pt x="354679" y="919263"/>
                </a:lnTo>
                <a:lnTo>
                  <a:pt x="358596" y="922487"/>
                </a:lnTo>
                <a:cubicBezTo>
                  <a:pt x="363432" y="916611"/>
                  <a:pt x="360208" y="920528"/>
                  <a:pt x="359515" y="913387"/>
                </a:cubicBezTo>
                <a:close/>
                <a:moveTo>
                  <a:pt x="1303847" y="911825"/>
                </a:moveTo>
                <a:lnTo>
                  <a:pt x="1304540" y="918968"/>
                </a:lnTo>
                <a:lnTo>
                  <a:pt x="1309377" y="913091"/>
                </a:lnTo>
                <a:close/>
                <a:moveTo>
                  <a:pt x="1359720" y="911808"/>
                </a:moveTo>
                <a:lnTo>
                  <a:pt x="1356496" y="915725"/>
                </a:lnTo>
                <a:lnTo>
                  <a:pt x="1360414" y="918950"/>
                </a:lnTo>
                <a:close/>
                <a:moveTo>
                  <a:pt x="321496" y="911670"/>
                </a:moveTo>
                <a:lnTo>
                  <a:pt x="318619" y="919159"/>
                </a:lnTo>
                <a:lnTo>
                  <a:pt x="314354" y="912363"/>
                </a:lnTo>
                <a:close/>
                <a:moveTo>
                  <a:pt x="1734596" y="911461"/>
                </a:moveTo>
                <a:lnTo>
                  <a:pt x="1740126" y="912726"/>
                </a:lnTo>
                <a:lnTo>
                  <a:pt x="1738861" y="918257"/>
                </a:lnTo>
                <a:lnTo>
                  <a:pt x="1735289" y="918603"/>
                </a:lnTo>
                <a:close/>
                <a:moveTo>
                  <a:pt x="1327233" y="911357"/>
                </a:moveTo>
                <a:lnTo>
                  <a:pt x="1321131" y="922764"/>
                </a:lnTo>
                <a:lnTo>
                  <a:pt x="1330232" y="923683"/>
                </a:lnTo>
                <a:close/>
                <a:moveTo>
                  <a:pt x="326681" y="909365"/>
                </a:moveTo>
                <a:lnTo>
                  <a:pt x="325068" y="911324"/>
                </a:lnTo>
                <a:lnTo>
                  <a:pt x="328986" y="914548"/>
                </a:lnTo>
                <a:cubicBezTo>
                  <a:pt x="331864" y="907059"/>
                  <a:pt x="334169" y="912242"/>
                  <a:pt x="326681" y="909365"/>
                </a:cubicBezTo>
                <a:close/>
                <a:moveTo>
                  <a:pt x="1374595" y="907209"/>
                </a:moveTo>
                <a:cubicBezTo>
                  <a:pt x="1373256" y="907339"/>
                  <a:pt x="1371240" y="909788"/>
                  <a:pt x="1367210" y="914686"/>
                </a:cubicBezTo>
                <a:cubicBezTo>
                  <a:pt x="1372740" y="915951"/>
                  <a:pt x="1370781" y="914339"/>
                  <a:pt x="1373087" y="919523"/>
                </a:cubicBezTo>
                <a:lnTo>
                  <a:pt x="1376311" y="915605"/>
                </a:lnTo>
                <a:lnTo>
                  <a:pt x="1390024" y="926890"/>
                </a:lnTo>
                <a:lnTo>
                  <a:pt x="1394861" y="921013"/>
                </a:lnTo>
                <a:cubicBezTo>
                  <a:pt x="1387371" y="918135"/>
                  <a:pt x="1385412" y="916523"/>
                  <a:pt x="1383107" y="911340"/>
                </a:cubicBezTo>
                <a:lnTo>
                  <a:pt x="1377924" y="913646"/>
                </a:lnTo>
                <a:cubicBezTo>
                  <a:pt x="1376598" y="909268"/>
                  <a:pt x="1375934" y="907079"/>
                  <a:pt x="1374595" y="907209"/>
                </a:cubicBezTo>
                <a:close/>
                <a:moveTo>
                  <a:pt x="1267094" y="904579"/>
                </a:moveTo>
                <a:lnTo>
                  <a:pt x="1258339" y="907231"/>
                </a:lnTo>
                <a:lnTo>
                  <a:pt x="1262258" y="910456"/>
                </a:lnTo>
                <a:close/>
                <a:moveTo>
                  <a:pt x="1238178" y="903782"/>
                </a:moveTo>
                <a:lnTo>
                  <a:pt x="1233341" y="909659"/>
                </a:lnTo>
                <a:cubicBezTo>
                  <a:pt x="1238871" y="910924"/>
                  <a:pt x="1236912" y="909312"/>
                  <a:pt x="1239217" y="914495"/>
                </a:cubicBezTo>
                <a:lnTo>
                  <a:pt x="1244054" y="908618"/>
                </a:lnTo>
                <a:cubicBezTo>
                  <a:pt x="1236565" y="905740"/>
                  <a:pt x="1242442" y="910577"/>
                  <a:pt x="1238178" y="903782"/>
                </a:cubicBezTo>
                <a:close/>
                <a:moveTo>
                  <a:pt x="1719271" y="902134"/>
                </a:moveTo>
                <a:lnTo>
                  <a:pt x="1716046" y="906052"/>
                </a:lnTo>
                <a:lnTo>
                  <a:pt x="1712128" y="902828"/>
                </a:lnTo>
                <a:close/>
                <a:moveTo>
                  <a:pt x="1299235" y="901459"/>
                </a:moveTo>
                <a:lnTo>
                  <a:pt x="1292786" y="909294"/>
                </a:lnTo>
                <a:lnTo>
                  <a:pt x="1303500" y="908254"/>
                </a:lnTo>
                <a:close/>
                <a:moveTo>
                  <a:pt x="1687525" y="896852"/>
                </a:moveTo>
                <a:cubicBezTo>
                  <a:pt x="1688581" y="897003"/>
                  <a:pt x="1690410" y="897276"/>
                  <a:pt x="1693578" y="897419"/>
                </a:cubicBezTo>
                <a:cubicBezTo>
                  <a:pt x="1685517" y="907213"/>
                  <a:pt x="1688742" y="903295"/>
                  <a:pt x="1687823" y="912397"/>
                </a:cubicBezTo>
                <a:lnTo>
                  <a:pt x="1676416" y="906295"/>
                </a:lnTo>
                <a:lnTo>
                  <a:pt x="1673192" y="910213"/>
                </a:lnTo>
                <a:lnTo>
                  <a:pt x="1668355" y="916090"/>
                </a:lnTo>
                <a:cubicBezTo>
                  <a:pt x="1666682" y="908141"/>
                  <a:pt x="1666192" y="907738"/>
                  <a:pt x="1667128" y="908098"/>
                </a:cubicBezTo>
                <a:cubicBezTo>
                  <a:pt x="1668065" y="908457"/>
                  <a:pt x="1670426" y="909580"/>
                  <a:pt x="1674457" y="904683"/>
                </a:cubicBezTo>
                <a:lnTo>
                  <a:pt x="1677682" y="900765"/>
                </a:lnTo>
                <a:lnTo>
                  <a:pt x="1683558" y="905601"/>
                </a:lnTo>
                <a:cubicBezTo>
                  <a:pt x="1688135" y="897046"/>
                  <a:pt x="1684355" y="896399"/>
                  <a:pt x="1687525" y="896852"/>
                </a:cubicBezTo>
                <a:close/>
                <a:moveTo>
                  <a:pt x="1433676" y="893813"/>
                </a:moveTo>
                <a:lnTo>
                  <a:pt x="1434370" y="900955"/>
                </a:lnTo>
                <a:lnTo>
                  <a:pt x="1439553" y="898650"/>
                </a:lnTo>
                <a:lnTo>
                  <a:pt x="1441165" y="896691"/>
                </a:lnTo>
                <a:close/>
                <a:moveTo>
                  <a:pt x="1236791" y="889496"/>
                </a:moveTo>
                <a:cubicBezTo>
                  <a:pt x="1237484" y="896639"/>
                  <a:pt x="1235525" y="895027"/>
                  <a:pt x="1241402" y="899863"/>
                </a:cubicBezTo>
                <a:cubicBezTo>
                  <a:pt x="1247279" y="904700"/>
                  <a:pt x="1242096" y="907006"/>
                  <a:pt x="1250503" y="900782"/>
                </a:cubicBezTo>
                <a:close/>
                <a:moveTo>
                  <a:pt x="1674682" y="888438"/>
                </a:moveTo>
                <a:cubicBezTo>
                  <a:pt x="1677335" y="897193"/>
                  <a:pt x="1678947" y="895234"/>
                  <a:pt x="1670886" y="905029"/>
                </a:cubicBezTo>
                <a:lnTo>
                  <a:pt x="1665009" y="900192"/>
                </a:lnTo>
                <a:close/>
                <a:moveTo>
                  <a:pt x="1633094" y="887069"/>
                </a:moveTo>
                <a:lnTo>
                  <a:pt x="1628257" y="892946"/>
                </a:lnTo>
                <a:lnTo>
                  <a:pt x="1638970" y="891905"/>
                </a:lnTo>
                <a:close/>
                <a:moveTo>
                  <a:pt x="1620421" y="886497"/>
                </a:moveTo>
                <a:lnTo>
                  <a:pt x="1621461" y="897211"/>
                </a:lnTo>
                <a:lnTo>
                  <a:pt x="1627910" y="889375"/>
                </a:lnTo>
                <a:close/>
                <a:moveTo>
                  <a:pt x="1467083" y="885162"/>
                </a:moveTo>
                <a:lnTo>
                  <a:pt x="1467777" y="892305"/>
                </a:lnTo>
                <a:lnTo>
                  <a:pt x="1472960" y="889999"/>
                </a:lnTo>
                <a:lnTo>
                  <a:pt x="1474572" y="888040"/>
                </a:lnTo>
                <a:close/>
                <a:moveTo>
                  <a:pt x="1378721" y="884729"/>
                </a:moveTo>
                <a:cubicBezTo>
                  <a:pt x="1372272" y="892564"/>
                  <a:pt x="1373884" y="890605"/>
                  <a:pt x="1376537" y="899360"/>
                </a:cubicBezTo>
                <a:lnTo>
                  <a:pt x="1383679" y="898667"/>
                </a:lnTo>
                <a:cubicBezTo>
                  <a:pt x="1384598" y="889566"/>
                  <a:pt x="1384944" y="893137"/>
                  <a:pt x="1378721" y="884729"/>
                </a:cubicBezTo>
                <a:close/>
                <a:moveTo>
                  <a:pt x="1665233" y="883949"/>
                </a:moveTo>
                <a:lnTo>
                  <a:pt x="1671111" y="888786"/>
                </a:lnTo>
                <a:lnTo>
                  <a:pt x="1664315" y="893050"/>
                </a:lnTo>
                <a:close/>
                <a:moveTo>
                  <a:pt x="1284829" y="883030"/>
                </a:moveTo>
                <a:lnTo>
                  <a:pt x="1286788" y="884643"/>
                </a:lnTo>
                <a:lnTo>
                  <a:pt x="1281604" y="886948"/>
                </a:lnTo>
                <a:close/>
                <a:moveTo>
                  <a:pt x="322294" y="882754"/>
                </a:moveTo>
                <a:lnTo>
                  <a:pt x="323334" y="893468"/>
                </a:lnTo>
                <a:lnTo>
                  <a:pt x="308355" y="887712"/>
                </a:lnTo>
                <a:lnTo>
                  <a:pt x="308009" y="884141"/>
                </a:lnTo>
                <a:close/>
                <a:moveTo>
                  <a:pt x="1452105" y="879406"/>
                </a:moveTo>
                <a:cubicBezTo>
                  <a:pt x="1450492" y="881365"/>
                  <a:pt x="1447268" y="885283"/>
                  <a:pt x="1451186" y="888508"/>
                </a:cubicBezTo>
                <a:cubicBezTo>
                  <a:pt x="1457063" y="893345"/>
                  <a:pt x="1451186" y="888508"/>
                  <a:pt x="1458675" y="891386"/>
                </a:cubicBezTo>
                <a:cubicBezTo>
                  <a:pt x="1457288" y="877101"/>
                  <a:pt x="1458675" y="891386"/>
                  <a:pt x="1452105" y="879406"/>
                </a:cubicBezTo>
                <a:close/>
                <a:moveTo>
                  <a:pt x="1343927" y="879094"/>
                </a:moveTo>
                <a:lnTo>
                  <a:pt x="1346580" y="887849"/>
                </a:lnTo>
                <a:cubicBezTo>
                  <a:pt x="1344967" y="889808"/>
                  <a:pt x="1344395" y="902481"/>
                  <a:pt x="1338518" y="897645"/>
                </a:cubicBezTo>
                <a:lnTo>
                  <a:pt x="1340703" y="883012"/>
                </a:lnTo>
                <a:close/>
                <a:moveTo>
                  <a:pt x="1640193" y="878529"/>
                </a:moveTo>
                <a:lnTo>
                  <a:pt x="1640604" y="878566"/>
                </a:lnTo>
                <a:cubicBezTo>
                  <a:pt x="1641307" y="878836"/>
                  <a:pt x="1640882" y="879103"/>
                  <a:pt x="1640435" y="879146"/>
                </a:cubicBezTo>
                <a:close/>
                <a:moveTo>
                  <a:pt x="1259137" y="878315"/>
                </a:moveTo>
                <a:lnTo>
                  <a:pt x="1253953" y="880620"/>
                </a:lnTo>
                <a:lnTo>
                  <a:pt x="1247851" y="892028"/>
                </a:lnTo>
                <a:lnTo>
                  <a:pt x="1253727" y="896864"/>
                </a:lnTo>
                <a:cubicBezTo>
                  <a:pt x="1263401" y="885110"/>
                  <a:pt x="1260870" y="896171"/>
                  <a:pt x="1257871" y="883845"/>
                </a:cubicBezTo>
                <a:cubicBezTo>
                  <a:pt x="1264667" y="879580"/>
                  <a:pt x="1263401" y="885110"/>
                  <a:pt x="1259137" y="878315"/>
                </a:cubicBezTo>
                <a:close/>
                <a:moveTo>
                  <a:pt x="1595994" y="876252"/>
                </a:moveTo>
                <a:lnTo>
                  <a:pt x="1597381" y="890536"/>
                </a:lnTo>
                <a:lnTo>
                  <a:pt x="1603830" y="882700"/>
                </a:lnTo>
                <a:close/>
                <a:moveTo>
                  <a:pt x="1646338" y="874969"/>
                </a:moveTo>
                <a:cubicBezTo>
                  <a:pt x="1642451" y="876698"/>
                  <a:pt x="1640752" y="877764"/>
                  <a:pt x="1640137" y="878387"/>
                </a:cubicBezTo>
                <a:lnTo>
                  <a:pt x="1640193" y="878529"/>
                </a:lnTo>
                <a:lnTo>
                  <a:pt x="1634013" y="877967"/>
                </a:lnTo>
                <a:lnTo>
                  <a:pt x="1645419" y="884070"/>
                </a:lnTo>
                <a:close/>
                <a:moveTo>
                  <a:pt x="1485858" y="874327"/>
                </a:moveTo>
                <a:lnTo>
                  <a:pt x="1486552" y="881470"/>
                </a:lnTo>
                <a:lnTo>
                  <a:pt x="1493347" y="877204"/>
                </a:lnTo>
                <a:close/>
                <a:moveTo>
                  <a:pt x="1424453" y="873079"/>
                </a:moveTo>
                <a:lnTo>
                  <a:pt x="1421229" y="876997"/>
                </a:lnTo>
                <a:lnTo>
                  <a:pt x="1423188" y="878609"/>
                </a:lnTo>
                <a:lnTo>
                  <a:pt x="1418351" y="884486"/>
                </a:lnTo>
                <a:cubicBezTo>
                  <a:pt x="1431371" y="888630"/>
                  <a:pt x="1416739" y="886445"/>
                  <a:pt x="1429758" y="890589"/>
                </a:cubicBezTo>
                <a:cubicBezTo>
                  <a:pt x="1430677" y="881487"/>
                  <a:pt x="1432983" y="886671"/>
                  <a:pt x="1425494" y="883793"/>
                </a:cubicBezTo>
                <a:lnTo>
                  <a:pt x="1425147" y="880221"/>
                </a:lnTo>
                <a:close/>
                <a:moveTo>
                  <a:pt x="319294" y="870428"/>
                </a:moveTo>
                <a:lnTo>
                  <a:pt x="314457" y="876305"/>
                </a:lnTo>
                <a:lnTo>
                  <a:pt x="310539" y="873080"/>
                </a:lnTo>
                <a:close/>
                <a:moveTo>
                  <a:pt x="1341275" y="870340"/>
                </a:moveTo>
                <a:lnTo>
                  <a:pt x="1346806" y="871606"/>
                </a:lnTo>
                <a:lnTo>
                  <a:pt x="1341969" y="877483"/>
                </a:lnTo>
                <a:lnTo>
                  <a:pt x="1334826" y="878176"/>
                </a:lnTo>
                <a:lnTo>
                  <a:pt x="1332520" y="872992"/>
                </a:lnTo>
                <a:close/>
                <a:moveTo>
                  <a:pt x="1620646" y="870253"/>
                </a:moveTo>
                <a:cubicBezTo>
                  <a:pt x="1621340" y="877395"/>
                  <a:pt x="1613850" y="874517"/>
                  <a:pt x="1623299" y="879008"/>
                </a:cubicBezTo>
                <a:lnTo>
                  <a:pt x="1627563" y="885804"/>
                </a:lnTo>
                <a:lnTo>
                  <a:pt x="1630095" y="874743"/>
                </a:lnTo>
                <a:close/>
                <a:moveTo>
                  <a:pt x="1359131" y="868606"/>
                </a:moveTo>
                <a:lnTo>
                  <a:pt x="1361090" y="870219"/>
                </a:lnTo>
                <a:lnTo>
                  <a:pt x="1359661" y="870357"/>
                </a:lnTo>
                <a:close/>
                <a:moveTo>
                  <a:pt x="1434821" y="868467"/>
                </a:moveTo>
                <a:lnTo>
                  <a:pt x="1429984" y="874344"/>
                </a:lnTo>
                <a:lnTo>
                  <a:pt x="1435861" y="879181"/>
                </a:lnTo>
                <a:close/>
                <a:moveTo>
                  <a:pt x="1701518" y="867809"/>
                </a:moveTo>
                <a:cubicBezTo>
                  <a:pt x="1707742" y="876217"/>
                  <a:pt x="1704171" y="876564"/>
                  <a:pt x="1704171" y="876564"/>
                </a:cubicBezTo>
                <a:lnTo>
                  <a:pt x="1698294" y="871727"/>
                </a:lnTo>
                <a:close/>
                <a:moveTo>
                  <a:pt x="1386089" y="867792"/>
                </a:moveTo>
                <a:lnTo>
                  <a:pt x="1384823" y="873321"/>
                </a:lnTo>
                <a:cubicBezTo>
                  <a:pt x="1381426" y="875454"/>
                  <a:pt x="1380043" y="875138"/>
                  <a:pt x="1379842" y="875383"/>
                </a:cubicBezTo>
                <a:cubicBezTo>
                  <a:pt x="1379640" y="875628"/>
                  <a:pt x="1380620" y="876434"/>
                  <a:pt x="1381945" y="880811"/>
                </a:cubicBezTo>
                <a:lnTo>
                  <a:pt x="1385516" y="880464"/>
                </a:lnTo>
                <a:lnTo>
                  <a:pt x="1390007" y="871016"/>
                </a:lnTo>
                <a:close/>
                <a:moveTo>
                  <a:pt x="1604056" y="866456"/>
                </a:moveTo>
                <a:lnTo>
                  <a:pt x="1597606" y="874293"/>
                </a:lnTo>
                <a:lnTo>
                  <a:pt x="1606361" y="871640"/>
                </a:lnTo>
                <a:close/>
                <a:moveTo>
                  <a:pt x="1778820" y="865711"/>
                </a:moveTo>
                <a:lnTo>
                  <a:pt x="1777901" y="874813"/>
                </a:lnTo>
                <a:lnTo>
                  <a:pt x="1771677" y="866405"/>
                </a:lnTo>
                <a:close/>
                <a:moveTo>
                  <a:pt x="1237935" y="864151"/>
                </a:moveTo>
                <a:lnTo>
                  <a:pt x="1238628" y="871293"/>
                </a:lnTo>
                <a:lnTo>
                  <a:pt x="1243465" y="865416"/>
                </a:lnTo>
                <a:close/>
                <a:moveTo>
                  <a:pt x="1403598" y="862487"/>
                </a:moveTo>
                <a:lnTo>
                  <a:pt x="1393578" y="870669"/>
                </a:lnTo>
                <a:lnTo>
                  <a:pt x="1397496" y="873893"/>
                </a:lnTo>
                <a:lnTo>
                  <a:pt x="1405904" y="867670"/>
                </a:lnTo>
                <a:close/>
                <a:moveTo>
                  <a:pt x="1522489" y="861758"/>
                </a:moveTo>
                <a:lnTo>
                  <a:pt x="1513734" y="864411"/>
                </a:lnTo>
                <a:lnTo>
                  <a:pt x="1519611" y="869248"/>
                </a:lnTo>
                <a:close/>
                <a:moveTo>
                  <a:pt x="1333093" y="860319"/>
                </a:moveTo>
                <a:lnTo>
                  <a:pt x="1326990" y="871727"/>
                </a:lnTo>
                <a:lnTo>
                  <a:pt x="1332520" y="872992"/>
                </a:lnTo>
                <a:lnTo>
                  <a:pt x="1329296" y="876911"/>
                </a:lnTo>
                <a:lnTo>
                  <a:pt x="1333214" y="880135"/>
                </a:lnTo>
                <a:lnTo>
                  <a:pt x="1328377" y="886012"/>
                </a:lnTo>
                <a:lnTo>
                  <a:pt x="1331029" y="894766"/>
                </a:lnTo>
                <a:lnTo>
                  <a:pt x="1321009" y="902949"/>
                </a:lnTo>
                <a:lnTo>
                  <a:pt x="1318704" y="897766"/>
                </a:lnTo>
                <a:lnTo>
                  <a:pt x="1308336" y="902377"/>
                </a:lnTo>
                <a:lnTo>
                  <a:pt x="1317785" y="906867"/>
                </a:lnTo>
                <a:lnTo>
                  <a:pt x="1320090" y="912051"/>
                </a:lnTo>
                <a:lnTo>
                  <a:pt x="1326539" y="904215"/>
                </a:lnTo>
                <a:lnTo>
                  <a:pt x="1328845" y="909398"/>
                </a:lnTo>
                <a:lnTo>
                  <a:pt x="1332300" y="907861"/>
                </a:lnTo>
                <a:lnTo>
                  <a:pt x="1331376" y="898338"/>
                </a:lnTo>
                <a:lnTo>
                  <a:pt x="1334947" y="897991"/>
                </a:lnTo>
                <a:lnTo>
                  <a:pt x="1338518" y="897645"/>
                </a:lnTo>
                <a:lnTo>
                  <a:pt x="1337253" y="903175"/>
                </a:lnTo>
                <a:lnTo>
                  <a:pt x="1334029" y="907092"/>
                </a:lnTo>
                <a:lnTo>
                  <a:pt x="1341171" y="906399"/>
                </a:lnTo>
                <a:cubicBezTo>
                  <a:pt x="1345436" y="913195"/>
                  <a:pt x="1345783" y="916766"/>
                  <a:pt x="1354537" y="914113"/>
                </a:cubicBezTo>
                <a:lnTo>
                  <a:pt x="1350620" y="910889"/>
                </a:lnTo>
                <a:lnTo>
                  <a:pt x="1358681" y="901094"/>
                </a:lnTo>
                <a:cubicBezTo>
                  <a:pt x="1366742" y="891299"/>
                  <a:pt x="1368129" y="905584"/>
                  <a:pt x="1364783" y="889687"/>
                </a:cubicBezTo>
                <a:lnTo>
                  <a:pt x="1358334" y="897523"/>
                </a:lnTo>
                <a:lnTo>
                  <a:pt x="1356028" y="892340"/>
                </a:lnTo>
                <a:lnTo>
                  <a:pt x="1352457" y="892686"/>
                </a:lnTo>
                <a:lnTo>
                  <a:pt x="1348539" y="889462"/>
                </a:lnTo>
                <a:lnTo>
                  <a:pt x="1351763" y="885544"/>
                </a:lnTo>
                <a:lnTo>
                  <a:pt x="1357519" y="870565"/>
                </a:lnTo>
                <a:lnTo>
                  <a:pt x="1359661" y="870357"/>
                </a:lnTo>
                <a:lnTo>
                  <a:pt x="1361783" y="877361"/>
                </a:lnTo>
                <a:lnTo>
                  <a:pt x="1367314" y="878627"/>
                </a:lnTo>
                <a:lnTo>
                  <a:pt x="1364315" y="866301"/>
                </a:lnTo>
                <a:lnTo>
                  <a:pt x="1359131" y="868606"/>
                </a:lnTo>
                <a:lnTo>
                  <a:pt x="1357172" y="866994"/>
                </a:lnTo>
                <a:lnTo>
                  <a:pt x="1354867" y="861811"/>
                </a:lnTo>
                <a:lnTo>
                  <a:pt x="1351295" y="862158"/>
                </a:lnTo>
                <a:lnTo>
                  <a:pt x="1341275" y="870340"/>
                </a:lnTo>
                <a:close/>
                <a:moveTo>
                  <a:pt x="1828471" y="857286"/>
                </a:moveTo>
                <a:lnTo>
                  <a:pt x="1823634" y="863163"/>
                </a:lnTo>
                <a:lnTo>
                  <a:pt x="1819716" y="859938"/>
                </a:lnTo>
                <a:close/>
                <a:moveTo>
                  <a:pt x="1704050" y="856748"/>
                </a:moveTo>
                <a:lnTo>
                  <a:pt x="1709580" y="858014"/>
                </a:lnTo>
                <a:lnTo>
                  <a:pt x="1704743" y="863891"/>
                </a:lnTo>
                <a:close/>
                <a:moveTo>
                  <a:pt x="1498410" y="855084"/>
                </a:moveTo>
                <a:lnTo>
                  <a:pt x="1491960" y="862920"/>
                </a:lnTo>
                <a:lnTo>
                  <a:pt x="1502674" y="861880"/>
                </a:lnTo>
                <a:close/>
                <a:moveTo>
                  <a:pt x="1554283" y="855066"/>
                </a:moveTo>
                <a:lnTo>
                  <a:pt x="1547834" y="862902"/>
                </a:lnTo>
                <a:lnTo>
                  <a:pt x="1562120" y="861515"/>
                </a:lnTo>
                <a:close/>
                <a:moveTo>
                  <a:pt x="1262240" y="854581"/>
                </a:moveTo>
                <a:lnTo>
                  <a:pt x="1258668" y="854928"/>
                </a:lnTo>
                <a:lnTo>
                  <a:pt x="1252913" y="869906"/>
                </a:lnTo>
                <a:lnTo>
                  <a:pt x="1244505" y="876130"/>
                </a:lnTo>
                <a:lnTo>
                  <a:pt x="1250035" y="877396"/>
                </a:lnTo>
                <a:lnTo>
                  <a:pt x="1252913" y="869906"/>
                </a:lnTo>
                <a:lnTo>
                  <a:pt x="1263627" y="868867"/>
                </a:lnTo>
                <a:lnTo>
                  <a:pt x="1257750" y="864030"/>
                </a:lnTo>
                <a:lnTo>
                  <a:pt x="1264545" y="859765"/>
                </a:lnTo>
                <a:close/>
                <a:moveTo>
                  <a:pt x="339335" y="854062"/>
                </a:moveTo>
                <a:lnTo>
                  <a:pt x="345212" y="858899"/>
                </a:lnTo>
                <a:lnTo>
                  <a:pt x="341988" y="862817"/>
                </a:lnTo>
                <a:close/>
                <a:moveTo>
                  <a:pt x="1572140" y="853333"/>
                </a:moveTo>
                <a:lnTo>
                  <a:pt x="1569262" y="860823"/>
                </a:lnTo>
                <a:lnTo>
                  <a:pt x="1576404" y="860129"/>
                </a:lnTo>
                <a:close/>
                <a:moveTo>
                  <a:pt x="1299911" y="852727"/>
                </a:moveTo>
                <a:lnTo>
                  <a:pt x="1304176" y="859522"/>
                </a:lnTo>
                <a:lnTo>
                  <a:pt x="1297033" y="860216"/>
                </a:lnTo>
                <a:close/>
                <a:moveTo>
                  <a:pt x="1519490" y="849432"/>
                </a:moveTo>
                <a:lnTo>
                  <a:pt x="1512694" y="853697"/>
                </a:lnTo>
                <a:lnTo>
                  <a:pt x="1516612" y="856921"/>
                </a:lnTo>
                <a:lnTo>
                  <a:pt x="1519836" y="853004"/>
                </a:lnTo>
                <a:cubicBezTo>
                  <a:pt x="1531590" y="862678"/>
                  <a:pt x="1524795" y="866942"/>
                  <a:pt x="1527794" y="879268"/>
                </a:cubicBezTo>
                <a:cubicBezTo>
                  <a:pt x="1536549" y="876615"/>
                  <a:pt x="1538161" y="874656"/>
                  <a:pt x="1547262" y="875575"/>
                </a:cubicBezTo>
                <a:lnTo>
                  <a:pt x="1535856" y="869473"/>
                </a:lnTo>
                <a:lnTo>
                  <a:pt x="1539080" y="865555"/>
                </a:lnTo>
                <a:lnTo>
                  <a:pt x="1533897" y="867861"/>
                </a:lnTo>
                <a:cubicBezTo>
                  <a:pt x="1531244" y="859106"/>
                  <a:pt x="1529979" y="864636"/>
                  <a:pt x="1536774" y="860372"/>
                </a:cubicBezTo>
                <a:lnTo>
                  <a:pt x="1534122" y="851617"/>
                </a:lnTo>
                <a:lnTo>
                  <a:pt x="1527672" y="859453"/>
                </a:lnTo>
                <a:cubicBezTo>
                  <a:pt x="1521102" y="847473"/>
                  <a:pt x="1526061" y="861411"/>
                  <a:pt x="1519490" y="849432"/>
                </a:cubicBezTo>
                <a:close/>
                <a:moveTo>
                  <a:pt x="1429169" y="847387"/>
                </a:moveTo>
                <a:cubicBezTo>
                  <a:pt x="1422374" y="851651"/>
                  <a:pt x="1422374" y="851651"/>
                  <a:pt x="1419149" y="855569"/>
                </a:cubicBezTo>
                <a:cubicBezTo>
                  <a:pt x="1419149" y="855569"/>
                  <a:pt x="1417883" y="861100"/>
                  <a:pt x="1417883" y="861100"/>
                </a:cubicBezTo>
                <a:lnTo>
                  <a:pt x="1428943" y="863630"/>
                </a:lnTo>
                <a:close/>
                <a:moveTo>
                  <a:pt x="1440478" y="841203"/>
                </a:moveTo>
                <a:lnTo>
                  <a:pt x="1436455" y="843526"/>
                </a:lnTo>
                <a:cubicBezTo>
                  <a:pt x="1436052" y="844015"/>
                  <a:pt x="1436138" y="844908"/>
                  <a:pt x="1434699" y="848653"/>
                </a:cubicBezTo>
                <a:lnTo>
                  <a:pt x="1450943" y="848878"/>
                </a:lnTo>
                <a:lnTo>
                  <a:pt x="1452209" y="843347"/>
                </a:lnTo>
                <a:lnTo>
                  <a:pt x="1454704" y="844306"/>
                </a:lnTo>
                <a:lnTo>
                  <a:pt x="1453820" y="841389"/>
                </a:lnTo>
                <a:close/>
                <a:moveTo>
                  <a:pt x="1267995" y="839603"/>
                </a:moveTo>
                <a:lnTo>
                  <a:pt x="1260853" y="840296"/>
                </a:lnTo>
                <a:lnTo>
                  <a:pt x="1263158" y="845480"/>
                </a:lnTo>
                <a:lnTo>
                  <a:pt x="1268342" y="843174"/>
                </a:lnTo>
                <a:close/>
                <a:moveTo>
                  <a:pt x="1179633" y="839170"/>
                </a:moveTo>
                <a:lnTo>
                  <a:pt x="1174450" y="841475"/>
                </a:lnTo>
                <a:lnTo>
                  <a:pt x="1176756" y="846659"/>
                </a:lnTo>
                <a:lnTo>
                  <a:pt x="1180327" y="846312"/>
                </a:lnTo>
                <a:close/>
                <a:moveTo>
                  <a:pt x="328847" y="838859"/>
                </a:moveTo>
                <a:lnTo>
                  <a:pt x="337948" y="839778"/>
                </a:lnTo>
                <a:lnTo>
                  <a:pt x="331499" y="847614"/>
                </a:lnTo>
                <a:close/>
                <a:moveTo>
                  <a:pt x="1680195" y="833830"/>
                </a:moveTo>
                <a:cubicBezTo>
                  <a:pt x="1689990" y="841891"/>
                  <a:pt x="1691949" y="843504"/>
                  <a:pt x="1683888" y="853299"/>
                </a:cubicBezTo>
                <a:lnTo>
                  <a:pt x="1676052" y="846850"/>
                </a:lnTo>
                <a:lnTo>
                  <a:pt x="1682848" y="842585"/>
                </a:lnTo>
                <a:close/>
                <a:moveTo>
                  <a:pt x="1440454" y="833674"/>
                </a:moveTo>
                <a:lnTo>
                  <a:pt x="1437737" y="835380"/>
                </a:lnTo>
                <a:lnTo>
                  <a:pt x="1439727" y="838550"/>
                </a:lnTo>
                <a:lnTo>
                  <a:pt x="1442413" y="835286"/>
                </a:lnTo>
                <a:close/>
                <a:moveTo>
                  <a:pt x="1411538" y="832878"/>
                </a:moveTo>
                <a:lnTo>
                  <a:pt x="1408314" y="836795"/>
                </a:lnTo>
                <a:lnTo>
                  <a:pt x="1410107" y="840827"/>
                </a:lnTo>
                <a:lnTo>
                  <a:pt x="1413843" y="838060"/>
                </a:lnTo>
                <a:lnTo>
                  <a:pt x="1417414" y="837713"/>
                </a:lnTo>
                <a:lnTo>
                  <a:pt x="1415455" y="836102"/>
                </a:lnTo>
                <a:close/>
                <a:moveTo>
                  <a:pt x="1234814" y="832010"/>
                </a:moveTo>
                <a:lnTo>
                  <a:pt x="1226059" y="834662"/>
                </a:lnTo>
                <a:lnTo>
                  <a:pt x="1231936" y="839499"/>
                </a:lnTo>
                <a:close/>
                <a:moveTo>
                  <a:pt x="1440108" y="830103"/>
                </a:moveTo>
                <a:lnTo>
                  <a:pt x="1433889" y="832870"/>
                </a:lnTo>
                <a:lnTo>
                  <a:pt x="1436884" y="834021"/>
                </a:lnTo>
                <a:close/>
                <a:moveTo>
                  <a:pt x="1215588" y="828920"/>
                </a:moveTo>
                <a:lnTo>
                  <a:pt x="1215453" y="829695"/>
                </a:lnTo>
                <a:lnTo>
                  <a:pt x="1211428" y="832478"/>
                </a:lnTo>
                <a:lnTo>
                  <a:pt x="1215693" y="839274"/>
                </a:lnTo>
                <a:lnTo>
                  <a:pt x="1220529" y="833397"/>
                </a:lnTo>
                <a:cubicBezTo>
                  <a:pt x="1217275" y="832361"/>
                  <a:pt x="1215827" y="831375"/>
                  <a:pt x="1215300" y="830581"/>
                </a:cubicBezTo>
                <a:lnTo>
                  <a:pt x="1215453" y="829695"/>
                </a:lnTo>
                <a:lnTo>
                  <a:pt x="1216073" y="829267"/>
                </a:lnTo>
                <a:cubicBezTo>
                  <a:pt x="1216471" y="828721"/>
                  <a:pt x="1216013" y="828653"/>
                  <a:pt x="1215588" y="828920"/>
                </a:cubicBezTo>
                <a:close/>
                <a:moveTo>
                  <a:pt x="1306775" y="828416"/>
                </a:moveTo>
                <a:lnTo>
                  <a:pt x="1306585" y="828647"/>
                </a:lnTo>
                <a:lnTo>
                  <a:pt x="1306367" y="828468"/>
                </a:lnTo>
                <a:close/>
                <a:moveTo>
                  <a:pt x="1557040" y="827762"/>
                </a:moveTo>
                <a:lnTo>
                  <a:pt x="1554162" y="835252"/>
                </a:lnTo>
                <a:cubicBezTo>
                  <a:pt x="1561652" y="838130"/>
                  <a:pt x="1557734" y="834905"/>
                  <a:pt x="1561998" y="841700"/>
                </a:cubicBezTo>
                <a:lnTo>
                  <a:pt x="1567528" y="842966"/>
                </a:lnTo>
                <a:lnTo>
                  <a:pt x="1566262" y="848496"/>
                </a:lnTo>
                <a:lnTo>
                  <a:pt x="1562344" y="845272"/>
                </a:lnTo>
                <a:cubicBezTo>
                  <a:pt x="1559467" y="852761"/>
                  <a:pt x="1559120" y="849190"/>
                  <a:pt x="1561426" y="854373"/>
                </a:cubicBezTo>
                <a:lnTo>
                  <a:pt x="1575017" y="845844"/>
                </a:lnTo>
                <a:lnTo>
                  <a:pt x="1573405" y="847803"/>
                </a:lnTo>
                <a:lnTo>
                  <a:pt x="1578589" y="845497"/>
                </a:lnTo>
                <a:lnTo>
                  <a:pt x="1584813" y="853905"/>
                </a:lnTo>
                <a:cubicBezTo>
                  <a:pt x="1589303" y="844457"/>
                  <a:pt x="1586425" y="851946"/>
                  <a:pt x="1589303" y="844457"/>
                </a:cubicBezTo>
                <a:cubicBezTo>
                  <a:pt x="1586997" y="839273"/>
                  <a:pt x="1583079" y="836049"/>
                  <a:pt x="1575590" y="833171"/>
                </a:cubicBezTo>
                <a:cubicBezTo>
                  <a:pt x="1574671" y="842273"/>
                  <a:pt x="1570753" y="839048"/>
                  <a:pt x="1579854" y="839967"/>
                </a:cubicBezTo>
                <a:lnTo>
                  <a:pt x="1575017" y="845844"/>
                </a:lnTo>
                <a:lnTo>
                  <a:pt x="1569140" y="841007"/>
                </a:lnTo>
                <a:lnTo>
                  <a:pt x="1567528" y="842966"/>
                </a:lnTo>
                <a:cubicBezTo>
                  <a:pt x="1566835" y="835823"/>
                  <a:pt x="1570059" y="831905"/>
                  <a:pt x="1562570" y="829028"/>
                </a:cubicBezTo>
                <a:cubicBezTo>
                  <a:pt x="1562570" y="829028"/>
                  <a:pt x="1557040" y="827762"/>
                  <a:pt x="1557040" y="827762"/>
                </a:cubicBezTo>
                <a:close/>
                <a:moveTo>
                  <a:pt x="1459576" y="826411"/>
                </a:moveTo>
                <a:lnTo>
                  <a:pt x="1459256" y="827242"/>
                </a:lnTo>
                <a:lnTo>
                  <a:pt x="1459008" y="826582"/>
                </a:lnTo>
                <a:close/>
                <a:moveTo>
                  <a:pt x="1473861" y="825024"/>
                </a:moveTo>
                <a:lnTo>
                  <a:pt x="1472595" y="830554"/>
                </a:lnTo>
                <a:lnTo>
                  <a:pt x="1466718" y="825717"/>
                </a:lnTo>
                <a:close/>
                <a:moveTo>
                  <a:pt x="1291607" y="822892"/>
                </a:moveTo>
                <a:lnTo>
                  <a:pt x="1289076" y="833952"/>
                </a:lnTo>
                <a:lnTo>
                  <a:pt x="1284811" y="827156"/>
                </a:lnTo>
                <a:close/>
                <a:moveTo>
                  <a:pt x="1311422" y="822770"/>
                </a:moveTo>
                <a:cubicBezTo>
                  <a:pt x="1317299" y="827606"/>
                  <a:pt x="1313381" y="824382"/>
                  <a:pt x="1314074" y="831525"/>
                </a:cubicBezTo>
                <a:cubicBezTo>
                  <a:pt x="1308371" y="828473"/>
                  <a:pt x="1307881" y="828071"/>
                  <a:pt x="1307233" y="828358"/>
                </a:cubicBezTo>
                <a:lnTo>
                  <a:pt x="1306775" y="828416"/>
                </a:lnTo>
                <a:close/>
                <a:moveTo>
                  <a:pt x="1660952" y="821279"/>
                </a:moveTo>
                <a:cubicBezTo>
                  <a:pt x="1667523" y="833258"/>
                  <a:pt x="1668095" y="820585"/>
                  <a:pt x="1665910" y="835217"/>
                </a:cubicBezTo>
                <a:lnTo>
                  <a:pt x="1654503" y="829115"/>
                </a:lnTo>
                <a:close/>
                <a:moveTo>
                  <a:pt x="1676849" y="817933"/>
                </a:moveTo>
                <a:lnTo>
                  <a:pt x="1685950" y="818852"/>
                </a:lnTo>
                <a:lnTo>
                  <a:pt x="1684685" y="824382"/>
                </a:lnTo>
                <a:close/>
                <a:moveTo>
                  <a:pt x="1480310" y="817188"/>
                </a:moveTo>
                <a:lnTo>
                  <a:pt x="1479391" y="826289"/>
                </a:lnTo>
                <a:lnTo>
                  <a:pt x="1482390" y="838615"/>
                </a:lnTo>
                <a:lnTo>
                  <a:pt x="1474554" y="832166"/>
                </a:lnTo>
                <a:lnTo>
                  <a:pt x="1479391" y="826289"/>
                </a:lnTo>
                <a:lnTo>
                  <a:pt x="1473861" y="825024"/>
                </a:lnTo>
                <a:close/>
                <a:moveTo>
                  <a:pt x="1300015" y="816668"/>
                </a:moveTo>
                <a:lnTo>
                  <a:pt x="1300708" y="823810"/>
                </a:lnTo>
                <a:lnTo>
                  <a:pt x="1306367" y="828468"/>
                </a:lnTo>
                <a:lnTo>
                  <a:pt x="1299442" y="829340"/>
                </a:lnTo>
                <a:lnTo>
                  <a:pt x="1300708" y="823810"/>
                </a:lnTo>
                <a:lnTo>
                  <a:pt x="1295178" y="822545"/>
                </a:lnTo>
                <a:lnTo>
                  <a:pt x="1291607" y="822892"/>
                </a:lnTo>
                <a:lnTo>
                  <a:pt x="1291260" y="819320"/>
                </a:lnTo>
                <a:close/>
                <a:moveTo>
                  <a:pt x="1326972" y="815853"/>
                </a:moveTo>
                <a:cubicBezTo>
                  <a:pt x="1331584" y="826220"/>
                  <a:pt x="1333543" y="827832"/>
                  <a:pt x="1325481" y="837628"/>
                </a:cubicBezTo>
                <a:lnTo>
                  <a:pt x="1323401" y="816200"/>
                </a:lnTo>
                <a:close/>
                <a:moveTo>
                  <a:pt x="1382846" y="815835"/>
                </a:moveTo>
                <a:lnTo>
                  <a:pt x="1387111" y="822631"/>
                </a:lnTo>
                <a:cubicBezTo>
                  <a:pt x="1380315" y="826896"/>
                  <a:pt x="1385845" y="828161"/>
                  <a:pt x="1381581" y="821365"/>
                </a:cubicBezTo>
                <a:lnTo>
                  <a:pt x="1375132" y="829202"/>
                </a:lnTo>
                <a:lnTo>
                  <a:pt x="1372132" y="816875"/>
                </a:lnTo>
                <a:close/>
                <a:moveTo>
                  <a:pt x="1525124" y="814639"/>
                </a:moveTo>
                <a:lnTo>
                  <a:pt x="1529389" y="821435"/>
                </a:lnTo>
                <a:lnTo>
                  <a:pt x="1545633" y="821660"/>
                </a:lnTo>
                <a:cubicBezTo>
                  <a:pt x="1537571" y="831455"/>
                  <a:pt x="1542408" y="825578"/>
                  <a:pt x="1532041" y="830189"/>
                </a:cubicBezTo>
                <a:lnTo>
                  <a:pt x="1528470" y="830537"/>
                </a:lnTo>
                <a:lnTo>
                  <a:pt x="1526164" y="825353"/>
                </a:lnTo>
                <a:cubicBezTo>
                  <a:pt x="1517409" y="828006"/>
                  <a:pt x="1519368" y="829618"/>
                  <a:pt x="1509573" y="821556"/>
                </a:cubicBezTo>
                <a:cubicBezTo>
                  <a:pt x="1516369" y="817292"/>
                  <a:pt x="1511532" y="823169"/>
                  <a:pt x="1514410" y="815679"/>
                </a:cubicBezTo>
                <a:close/>
                <a:moveTo>
                  <a:pt x="1223979" y="813235"/>
                </a:moveTo>
                <a:lnTo>
                  <a:pt x="1214305" y="824989"/>
                </a:lnTo>
                <a:cubicBezTo>
                  <a:pt x="1221448" y="824296"/>
                  <a:pt x="1219836" y="826255"/>
                  <a:pt x="1229856" y="818072"/>
                </a:cubicBezTo>
                <a:cubicBezTo>
                  <a:pt x="1222367" y="815194"/>
                  <a:pt x="1226285" y="818418"/>
                  <a:pt x="1223979" y="813235"/>
                </a:cubicBezTo>
                <a:close/>
                <a:moveTo>
                  <a:pt x="1490677" y="812576"/>
                </a:moveTo>
                <a:cubicBezTo>
                  <a:pt x="1490677" y="812576"/>
                  <a:pt x="1492983" y="817760"/>
                  <a:pt x="1492983" y="817760"/>
                </a:cubicBezTo>
                <a:cubicBezTo>
                  <a:pt x="1500819" y="824209"/>
                  <a:pt x="1492983" y="817760"/>
                  <a:pt x="1500473" y="820637"/>
                </a:cubicBezTo>
                <a:lnTo>
                  <a:pt x="1503124" y="829392"/>
                </a:lnTo>
                <a:cubicBezTo>
                  <a:pt x="1492758" y="834004"/>
                  <a:pt x="1497595" y="828127"/>
                  <a:pt x="1489533" y="837922"/>
                </a:cubicBezTo>
                <a:lnTo>
                  <a:pt x="1485268" y="831126"/>
                </a:lnTo>
                <a:lnTo>
                  <a:pt x="1488493" y="827208"/>
                </a:lnTo>
                <a:lnTo>
                  <a:pt x="1490799" y="832392"/>
                </a:lnTo>
                <a:lnTo>
                  <a:pt x="1497248" y="824555"/>
                </a:lnTo>
                <a:lnTo>
                  <a:pt x="1488493" y="827208"/>
                </a:lnTo>
                <a:lnTo>
                  <a:pt x="1481922" y="815229"/>
                </a:lnTo>
                <a:close/>
                <a:moveTo>
                  <a:pt x="1510492" y="812455"/>
                </a:moveTo>
                <a:lnTo>
                  <a:pt x="1504043" y="820291"/>
                </a:lnTo>
                <a:lnTo>
                  <a:pt x="1503349" y="813148"/>
                </a:lnTo>
                <a:close/>
                <a:moveTo>
                  <a:pt x="1366256" y="812039"/>
                </a:moveTo>
                <a:cubicBezTo>
                  <a:pt x="1378009" y="821712"/>
                  <a:pt x="1349093" y="820915"/>
                  <a:pt x="1349093" y="820915"/>
                </a:cubicBezTo>
                <a:lnTo>
                  <a:pt x="1346787" y="815732"/>
                </a:lnTo>
                <a:close/>
                <a:moveTo>
                  <a:pt x="391049" y="811190"/>
                </a:moveTo>
                <a:lnTo>
                  <a:pt x="386212" y="817067"/>
                </a:lnTo>
                <a:lnTo>
                  <a:pt x="396926" y="816027"/>
                </a:lnTo>
                <a:close/>
                <a:moveTo>
                  <a:pt x="1375011" y="809386"/>
                </a:moveTo>
                <a:lnTo>
                  <a:pt x="1384112" y="810305"/>
                </a:lnTo>
                <a:lnTo>
                  <a:pt x="1380888" y="814223"/>
                </a:lnTo>
                <a:close/>
                <a:moveTo>
                  <a:pt x="1398397" y="808918"/>
                </a:moveTo>
                <a:lnTo>
                  <a:pt x="1401049" y="817673"/>
                </a:lnTo>
                <a:lnTo>
                  <a:pt x="1388376" y="817101"/>
                </a:lnTo>
                <a:close/>
                <a:moveTo>
                  <a:pt x="1711868" y="807323"/>
                </a:moveTo>
                <a:cubicBezTo>
                  <a:pt x="1716480" y="817690"/>
                  <a:pt x="1712215" y="810894"/>
                  <a:pt x="1709684" y="821955"/>
                </a:cubicBezTo>
                <a:cubicBezTo>
                  <a:pt x="1707032" y="813200"/>
                  <a:pt x="1707378" y="816771"/>
                  <a:pt x="1711868" y="807323"/>
                </a:cubicBezTo>
                <a:close/>
                <a:moveTo>
                  <a:pt x="1659218" y="803422"/>
                </a:moveTo>
                <a:lnTo>
                  <a:pt x="1666708" y="806300"/>
                </a:lnTo>
                <a:cubicBezTo>
                  <a:pt x="1671319" y="816667"/>
                  <a:pt x="1666361" y="802728"/>
                  <a:pt x="1674891" y="816320"/>
                </a:cubicBezTo>
                <a:cubicBezTo>
                  <a:pt x="1666136" y="818973"/>
                  <a:pt x="1661871" y="812177"/>
                  <a:pt x="1659218" y="803422"/>
                </a:cubicBezTo>
                <a:close/>
                <a:moveTo>
                  <a:pt x="1570856" y="802990"/>
                </a:moveTo>
                <a:lnTo>
                  <a:pt x="1566019" y="808867"/>
                </a:lnTo>
                <a:lnTo>
                  <a:pt x="1563714" y="803683"/>
                </a:lnTo>
                <a:close/>
                <a:moveTo>
                  <a:pt x="384826" y="802782"/>
                </a:moveTo>
                <a:lnTo>
                  <a:pt x="385519" y="809924"/>
                </a:lnTo>
                <a:lnTo>
                  <a:pt x="390702" y="807619"/>
                </a:lnTo>
                <a:lnTo>
                  <a:pt x="393927" y="803701"/>
                </a:lnTo>
                <a:close/>
                <a:moveTo>
                  <a:pt x="1404846" y="801082"/>
                </a:moveTo>
                <a:lnTo>
                  <a:pt x="1412335" y="803960"/>
                </a:lnTo>
                <a:lnTo>
                  <a:pt x="1407498" y="809837"/>
                </a:lnTo>
                <a:close/>
                <a:moveTo>
                  <a:pt x="1633526" y="798707"/>
                </a:moveTo>
                <a:lnTo>
                  <a:pt x="1634220" y="805850"/>
                </a:lnTo>
                <a:lnTo>
                  <a:pt x="1627077" y="806543"/>
                </a:lnTo>
                <a:close/>
                <a:moveTo>
                  <a:pt x="1364869" y="797754"/>
                </a:moveTo>
                <a:cubicBezTo>
                  <a:pt x="1375930" y="800285"/>
                  <a:pt x="1361297" y="798100"/>
                  <a:pt x="1374317" y="802244"/>
                </a:cubicBezTo>
                <a:lnTo>
                  <a:pt x="1369827" y="811692"/>
                </a:lnTo>
                <a:lnTo>
                  <a:pt x="1366256" y="812039"/>
                </a:lnTo>
                <a:close/>
                <a:moveTo>
                  <a:pt x="1444129" y="797268"/>
                </a:moveTo>
                <a:lnTo>
                  <a:pt x="1450006" y="802105"/>
                </a:lnTo>
                <a:lnTo>
                  <a:pt x="1443211" y="806370"/>
                </a:lnTo>
                <a:close/>
                <a:moveTo>
                  <a:pt x="1283649" y="796627"/>
                </a:moveTo>
                <a:cubicBezTo>
                  <a:pt x="1287913" y="803423"/>
                  <a:pt x="1283995" y="800199"/>
                  <a:pt x="1293444" y="804689"/>
                </a:cubicBezTo>
                <a:cubicBezTo>
                  <a:pt x="1283250" y="811085"/>
                  <a:pt x="1286338" y="808082"/>
                  <a:pt x="1283853" y="805113"/>
                </a:cubicBezTo>
                <a:lnTo>
                  <a:pt x="1280906" y="803588"/>
                </a:lnTo>
                <a:lnTo>
                  <a:pt x="1277081" y="807291"/>
                </a:lnTo>
                <a:cubicBezTo>
                  <a:pt x="1274496" y="810246"/>
                  <a:pt x="1277951" y="807545"/>
                  <a:pt x="1268446" y="807115"/>
                </a:cubicBezTo>
                <a:lnTo>
                  <a:pt x="1276507" y="797321"/>
                </a:lnTo>
                <a:lnTo>
                  <a:pt x="1280425" y="800545"/>
                </a:lnTo>
                <a:close/>
                <a:moveTo>
                  <a:pt x="1674769" y="796505"/>
                </a:moveTo>
                <a:lnTo>
                  <a:pt x="1677075" y="801689"/>
                </a:lnTo>
                <a:lnTo>
                  <a:pt x="1668320" y="804341"/>
                </a:lnTo>
                <a:close/>
                <a:moveTo>
                  <a:pt x="1398969" y="796245"/>
                </a:moveTo>
                <a:lnTo>
                  <a:pt x="1398397" y="808918"/>
                </a:lnTo>
                <a:lnTo>
                  <a:pt x="1392519" y="804082"/>
                </a:lnTo>
                <a:close/>
                <a:moveTo>
                  <a:pt x="365929" y="793803"/>
                </a:moveTo>
                <a:lnTo>
                  <a:pt x="361092" y="799680"/>
                </a:lnTo>
                <a:lnTo>
                  <a:pt x="357174" y="796455"/>
                </a:lnTo>
                <a:close/>
                <a:moveTo>
                  <a:pt x="1647464" y="793749"/>
                </a:moveTo>
                <a:lnTo>
                  <a:pt x="1655300" y="800199"/>
                </a:lnTo>
                <a:lnTo>
                  <a:pt x="1648158" y="800892"/>
                </a:lnTo>
                <a:close/>
                <a:moveTo>
                  <a:pt x="1463598" y="793576"/>
                </a:moveTo>
                <a:lnTo>
                  <a:pt x="1471781" y="803597"/>
                </a:lnTo>
                <a:lnTo>
                  <a:pt x="1464985" y="807862"/>
                </a:lnTo>
                <a:close/>
                <a:moveTo>
                  <a:pt x="1506022" y="791935"/>
                </a:moveTo>
                <a:cubicBezTo>
                  <a:pt x="1508096" y="792410"/>
                  <a:pt x="1510544" y="794425"/>
                  <a:pt x="1517860" y="795518"/>
                </a:cubicBezTo>
                <a:lnTo>
                  <a:pt x="1511412" y="803353"/>
                </a:lnTo>
                <a:lnTo>
                  <a:pt x="1520944" y="801751"/>
                </a:lnTo>
                <a:cubicBezTo>
                  <a:pt x="1521549" y="801017"/>
                  <a:pt x="1521951" y="800527"/>
                  <a:pt x="1529268" y="801619"/>
                </a:cubicBezTo>
                <a:lnTo>
                  <a:pt x="1510492" y="812455"/>
                </a:lnTo>
                <a:lnTo>
                  <a:pt x="1511411" y="803353"/>
                </a:lnTo>
                <a:lnTo>
                  <a:pt x="1507493" y="800129"/>
                </a:lnTo>
                <a:cubicBezTo>
                  <a:pt x="1504616" y="807618"/>
                  <a:pt x="1504616" y="807618"/>
                  <a:pt x="1501391" y="811536"/>
                </a:cubicBezTo>
                <a:cubicBezTo>
                  <a:pt x="1498166" y="815454"/>
                  <a:pt x="1504962" y="811190"/>
                  <a:pt x="1496207" y="813842"/>
                </a:cubicBezTo>
                <a:lnTo>
                  <a:pt x="1488024" y="803822"/>
                </a:lnTo>
                <a:cubicBezTo>
                  <a:pt x="1496779" y="801169"/>
                  <a:pt x="1491249" y="799904"/>
                  <a:pt x="1495514" y="806699"/>
                </a:cubicBezTo>
                <a:lnTo>
                  <a:pt x="1501963" y="798863"/>
                </a:lnTo>
                <a:lnTo>
                  <a:pt x="1496433" y="797598"/>
                </a:lnTo>
                <a:cubicBezTo>
                  <a:pt x="1502249" y="792527"/>
                  <a:pt x="1503948" y="791461"/>
                  <a:pt x="1506022" y="791935"/>
                </a:cubicBezTo>
                <a:close/>
                <a:moveTo>
                  <a:pt x="1686748" y="789935"/>
                </a:moveTo>
                <a:lnTo>
                  <a:pt x="1687441" y="797078"/>
                </a:lnTo>
                <a:lnTo>
                  <a:pt x="1681911" y="795812"/>
                </a:lnTo>
                <a:close/>
                <a:moveTo>
                  <a:pt x="277220" y="789798"/>
                </a:moveTo>
                <a:lnTo>
                  <a:pt x="279527" y="794982"/>
                </a:lnTo>
                <a:cubicBezTo>
                  <a:pt x="283097" y="794635"/>
                  <a:pt x="275261" y="788186"/>
                  <a:pt x="285056" y="796247"/>
                </a:cubicBezTo>
                <a:lnTo>
                  <a:pt x="287015" y="797860"/>
                </a:lnTo>
                <a:cubicBezTo>
                  <a:pt x="292892" y="802697"/>
                  <a:pt x="290014" y="810186"/>
                  <a:pt x="292667" y="818940"/>
                </a:cubicBezTo>
                <a:lnTo>
                  <a:pt x="275504" y="827816"/>
                </a:lnTo>
                <a:cubicBezTo>
                  <a:pt x="264096" y="821714"/>
                  <a:pt x="268361" y="828510"/>
                  <a:pt x="260525" y="822061"/>
                </a:cubicBezTo>
                <a:cubicBezTo>
                  <a:pt x="258567" y="820449"/>
                  <a:pt x="260180" y="818490"/>
                  <a:pt x="259833" y="814919"/>
                </a:cubicBezTo>
                <a:lnTo>
                  <a:pt x="254302" y="813653"/>
                </a:lnTo>
                <a:cubicBezTo>
                  <a:pt x="262767" y="803368"/>
                  <a:pt x="258145" y="804493"/>
                  <a:pt x="259532" y="802246"/>
                </a:cubicBezTo>
                <a:cubicBezTo>
                  <a:pt x="259994" y="801497"/>
                  <a:pt x="261124" y="800373"/>
                  <a:pt x="263629" y="798327"/>
                </a:cubicBezTo>
                <a:cubicBezTo>
                  <a:pt x="268465" y="792451"/>
                  <a:pt x="265588" y="799940"/>
                  <a:pt x="277220" y="789798"/>
                </a:cubicBezTo>
                <a:close/>
                <a:moveTo>
                  <a:pt x="1416131" y="787370"/>
                </a:moveTo>
                <a:lnTo>
                  <a:pt x="1425233" y="788289"/>
                </a:lnTo>
                <a:lnTo>
                  <a:pt x="1418784" y="796124"/>
                </a:lnTo>
                <a:lnTo>
                  <a:pt x="1436641" y="794391"/>
                </a:lnTo>
                <a:lnTo>
                  <a:pt x="1435722" y="803493"/>
                </a:lnTo>
                <a:lnTo>
                  <a:pt x="1432498" y="807410"/>
                </a:lnTo>
                <a:lnTo>
                  <a:pt x="1421090" y="801308"/>
                </a:lnTo>
                <a:lnTo>
                  <a:pt x="1423743" y="810063"/>
                </a:lnTo>
                <a:cubicBezTo>
                  <a:pt x="1411763" y="816633"/>
                  <a:pt x="1418906" y="815940"/>
                  <a:pt x="1406233" y="815368"/>
                </a:cubicBezTo>
                <a:lnTo>
                  <a:pt x="1414641" y="809144"/>
                </a:lnTo>
                <a:lnTo>
                  <a:pt x="1415560" y="800042"/>
                </a:lnTo>
                <a:lnTo>
                  <a:pt x="1418784" y="796125"/>
                </a:lnTo>
                <a:close/>
                <a:moveTo>
                  <a:pt x="1291710" y="786832"/>
                </a:moveTo>
                <a:lnTo>
                  <a:pt x="1299546" y="793281"/>
                </a:lnTo>
                <a:lnTo>
                  <a:pt x="1292404" y="793975"/>
                </a:lnTo>
                <a:close/>
                <a:moveTo>
                  <a:pt x="1536635" y="784682"/>
                </a:moveTo>
                <a:lnTo>
                  <a:pt x="1535716" y="793784"/>
                </a:lnTo>
                <a:lnTo>
                  <a:pt x="1527880" y="787335"/>
                </a:lnTo>
                <a:lnTo>
                  <a:pt x="1533064" y="785029"/>
                </a:lnTo>
                <a:close/>
                <a:moveTo>
                  <a:pt x="1450744" y="779508"/>
                </a:moveTo>
                <a:lnTo>
                  <a:pt x="1452504" y="779671"/>
                </a:lnTo>
                <a:cubicBezTo>
                  <a:pt x="1453797" y="780221"/>
                  <a:pt x="1450359" y="780780"/>
                  <a:pt x="1450585" y="779632"/>
                </a:cubicBezTo>
                <a:close/>
                <a:moveTo>
                  <a:pt x="1357605" y="778633"/>
                </a:moveTo>
                <a:lnTo>
                  <a:pt x="1365441" y="785082"/>
                </a:lnTo>
                <a:lnTo>
                  <a:pt x="1358645" y="789347"/>
                </a:lnTo>
                <a:close/>
                <a:moveTo>
                  <a:pt x="1570041" y="776031"/>
                </a:moveTo>
                <a:lnTo>
                  <a:pt x="1577531" y="778909"/>
                </a:lnTo>
                <a:lnTo>
                  <a:pt x="1572694" y="784786"/>
                </a:lnTo>
                <a:close/>
                <a:moveTo>
                  <a:pt x="1672688" y="775078"/>
                </a:moveTo>
                <a:lnTo>
                  <a:pt x="1678218" y="776343"/>
                </a:lnTo>
                <a:lnTo>
                  <a:pt x="1670157" y="786139"/>
                </a:lnTo>
                <a:close/>
                <a:moveTo>
                  <a:pt x="1382257" y="772633"/>
                </a:moveTo>
                <a:lnTo>
                  <a:pt x="1389746" y="775511"/>
                </a:lnTo>
                <a:lnTo>
                  <a:pt x="1383297" y="783348"/>
                </a:lnTo>
                <a:close/>
                <a:moveTo>
                  <a:pt x="1182147" y="772235"/>
                </a:moveTo>
                <a:lnTo>
                  <a:pt x="1186065" y="775460"/>
                </a:lnTo>
                <a:lnTo>
                  <a:pt x="1183564" y="776217"/>
                </a:lnTo>
                <a:close/>
                <a:moveTo>
                  <a:pt x="1603795" y="770952"/>
                </a:moveTo>
                <a:lnTo>
                  <a:pt x="1610019" y="779360"/>
                </a:lnTo>
                <a:lnTo>
                  <a:pt x="1598387" y="789502"/>
                </a:lnTo>
                <a:lnTo>
                  <a:pt x="1603916" y="790767"/>
                </a:lnTo>
                <a:lnTo>
                  <a:pt x="1597467" y="798603"/>
                </a:lnTo>
                <a:lnTo>
                  <a:pt x="1595162" y="793420"/>
                </a:lnTo>
                <a:lnTo>
                  <a:pt x="1584448" y="794460"/>
                </a:lnTo>
                <a:cubicBezTo>
                  <a:pt x="1580183" y="787664"/>
                  <a:pt x="1586060" y="792501"/>
                  <a:pt x="1578571" y="789623"/>
                </a:cubicBezTo>
                <a:lnTo>
                  <a:pt x="1579490" y="780521"/>
                </a:lnTo>
                <a:lnTo>
                  <a:pt x="1584674" y="778216"/>
                </a:lnTo>
                <a:lnTo>
                  <a:pt x="1587326" y="786971"/>
                </a:lnTo>
                <a:lnTo>
                  <a:pt x="1590551" y="783052"/>
                </a:lnTo>
                <a:lnTo>
                  <a:pt x="1594469" y="786277"/>
                </a:lnTo>
                <a:cubicBezTo>
                  <a:pt x="1602530" y="776482"/>
                  <a:pt x="1597693" y="782359"/>
                  <a:pt x="1600224" y="771299"/>
                </a:cubicBezTo>
                <a:close/>
                <a:moveTo>
                  <a:pt x="1511862" y="770865"/>
                </a:moveTo>
                <a:lnTo>
                  <a:pt x="1518085" y="779274"/>
                </a:lnTo>
                <a:lnTo>
                  <a:pt x="1525228" y="778580"/>
                </a:lnTo>
                <a:lnTo>
                  <a:pt x="1527880" y="787335"/>
                </a:lnTo>
                <a:lnTo>
                  <a:pt x="1519126" y="789988"/>
                </a:lnTo>
                <a:lnTo>
                  <a:pt x="1516820" y="784804"/>
                </a:lnTo>
                <a:lnTo>
                  <a:pt x="1508065" y="787456"/>
                </a:lnTo>
                <a:cubicBezTo>
                  <a:pt x="1503800" y="780661"/>
                  <a:pt x="1509677" y="785497"/>
                  <a:pt x="1502188" y="782620"/>
                </a:cubicBezTo>
                <a:close/>
                <a:moveTo>
                  <a:pt x="1551492" y="770623"/>
                </a:moveTo>
                <a:lnTo>
                  <a:pt x="1553798" y="775806"/>
                </a:lnTo>
                <a:lnTo>
                  <a:pt x="1557022" y="771888"/>
                </a:lnTo>
                <a:cubicBezTo>
                  <a:pt x="1563246" y="780297"/>
                  <a:pt x="1561634" y="782255"/>
                  <a:pt x="1560715" y="791357"/>
                </a:cubicBezTo>
                <a:lnTo>
                  <a:pt x="1568204" y="794234"/>
                </a:lnTo>
                <a:lnTo>
                  <a:pt x="1558184" y="802417"/>
                </a:lnTo>
                <a:cubicBezTo>
                  <a:pt x="1556918" y="807947"/>
                  <a:pt x="1561755" y="802070"/>
                  <a:pt x="1553694" y="811865"/>
                </a:cubicBezTo>
                <a:lnTo>
                  <a:pt x="1548164" y="810599"/>
                </a:lnTo>
                <a:cubicBezTo>
                  <a:pt x="1555879" y="797234"/>
                  <a:pt x="1548736" y="797927"/>
                  <a:pt x="1539287" y="793437"/>
                </a:cubicBezTo>
                <a:lnTo>
                  <a:pt x="1544124" y="787560"/>
                </a:lnTo>
                <a:lnTo>
                  <a:pt x="1540206" y="784335"/>
                </a:lnTo>
                <a:lnTo>
                  <a:pt x="1543431" y="780417"/>
                </a:lnTo>
                <a:lnTo>
                  <a:pt x="1539513" y="777193"/>
                </a:lnTo>
                <a:cubicBezTo>
                  <a:pt x="1546309" y="772928"/>
                  <a:pt x="1541472" y="778805"/>
                  <a:pt x="1544350" y="771316"/>
                </a:cubicBezTo>
                <a:lnTo>
                  <a:pt x="1548268" y="774540"/>
                </a:lnTo>
                <a:close/>
                <a:moveTo>
                  <a:pt x="1264114" y="769460"/>
                </a:moveTo>
                <a:cubicBezTo>
                  <a:pt x="1266591" y="769444"/>
                  <a:pt x="1269356" y="770077"/>
                  <a:pt x="1274080" y="772322"/>
                </a:cubicBezTo>
                <a:cubicBezTo>
                  <a:pt x="1263713" y="776934"/>
                  <a:pt x="1265325" y="774975"/>
                  <a:pt x="1256570" y="777627"/>
                </a:cubicBezTo>
                <a:lnTo>
                  <a:pt x="1255877" y="770485"/>
                </a:lnTo>
                <a:cubicBezTo>
                  <a:pt x="1259448" y="770138"/>
                  <a:pt x="1261637" y="769475"/>
                  <a:pt x="1264114" y="769460"/>
                </a:cubicBezTo>
                <a:close/>
                <a:moveTo>
                  <a:pt x="1454029" y="769271"/>
                </a:moveTo>
                <a:cubicBezTo>
                  <a:pt x="1460599" y="781250"/>
                  <a:pt x="1455641" y="767312"/>
                  <a:pt x="1462211" y="779291"/>
                </a:cubicBezTo>
                <a:cubicBezTo>
                  <a:pt x="1453456" y="781944"/>
                  <a:pt x="1458987" y="783209"/>
                  <a:pt x="1454722" y="776414"/>
                </a:cubicBezTo>
                <a:lnTo>
                  <a:pt x="1450744" y="779508"/>
                </a:lnTo>
                <a:lnTo>
                  <a:pt x="1445968" y="779066"/>
                </a:lnTo>
                <a:lnTo>
                  <a:pt x="1450232" y="785861"/>
                </a:lnTo>
                <a:lnTo>
                  <a:pt x="1453456" y="781944"/>
                </a:lnTo>
                <a:cubicBezTo>
                  <a:pt x="1455415" y="783556"/>
                  <a:pt x="1457375" y="785169"/>
                  <a:pt x="1454151" y="789086"/>
                </a:cubicBezTo>
                <a:cubicBezTo>
                  <a:pt x="1447701" y="796922"/>
                  <a:pt x="1447354" y="793351"/>
                  <a:pt x="1445049" y="788167"/>
                </a:cubicBezTo>
                <a:lnTo>
                  <a:pt x="1436641" y="794391"/>
                </a:lnTo>
                <a:lnTo>
                  <a:pt x="1440784" y="781371"/>
                </a:lnTo>
                <a:lnTo>
                  <a:pt x="1445968" y="779065"/>
                </a:lnTo>
                <a:lnTo>
                  <a:pt x="1446886" y="769964"/>
                </a:lnTo>
                <a:lnTo>
                  <a:pt x="1449192" y="775148"/>
                </a:lnTo>
                <a:close/>
                <a:moveTo>
                  <a:pt x="1296773" y="764711"/>
                </a:moveTo>
                <a:lnTo>
                  <a:pt x="1304956" y="774732"/>
                </a:lnTo>
                <a:lnTo>
                  <a:pt x="1299772" y="777037"/>
                </a:lnTo>
                <a:lnTo>
                  <a:pt x="1300120" y="780608"/>
                </a:lnTo>
                <a:lnTo>
                  <a:pt x="1307608" y="783486"/>
                </a:lnTo>
                <a:lnTo>
                  <a:pt x="1299200" y="789710"/>
                </a:lnTo>
                <a:lnTo>
                  <a:pt x="1300119" y="780609"/>
                </a:lnTo>
                <a:lnTo>
                  <a:pt x="1296548" y="780955"/>
                </a:lnTo>
                <a:lnTo>
                  <a:pt x="1294242" y="775772"/>
                </a:lnTo>
                <a:lnTo>
                  <a:pt x="1285140" y="774853"/>
                </a:lnTo>
                <a:lnTo>
                  <a:pt x="1289977" y="768976"/>
                </a:lnTo>
                <a:cubicBezTo>
                  <a:pt x="1296426" y="761140"/>
                  <a:pt x="1289977" y="768976"/>
                  <a:pt x="1296773" y="764711"/>
                </a:cubicBezTo>
                <a:close/>
                <a:moveTo>
                  <a:pt x="1487782" y="764191"/>
                </a:moveTo>
                <a:lnTo>
                  <a:pt x="1488475" y="771334"/>
                </a:lnTo>
                <a:lnTo>
                  <a:pt x="1492393" y="774558"/>
                </a:lnTo>
                <a:lnTo>
                  <a:pt x="1487556" y="780435"/>
                </a:lnTo>
                <a:lnTo>
                  <a:pt x="1482026" y="779170"/>
                </a:lnTo>
                <a:lnTo>
                  <a:pt x="1480761" y="784700"/>
                </a:lnTo>
                <a:lnTo>
                  <a:pt x="1475231" y="783434"/>
                </a:lnTo>
                <a:lnTo>
                  <a:pt x="1478108" y="775945"/>
                </a:lnTo>
                <a:lnTo>
                  <a:pt x="1482026" y="779169"/>
                </a:lnTo>
                <a:lnTo>
                  <a:pt x="1488475" y="771333"/>
                </a:lnTo>
                <a:lnTo>
                  <a:pt x="1484557" y="768109"/>
                </a:lnTo>
                <a:close/>
                <a:moveTo>
                  <a:pt x="1797681" y="762943"/>
                </a:moveTo>
                <a:lnTo>
                  <a:pt x="1803211" y="764208"/>
                </a:lnTo>
                <a:lnTo>
                  <a:pt x="1801946" y="769738"/>
                </a:lnTo>
                <a:lnTo>
                  <a:pt x="1794803" y="770432"/>
                </a:lnTo>
                <a:close/>
                <a:moveTo>
                  <a:pt x="1732705" y="762042"/>
                </a:moveTo>
                <a:lnTo>
                  <a:pt x="1740195" y="764919"/>
                </a:lnTo>
                <a:lnTo>
                  <a:pt x="1733399" y="769184"/>
                </a:lnTo>
                <a:close/>
                <a:moveTo>
                  <a:pt x="1427989" y="760984"/>
                </a:moveTo>
                <a:lnTo>
                  <a:pt x="1435825" y="767433"/>
                </a:lnTo>
                <a:lnTo>
                  <a:pt x="1421540" y="768820"/>
                </a:lnTo>
                <a:close/>
                <a:moveTo>
                  <a:pt x="1505291" y="758886"/>
                </a:moveTo>
                <a:lnTo>
                  <a:pt x="1511515" y="767294"/>
                </a:lnTo>
                <a:lnTo>
                  <a:pt x="1504025" y="764416"/>
                </a:lnTo>
                <a:cubicBezTo>
                  <a:pt x="1499535" y="773865"/>
                  <a:pt x="1500801" y="768334"/>
                  <a:pt x="1499882" y="777436"/>
                </a:cubicBezTo>
                <a:lnTo>
                  <a:pt x="1492393" y="774558"/>
                </a:lnTo>
                <a:lnTo>
                  <a:pt x="1496883" y="765110"/>
                </a:lnTo>
                <a:close/>
                <a:moveTo>
                  <a:pt x="1537491" y="758689"/>
                </a:moveTo>
                <a:cubicBezTo>
                  <a:pt x="1538182" y="758848"/>
                  <a:pt x="1538759" y="760144"/>
                  <a:pt x="1543656" y="764174"/>
                </a:cubicBezTo>
                <a:cubicBezTo>
                  <a:pt x="1531330" y="767173"/>
                  <a:pt x="1542391" y="769704"/>
                  <a:pt x="1530637" y="760031"/>
                </a:cubicBezTo>
                <a:cubicBezTo>
                  <a:pt x="1535994" y="759510"/>
                  <a:pt x="1536800" y="758531"/>
                  <a:pt x="1537491" y="758689"/>
                </a:cubicBezTo>
                <a:close/>
                <a:moveTo>
                  <a:pt x="1324996" y="758366"/>
                </a:moveTo>
                <a:lnTo>
                  <a:pt x="1324077" y="767468"/>
                </a:lnTo>
                <a:lnTo>
                  <a:pt x="1318200" y="762631"/>
                </a:lnTo>
                <a:close/>
                <a:moveTo>
                  <a:pt x="1414970" y="756841"/>
                </a:moveTo>
                <a:cubicBezTo>
                  <a:pt x="1416011" y="767555"/>
                  <a:pt x="1419235" y="763636"/>
                  <a:pt x="1412439" y="767901"/>
                </a:cubicBezTo>
                <a:lnTo>
                  <a:pt x="1421888" y="772391"/>
                </a:lnTo>
                <a:lnTo>
                  <a:pt x="1422234" y="775963"/>
                </a:lnTo>
                <a:cubicBezTo>
                  <a:pt x="1409908" y="778962"/>
                  <a:pt x="1410827" y="769860"/>
                  <a:pt x="1404950" y="765023"/>
                </a:cubicBezTo>
                <a:close/>
                <a:moveTo>
                  <a:pt x="1241817" y="755627"/>
                </a:moveTo>
                <a:lnTo>
                  <a:pt x="1251959" y="767260"/>
                </a:lnTo>
                <a:lnTo>
                  <a:pt x="1255877" y="770485"/>
                </a:lnTo>
                <a:cubicBezTo>
                  <a:pt x="1245509" y="775096"/>
                  <a:pt x="1247469" y="776709"/>
                  <a:pt x="1237673" y="768647"/>
                </a:cubicBezTo>
                <a:cubicBezTo>
                  <a:pt x="1244123" y="760811"/>
                  <a:pt x="1242510" y="762770"/>
                  <a:pt x="1241817" y="755627"/>
                </a:cubicBezTo>
                <a:close/>
                <a:moveTo>
                  <a:pt x="1479599" y="754171"/>
                </a:moveTo>
                <a:cubicBezTo>
                  <a:pt x="1483864" y="760967"/>
                  <a:pt x="1483517" y="757395"/>
                  <a:pt x="1482598" y="766497"/>
                </a:cubicBezTo>
                <a:lnTo>
                  <a:pt x="1471191" y="760395"/>
                </a:lnTo>
                <a:close/>
                <a:moveTo>
                  <a:pt x="1391237" y="753738"/>
                </a:moveTo>
                <a:lnTo>
                  <a:pt x="1381217" y="761921"/>
                </a:lnTo>
                <a:lnTo>
                  <a:pt x="1380523" y="754778"/>
                </a:lnTo>
                <a:close/>
                <a:moveTo>
                  <a:pt x="1250572" y="752975"/>
                </a:moveTo>
                <a:lnTo>
                  <a:pt x="1256449" y="757812"/>
                </a:lnTo>
                <a:lnTo>
                  <a:pt x="1251265" y="760117"/>
                </a:lnTo>
                <a:close/>
                <a:moveTo>
                  <a:pt x="1401951" y="752697"/>
                </a:moveTo>
                <a:lnTo>
                  <a:pt x="1411399" y="757187"/>
                </a:lnTo>
                <a:lnTo>
                  <a:pt x="1400685" y="758227"/>
                </a:lnTo>
                <a:close/>
                <a:moveTo>
                  <a:pt x="1363932" y="750981"/>
                </a:moveTo>
                <a:lnTo>
                  <a:pt x="1367850" y="754206"/>
                </a:lnTo>
                <a:cubicBezTo>
                  <a:pt x="1363013" y="760083"/>
                  <a:pt x="1366238" y="756165"/>
                  <a:pt x="1359095" y="756858"/>
                </a:cubicBezTo>
                <a:close/>
                <a:moveTo>
                  <a:pt x="1484436" y="748294"/>
                </a:moveTo>
                <a:lnTo>
                  <a:pt x="1490313" y="753131"/>
                </a:lnTo>
                <a:lnTo>
                  <a:pt x="1485129" y="755436"/>
                </a:lnTo>
                <a:close/>
                <a:moveTo>
                  <a:pt x="1527637" y="747704"/>
                </a:moveTo>
                <a:lnTo>
                  <a:pt x="1533168" y="748970"/>
                </a:lnTo>
                <a:lnTo>
                  <a:pt x="1533515" y="752541"/>
                </a:lnTo>
                <a:lnTo>
                  <a:pt x="1523494" y="760724"/>
                </a:lnTo>
                <a:lnTo>
                  <a:pt x="1521535" y="759112"/>
                </a:lnTo>
                <a:close/>
                <a:moveTo>
                  <a:pt x="400358" y="739991"/>
                </a:moveTo>
                <a:lnTo>
                  <a:pt x="393216" y="740684"/>
                </a:lnTo>
                <a:lnTo>
                  <a:pt x="393909" y="747827"/>
                </a:lnTo>
                <a:close/>
                <a:moveTo>
                  <a:pt x="1310589" y="739938"/>
                </a:moveTo>
                <a:lnTo>
                  <a:pt x="1312895" y="745122"/>
                </a:lnTo>
                <a:lnTo>
                  <a:pt x="1304140" y="747774"/>
                </a:lnTo>
                <a:lnTo>
                  <a:pt x="1303447" y="740632"/>
                </a:lnTo>
                <a:close/>
                <a:moveTo>
                  <a:pt x="1537657" y="739522"/>
                </a:moveTo>
                <a:lnTo>
                  <a:pt x="1541575" y="742747"/>
                </a:lnTo>
                <a:lnTo>
                  <a:pt x="1532820" y="745399"/>
                </a:lnTo>
                <a:close/>
                <a:moveTo>
                  <a:pt x="1689036" y="739244"/>
                </a:moveTo>
                <a:lnTo>
                  <a:pt x="1693301" y="746040"/>
                </a:lnTo>
                <a:lnTo>
                  <a:pt x="1682587" y="747080"/>
                </a:lnTo>
                <a:close/>
                <a:moveTo>
                  <a:pt x="1393422" y="739106"/>
                </a:moveTo>
                <a:lnTo>
                  <a:pt x="1392503" y="748207"/>
                </a:lnTo>
                <a:lnTo>
                  <a:pt x="1385013" y="745330"/>
                </a:lnTo>
                <a:close/>
                <a:moveTo>
                  <a:pt x="1544800" y="738829"/>
                </a:moveTo>
                <a:lnTo>
                  <a:pt x="1545494" y="745971"/>
                </a:lnTo>
                <a:lnTo>
                  <a:pt x="1541575" y="742747"/>
                </a:lnTo>
                <a:close/>
                <a:moveTo>
                  <a:pt x="1166007" y="735951"/>
                </a:moveTo>
                <a:cubicBezTo>
                  <a:pt x="1155293" y="736991"/>
                  <a:pt x="1162436" y="736297"/>
                  <a:pt x="1150456" y="742867"/>
                </a:cubicBezTo>
                <a:lnTo>
                  <a:pt x="1156334" y="747704"/>
                </a:lnTo>
                <a:cubicBezTo>
                  <a:pt x="1164170" y="754153"/>
                  <a:pt x="1154721" y="749663"/>
                  <a:pt x="1163822" y="750583"/>
                </a:cubicBezTo>
                <a:cubicBezTo>
                  <a:pt x="1166007" y="735951"/>
                  <a:pt x="1161863" y="748970"/>
                  <a:pt x="1166007" y="735951"/>
                </a:cubicBezTo>
                <a:close/>
                <a:moveTo>
                  <a:pt x="1228270" y="734417"/>
                </a:moveTo>
                <a:lnTo>
                  <a:pt x="1230029" y="734579"/>
                </a:lnTo>
                <a:cubicBezTo>
                  <a:pt x="1231322" y="735130"/>
                  <a:pt x="1227884" y="735689"/>
                  <a:pt x="1228110" y="734540"/>
                </a:cubicBezTo>
                <a:close/>
                <a:moveTo>
                  <a:pt x="1578553" y="733749"/>
                </a:moveTo>
                <a:lnTo>
                  <a:pt x="1582818" y="740545"/>
                </a:lnTo>
                <a:lnTo>
                  <a:pt x="1575675" y="741238"/>
                </a:lnTo>
                <a:close/>
                <a:moveTo>
                  <a:pt x="1497334" y="732622"/>
                </a:moveTo>
                <a:cubicBezTo>
                  <a:pt x="1500333" y="744948"/>
                  <a:pt x="1490538" y="736887"/>
                  <a:pt x="1493190" y="745642"/>
                </a:cubicBezTo>
                <a:lnTo>
                  <a:pt x="1487313" y="740805"/>
                </a:lnTo>
                <a:close/>
                <a:moveTo>
                  <a:pt x="1269919" y="729467"/>
                </a:moveTo>
                <a:lnTo>
                  <a:pt x="1272571" y="738222"/>
                </a:lnTo>
                <a:lnTo>
                  <a:pt x="1265082" y="735344"/>
                </a:lnTo>
                <a:close/>
                <a:moveTo>
                  <a:pt x="1224758" y="728444"/>
                </a:moveTo>
                <a:lnTo>
                  <a:pt x="1232248" y="731322"/>
                </a:lnTo>
                <a:lnTo>
                  <a:pt x="1228270" y="734417"/>
                </a:lnTo>
                <a:lnTo>
                  <a:pt x="1223493" y="733974"/>
                </a:lnTo>
                <a:close/>
                <a:moveTo>
                  <a:pt x="1613919" y="726710"/>
                </a:moveTo>
                <a:cubicBezTo>
                  <a:pt x="1614612" y="733853"/>
                  <a:pt x="1615878" y="728323"/>
                  <a:pt x="1613000" y="735812"/>
                </a:cubicBezTo>
                <a:lnTo>
                  <a:pt x="1608735" y="729016"/>
                </a:lnTo>
                <a:close/>
                <a:moveTo>
                  <a:pt x="406905" y="725612"/>
                </a:moveTo>
                <a:cubicBezTo>
                  <a:pt x="407263" y="725239"/>
                  <a:pt x="407317" y="725797"/>
                  <a:pt x="407138" y="726265"/>
                </a:cubicBezTo>
                <a:lnTo>
                  <a:pt x="406611" y="726317"/>
                </a:lnTo>
                <a:close/>
                <a:moveTo>
                  <a:pt x="1153907" y="722706"/>
                </a:moveTo>
                <a:lnTo>
                  <a:pt x="1154600" y="729849"/>
                </a:lnTo>
                <a:lnTo>
                  <a:pt x="1159784" y="727543"/>
                </a:lnTo>
                <a:lnTo>
                  <a:pt x="1159437" y="723972"/>
                </a:lnTo>
                <a:close/>
                <a:moveTo>
                  <a:pt x="1209780" y="722689"/>
                </a:moveTo>
                <a:lnTo>
                  <a:pt x="1217269" y="725567"/>
                </a:lnTo>
                <a:lnTo>
                  <a:pt x="1210820" y="733403"/>
                </a:lnTo>
                <a:close/>
                <a:moveTo>
                  <a:pt x="1660345" y="722203"/>
                </a:moveTo>
                <a:lnTo>
                  <a:pt x="1659426" y="731305"/>
                </a:lnTo>
                <a:lnTo>
                  <a:pt x="1651937" y="728427"/>
                </a:lnTo>
                <a:close/>
                <a:moveTo>
                  <a:pt x="1523251" y="721094"/>
                </a:moveTo>
                <a:lnTo>
                  <a:pt x="1527516" y="727890"/>
                </a:lnTo>
                <a:lnTo>
                  <a:pt x="1518761" y="730542"/>
                </a:lnTo>
                <a:close/>
                <a:moveTo>
                  <a:pt x="1287082" y="720591"/>
                </a:moveTo>
                <a:lnTo>
                  <a:pt x="1291346" y="727387"/>
                </a:lnTo>
                <a:lnTo>
                  <a:pt x="1280632" y="728427"/>
                </a:lnTo>
                <a:close/>
                <a:moveTo>
                  <a:pt x="376190" y="719638"/>
                </a:moveTo>
                <a:cubicBezTo>
                  <a:pt x="376741" y="718345"/>
                  <a:pt x="377300" y="721783"/>
                  <a:pt x="376151" y="721557"/>
                </a:cubicBezTo>
                <a:lnTo>
                  <a:pt x="376027" y="721397"/>
                </a:lnTo>
                <a:close/>
                <a:moveTo>
                  <a:pt x="1613225" y="719568"/>
                </a:moveTo>
                <a:lnTo>
                  <a:pt x="1619102" y="724405"/>
                </a:lnTo>
                <a:lnTo>
                  <a:pt x="1613919" y="726710"/>
                </a:lnTo>
                <a:close/>
                <a:moveTo>
                  <a:pt x="1252635" y="718528"/>
                </a:moveTo>
                <a:lnTo>
                  <a:pt x="1251716" y="727630"/>
                </a:lnTo>
                <a:lnTo>
                  <a:pt x="1246186" y="726364"/>
                </a:lnTo>
                <a:close/>
                <a:moveTo>
                  <a:pt x="1483274" y="717765"/>
                </a:moveTo>
                <a:lnTo>
                  <a:pt x="1483968" y="724908"/>
                </a:lnTo>
                <a:lnTo>
                  <a:pt x="1473254" y="725948"/>
                </a:lnTo>
                <a:close/>
                <a:moveTo>
                  <a:pt x="1221760" y="716118"/>
                </a:moveTo>
                <a:cubicBezTo>
                  <a:pt x="1229942" y="726139"/>
                  <a:pt x="1225331" y="715772"/>
                  <a:pt x="1222800" y="726832"/>
                </a:cubicBezTo>
                <a:close/>
                <a:moveTo>
                  <a:pt x="1149642" y="715910"/>
                </a:moveTo>
                <a:lnTo>
                  <a:pt x="1144805" y="721787"/>
                </a:lnTo>
                <a:lnTo>
                  <a:pt x="1155519" y="720747"/>
                </a:lnTo>
                <a:close/>
                <a:moveTo>
                  <a:pt x="1327978" y="714818"/>
                </a:moveTo>
                <a:lnTo>
                  <a:pt x="1330977" y="727144"/>
                </a:lnTo>
                <a:lnTo>
                  <a:pt x="1316692" y="728531"/>
                </a:lnTo>
                <a:lnTo>
                  <a:pt x="1317957" y="723001"/>
                </a:lnTo>
                <a:close/>
                <a:moveTo>
                  <a:pt x="401503" y="714646"/>
                </a:moveTo>
                <a:lnTo>
                  <a:pt x="403809" y="719829"/>
                </a:lnTo>
                <a:cubicBezTo>
                  <a:pt x="404645" y="723804"/>
                  <a:pt x="405387" y="725646"/>
                  <a:pt x="405966" y="726379"/>
                </a:cubicBezTo>
                <a:lnTo>
                  <a:pt x="406611" y="726317"/>
                </a:lnTo>
                <a:lnTo>
                  <a:pt x="404849" y="730543"/>
                </a:lnTo>
                <a:lnTo>
                  <a:pt x="396319" y="716951"/>
                </a:lnTo>
                <a:close/>
                <a:moveTo>
                  <a:pt x="13954" y="714421"/>
                </a:moveTo>
                <a:lnTo>
                  <a:pt x="23056" y="715340"/>
                </a:lnTo>
                <a:lnTo>
                  <a:pt x="19831" y="719258"/>
                </a:lnTo>
                <a:lnTo>
                  <a:pt x="9811" y="727441"/>
                </a:lnTo>
                <a:cubicBezTo>
                  <a:pt x="8424" y="713156"/>
                  <a:pt x="9811" y="727441"/>
                  <a:pt x="13954" y="714421"/>
                </a:cubicBezTo>
                <a:close/>
                <a:moveTo>
                  <a:pt x="1555045" y="714402"/>
                </a:moveTo>
                <a:cubicBezTo>
                  <a:pt x="1561616" y="726382"/>
                  <a:pt x="1563800" y="711750"/>
                  <a:pt x="1561616" y="726382"/>
                </a:cubicBezTo>
                <a:cubicBezTo>
                  <a:pt x="1554127" y="723504"/>
                  <a:pt x="1560004" y="728341"/>
                  <a:pt x="1555739" y="721545"/>
                </a:cubicBezTo>
                <a:lnTo>
                  <a:pt x="1548596" y="722238"/>
                </a:lnTo>
                <a:lnTo>
                  <a:pt x="1546290" y="717055"/>
                </a:lnTo>
                <a:close/>
                <a:moveTo>
                  <a:pt x="1248370" y="711732"/>
                </a:moveTo>
                <a:lnTo>
                  <a:pt x="1249064" y="718875"/>
                </a:lnTo>
                <a:lnTo>
                  <a:pt x="1241921" y="719568"/>
                </a:lnTo>
                <a:close/>
                <a:moveTo>
                  <a:pt x="1646632" y="710917"/>
                </a:moveTo>
                <a:lnTo>
                  <a:pt x="1647326" y="718060"/>
                </a:lnTo>
                <a:lnTo>
                  <a:pt x="1639836" y="715182"/>
                </a:lnTo>
                <a:close/>
                <a:moveTo>
                  <a:pt x="1262308" y="706775"/>
                </a:moveTo>
                <a:lnTo>
                  <a:pt x="1278553" y="707000"/>
                </a:lnTo>
                <a:lnTo>
                  <a:pt x="1278899" y="710571"/>
                </a:lnTo>
                <a:lnTo>
                  <a:pt x="1263002" y="713917"/>
                </a:lnTo>
                <a:close/>
                <a:moveTo>
                  <a:pt x="1099870" y="704520"/>
                </a:moveTo>
                <a:lnTo>
                  <a:pt x="1092727" y="705214"/>
                </a:lnTo>
                <a:lnTo>
                  <a:pt x="1093421" y="712357"/>
                </a:lnTo>
                <a:close/>
                <a:moveTo>
                  <a:pt x="1193415" y="702648"/>
                </a:moveTo>
                <a:lnTo>
                  <a:pt x="1197333" y="705873"/>
                </a:lnTo>
                <a:lnTo>
                  <a:pt x="1190190" y="706566"/>
                </a:lnTo>
                <a:close/>
                <a:moveTo>
                  <a:pt x="1436727" y="702457"/>
                </a:moveTo>
                <a:lnTo>
                  <a:pt x="1431890" y="708334"/>
                </a:lnTo>
                <a:lnTo>
                  <a:pt x="1427972" y="705109"/>
                </a:lnTo>
                <a:close/>
                <a:moveTo>
                  <a:pt x="1126481" y="700134"/>
                </a:moveTo>
                <a:lnTo>
                  <a:pt x="1127174" y="707277"/>
                </a:lnTo>
                <a:lnTo>
                  <a:pt x="1132358" y="704971"/>
                </a:lnTo>
                <a:lnTo>
                  <a:pt x="1132011" y="701400"/>
                </a:lnTo>
                <a:close/>
                <a:moveTo>
                  <a:pt x="1149867" y="699666"/>
                </a:moveTo>
                <a:lnTo>
                  <a:pt x="1150561" y="706808"/>
                </a:lnTo>
                <a:lnTo>
                  <a:pt x="1155397" y="700932"/>
                </a:lnTo>
                <a:close/>
                <a:moveTo>
                  <a:pt x="1205741" y="699649"/>
                </a:moveTo>
                <a:lnTo>
                  <a:pt x="1206435" y="706792"/>
                </a:lnTo>
                <a:lnTo>
                  <a:pt x="1197333" y="705873"/>
                </a:lnTo>
                <a:close/>
                <a:moveTo>
                  <a:pt x="1439605" y="694969"/>
                </a:moveTo>
                <a:lnTo>
                  <a:pt x="1436380" y="698887"/>
                </a:lnTo>
                <a:lnTo>
                  <a:pt x="1432462" y="695662"/>
                </a:lnTo>
                <a:close/>
                <a:moveTo>
                  <a:pt x="1513955" y="694959"/>
                </a:moveTo>
                <a:cubicBezTo>
                  <a:pt x="1514401" y="694916"/>
                  <a:pt x="1514488" y="695809"/>
                  <a:pt x="1517253" y="696441"/>
                </a:cubicBezTo>
                <a:lnTo>
                  <a:pt x="1512416" y="702318"/>
                </a:lnTo>
                <a:lnTo>
                  <a:pt x="1508498" y="699094"/>
                </a:lnTo>
                <a:cubicBezTo>
                  <a:pt x="1512702" y="695982"/>
                  <a:pt x="1513508" y="695002"/>
                  <a:pt x="1513955" y="694959"/>
                </a:cubicBezTo>
                <a:close/>
                <a:moveTo>
                  <a:pt x="1388914" y="692680"/>
                </a:moveTo>
                <a:lnTo>
                  <a:pt x="1391567" y="701435"/>
                </a:lnTo>
                <a:cubicBezTo>
                  <a:pt x="1382812" y="704087"/>
                  <a:pt x="1386036" y="700169"/>
                  <a:pt x="1377628" y="706393"/>
                </a:cubicBezTo>
                <a:lnTo>
                  <a:pt x="1380507" y="698904"/>
                </a:lnTo>
                <a:lnTo>
                  <a:pt x="1375323" y="701210"/>
                </a:lnTo>
                <a:cubicBezTo>
                  <a:pt x="1379354" y="696312"/>
                  <a:pt x="1379670" y="694930"/>
                  <a:pt x="1380520" y="694396"/>
                </a:cubicBezTo>
                <a:cubicBezTo>
                  <a:pt x="1381369" y="693863"/>
                  <a:pt x="1382752" y="694180"/>
                  <a:pt x="1388914" y="692680"/>
                </a:cubicBezTo>
                <a:close/>
                <a:moveTo>
                  <a:pt x="1612410" y="692611"/>
                </a:moveTo>
                <a:cubicBezTo>
                  <a:pt x="1616675" y="699406"/>
                  <a:pt x="1610798" y="694570"/>
                  <a:pt x="1618288" y="697448"/>
                </a:cubicBezTo>
                <a:lnTo>
                  <a:pt x="1613451" y="703325"/>
                </a:lnTo>
                <a:cubicBezTo>
                  <a:pt x="1609186" y="696529"/>
                  <a:pt x="1615063" y="701366"/>
                  <a:pt x="1607574" y="698488"/>
                </a:cubicBezTo>
                <a:close/>
                <a:moveTo>
                  <a:pt x="1257004" y="689265"/>
                </a:moveTo>
                <a:cubicBezTo>
                  <a:pt x="1263228" y="697672"/>
                  <a:pt x="1259309" y="694448"/>
                  <a:pt x="1261962" y="703203"/>
                </a:cubicBezTo>
                <a:lnTo>
                  <a:pt x="1246065" y="706549"/>
                </a:lnTo>
                <a:lnTo>
                  <a:pt x="1243759" y="701365"/>
                </a:lnTo>
                <a:lnTo>
                  <a:pt x="1236617" y="702059"/>
                </a:lnTo>
                <a:cubicBezTo>
                  <a:pt x="1237076" y="697508"/>
                  <a:pt x="1238025" y="693361"/>
                  <a:pt x="1240329" y="691559"/>
                </a:cubicBezTo>
                <a:cubicBezTo>
                  <a:pt x="1242633" y="689759"/>
                  <a:pt x="1246290" y="690305"/>
                  <a:pt x="1252167" y="695142"/>
                </a:cubicBezTo>
                <a:close/>
                <a:moveTo>
                  <a:pt x="1480500" y="689195"/>
                </a:moveTo>
                <a:lnTo>
                  <a:pt x="1479928" y="701868"/>
                </a:lnTo>
                <a:lnTo>
                  <a:pt x="1470479" y="697378"/>
                </a:lnTo>
                <a:close/>
                <a:moveTo>
                  <a:pt x="288939" y="687723"/>
                </a:moveTo>
                <a:lnTo>
                  <a:pt x="287673" y="693253"/>
                </a:lnTo>
                <a:lnTo>
                  <a:pt x="282489" y="695559"/>
                </a:lnTo>
                <a:lnTo>
                  <a:pt x="280184" y="690375"/>
                </a:lnTo>
                <a:close/>
                <a:moveTo>
                  <a:pt x="1498357" y="687461"/>
                </a:moveTo>
                <a:lnTo>
                  <a:pt x="1507458" y="688380"/>
                </a:lnTo>
                <a:lnTo>
                  <a:pt x="1507805" y="691952"/>
                </a:lnTo>
                <a:lnTo>
                  <a:pt x="1501009" y="696216"/>
                </a:lnTo>
                <a:close/>
                <a:moveTo>
                  <a:pt x="1202741" y="687323"/>
                </a:moveTo>
                <a:lnTo>
                  <a:pt x="1205047" y="692507"/>
                </a:lnTo>
                <a:lnTo>
                  <a:pt x="1194333" y="693547"/>
                </a:lnTo>
                <a:lnTo>
                  <a:pt x="1191456" y="701036"/>
                </a:lnTo>
                <a:lnTo>
                  <a:pt x="1182007" y="696546"/>
                </a:lnTo>
                <a:lnTo>
                  <a:pt x="1185232" y="692628"/>
                </a:lnTo>
                <a:lnTo>
                  <a:pt x="1194334" y="693547"/>
                </a:lnTo>
                <a:close/>
                <a:moveTo>
                  <a:pt x="1218292" y="680406"/>
                </a:moveTo>
                <a:lnTo>
                  <a:pt x="1222557" y="687202"/>
                </a:lnTo>
                <a:lnTo>
                  <a:pt x="1213802" y="689855"/>
                </a:lnTo>
                <a:close/>
                <a:moveTo>
                  <a:pt x="1126359" y="680319"/>
                </a:moveTo>
                <a:lnTo>
                  <a:pt x="1127053" y="687462"/>
                </a:lnTo>
                <a:lnTo>
                  <a:pt x="1132236" y="685156"/>
                </a:lnTo>
                <a:lnTo>
                  <a:pt x="1133848" y="683197"/>
                </a:lnTo>
                <a:close/>
                <a:moveTo>
                  <a:pt x="1432341" y="675846"/>
                </a:moveTo>
                <a:lnTo>
                  <a:pt x="1434993" y="684601"/>
                </a:lnTo>
                <a:lnTo>
                  <a:pt x="1418749" y="684376"/>
                </a:lnTo>
                <a:close/>
                <a:moveTo>
                  <a:pt x="1204926" y="672691"/>
                </a:moveTo>
                <a:lnTo>
                  <a:pt x="1212415" y="675569"/>
                </a:lnTo>
                <a:lnTo>
                  <a:pt x="1212762" y="679141"/>
                </a:lnTo>
                <a:lnTo>
                  <a:pt x="1205966" y="683405"/>
                </a:lnTo>
                <a:close/>
                <a:moveTo>
                  <a:pt x="1229924" y="670264"/>
                </a:moveTo>
                <a:lnTo>
                  <a:pt x="1237413" y="673142"/>
                </a:lnTo>
                <a:lnTo>
                  <a:pt x="1237760" y="676713"/>
                </a:lnTo>
                <a:lnTo>
                  <a:pt x="1230964" y="680978"/>
                </a:lnTo>
                <a:close/>
                <a:moveTo>
                  <a:pt x="409667" y="668792"/>
                </a:moveTo>
                <a:lnTo>
                  <a:pt x="415197" y="670057"/>
                </a:lnTo>
                <a:lnTo>
                  <a:pt x="410361" y="675934"/>
                </a:lnTo>
                <a:close/>
                <a:moveTo>
                  <a:pt x="1128197" y="662116"/>
                </a:moveTo>
                <a:lnTo>
                  <a:pt x="1122095" y="673524"/>
                </a:lnTo>
                <a:lnTo>
                  <a:pt x="1118177" y="670299"/>
                </a:lnTo>
                <a:lnTo>
                  <a:pt x="1116911" y="675830"/>
                </a:lnTo>
                <a:lnTo>
                  <a:pt x="1115299" y="677788"/>
                </a:lnTo>
                <a:cubicBezTo>
                  <a:pt x="1110748" y="677329"/>
                  <a:pt x="1109769" y="676522"/>
                  <a:pt x="1109323" y="676566"/>
                </a:cubicBezTo>
                <a:cubicBezTo>
                  <a:pt x="1108877" y="676609"/>
                  <a:pt x="1108963" y="677502"/>
                  <a:pt x="1106544" y="680441"/>
                </a:cubicBezTo>
                <a:lnTo>
                  <a:pt x="1110462" y="683665"/>
                </a:lnTo>
                <a:lnTo>
                  <a:pt x="1115299" y="677788"/>
                </a:lnTo>
                <a:lnTo>
                  <a:pt x="1117605" y="682972"/>
                </a:lnTo>
                <a:lnTo>
                  <a:pt x="1120829" y="679054"/>
                </a:lnTo>
                <a:lnTo>
                  <a:pt x="1116911" y="675830"/>
                </a:lnTo>
                <a:lnTo>
                  <a:pt x="1122095" y="673524"/>
                </a:lnTo>
                <a:cubicBezTo>
                  <a:pt x="1129930" y="679973"/>
                  <a:pt x="1126585" y="664075"/>
                  <a:pt x="1128197" y="662116"/>
                </a:cubicBezTo>
                <a:close/>
                <a:moveTo>
                  <a:pt x="1079118" y="657869"/>
                </a:moveTo>
                <a:lnTo>
                  <a:pt x="1079812" y="665012"/>
                </a:lnTo>
                <a:lnTo>
                  <a:pt x="1086608" y="660747"/>
                </a:lnTo>
                <a:close/>
                <a:moveTo>
                  <a:pt x="1706060" y="654679"/>
                </a:moveTo>
                <a:lnTo>
                  <a:pt x="1710325" y="661475"/>
                </a:lnTo>
                <a:lnTo>
                  <a:pt x="1699611" y="662515"/>
                </a:lnTo>
                <a:close/>
                <a:moveTo>
                  <a:pt x="1037182" y="652928"/>
                </a:moveTo>
                <a:lnTo>
                  <a:pt x="1030040" y="653622"/>
                </a:lnTo>
                <a:lnTo>
                  <a:pt x="1030733" y="660764"/>
                </a:lnTo>
                <a:close/>
                <a:moveTo>
                  <a:pt x="406322" y="652894"/>
                </a:moveTo>
                <a:lnTo>
                  <a:pt x="406669" y="656466"/>
                </a:lnTo>
                <a:lnTo>
                  <a:pt x="398260" y="662690"/>
                </a:lnTo>
                <a:lnTo>
                  <a:pt x="395608" y="653935"/>
                </a:lnTo>
                <a:close/>
                <a:moveTo>
                  <a:pt x="367668" y="646959"/>
                </a:moveTo>
                <a:cubicBezTo>
                  <a:pt x="368360" y="647118"/>
                  <a:pt x="368936" y="648414"/>
                  <a:pt x="373834" y="652444"/>
                </a:cubicBezTo>
                <a:cubicBezTo>
                  <a:pt x="361507" y="655444"/>
                  <a:pt x="370609" y="656362"/>
                  <a:pt x="360814" y="648301"/>
                </a:cubicBezTo>
                <a:cubicBezTo>
                  <a:pt x="366171" y="647781"/>
                  <a:pt x="366977" y="646801"/>
                  <a:pt x="367668" y="646959"/>
                </a:cubicBezTo>
                <a:close/>
                <a:moveTo>
                  <a:pt x="1065406" y="646583"/>
                </a:moveTo>
                <a:lnTo>
                  <a:pt x="1058263" y="647277"/>
                </a:lnTo>
                <a:lnTo>
                  <a:pt x="1058957" y="654419"/>
                </a:lnTo>
                <a:close/>
                <a:moveTo>
                  <a:pt x="1548458" y="646548"/>
                </a:moveTo>
                <a:lnTo>
                  <a:pt x="1545234" y="650466"/>
                </a:lnTo>
                <a:lnTo>
                  <a:pt x="1541315" y="647242"/>
                </a:lnTo>
                <a:close/>
                <a:moveTo>
                  <a:pt x="322449" y="643013"/>
                </a:moveTo>
                <a:lnTo>
                  <a:pt x="329939" y="645891"/>
                </a:lnTo>
                <a:lnTo>
                  <a:pt x="323143" y="650156"/>
                </a:lnTo>
                <a:close/>
                <a:moveTo>
                  <a:pt x="1232681" y="642960"/>
                </a:moveTo>
                <a:lnTo>
                  <a:pt x="1233721" y="653674"/>
                </a:lnTo>
                <a:lnTo>
                  <a:pt x="1228538" y="655980"/>
                </a:lnTo>
                <a:lnTo>
                  <a:pt x="1229110" y="643306"/>
                </a:lnTo>
                <a:close/>
                <a:moveTo>
                  <a:pt x="457584" y="642511"/>
                </a:moveTo>
                <a:cubicBezTo>
                  <a:pt x="459890" y="647694"/>
                  <a:pt x="459543" y="644123"/>
                  <a:pt x="456666" y="651612"/>
                </a:cubicBezTo>
                <a:lnTo>
                  <a:pt x="452747" y="648388"/>
                </a:lnTo>
                <a:close/>
                <a:moveTo>
                  <a:pt x="1346042" y="640966"/>
                </a:moveTo>
                <a:lnTo>
                  <a:pt x="1349041" y="653293"/>
                </a:lnTo>
                <a:lnTo>
                  <a:pt x="1338327" y="654333"/>
                </a:lnTo>
                <a:cubicBezTo>
                  <a:pt x="1339939" y="652374"/>
                  <a:pt x="1341205" y="646843"/>
                  <a:pt x="1341205" y="646843"/>
                </a:cubicBezTo>
                <a:cubicBezTo>
                  <a:pt x="1342817" y="644884"/>
                  <a:pt x="1343623" y="643905"/>
                  <a:pt x="1344001" y="643445"/>
                </a:cubicBezTo>
                <a:lnTo>
                  <a:pt x="1344152" y="643262"/>
                </a:lnTo>
                <a:cubicBezTo>
                  <a:pt x="1343976" y="643476"/>
                  <a:pt x="1344127" y="643292"/>
                  <a:pt x="1344228" y="643170"/>
                </a:cubicBezTo>
                <a:close/>
                <a:moveTo>
                  <a:pt x="356203" y="637933"/>
                </a:moveTo>
                <a:lnTo>
                  <a:pt x="362080" y="642770"/>
                </a:lnTo>
                <a:lnTo>
                  <a:pt x="357243" y="648647"/>
                </a:lnTo>
                <a:close/>
                <a:moveTo>
                  <a:pt x="1178073" y="637447"/>
                </a:moveTo>
                <a:lnTo>
                  <a:pt x="1179113" y="648161"/>
                </a:lnTo>
                <a:lnTo>
                  <a:pt x="1173236" y="643324"/>
                </a:lnTo>
                <a:close/>
                <a:moveTo>
                  <a:pt x="1244660" y="636390"/>
                </a:moveTo>
                <a:lnTo>
                  <a:pt x="1247659" y="648716"/>
                </a:lnTo>
                <a:lnTo>
                  <a:pt x="1240517" y="649410"/>
                </a:lnTo>
                <a:lnTo>
                  <a:pt x="1239477" y="638696"/>
                </a:lnTo>
                <a:close/>
                <a:moveTo>
                  <a:pt x="546866" y="633842"/>
                </a:moveTo>
                <a:lnTo>
                  <a:pt x="542029" y="639719"/>
                </a:lnTo>
                <a:lnTo>
                  <a:pt x="552743" y="638679"/>
                </a:lnTo>
                <a:close/>
                <a:moveTo>
                  <a:pt x="510807" y="633738"/>
                </a:moveTo>
                <a:lnTo>
                  <a:pt x="508277" y="644799"/>
                </a:lnTo>
                <a:cubicBezTo>
                  <a:pt x="504704" y="645145"/>
                  <a:pt x="509541" y="639268"/>
                  <a:pt x="503092" y="647104"/>
                </a:cubicBezTo>
                <a:lnTo>
                  <a:pt x="498255" y="652981"/>
                </a:lnTo>
                <a:lnTo>
                  <a:pt x="500215" y="654594"/>
                </a:lnTo>
                <a:lnTo>
                  <a:pt x="507010" y="650328"/>
                </a:lnTo>
                <a:lnTo>
                  <a:pt x="506091" y="659430"/>
                </a:lnTo>
                <a:lnTo>
                  <a:pt x="513234" y="658737"/>
                </a:lnTo>
                <a:lnTo>
                  <a:pt x="512540" y="651594"/>
                </a:lnTo>
                <a:lnTo>
                  <a:pt x="507010" y="650328"/>
                </a:lnTo>
                <a:lnTo>
                  <a:pt x="516683" y="638574"/>
                </a:lnTo>
                <a:close/>
                <a:moveTo>
                  <a:pt x="485461" y="632594"/>
                </a:moveTo>
                <a:lnTo>
                  <a:pt x="479012" y="640430"/>
                </a:lnTo>
                <a:lnTo>
                  <a:pt x="474747" y="633634"/>
                </a:lnTo>
                <a:close/>
                <a:moveTo>
                  <a:pt x="281779" y="632542"/>
                </a:moveTo>
                <a:lnTo>
                  <a:pt x="282819" y="643256"/>
                </a:lnTo>
                <a:lnTo>
                  <a:pt x="276942" y="638419"/>
                </a:lnTo>
                <a:close/>
                <a:moveTo>
                  <a:pt x="382467" y="629976"/>
                </a:moveTo>
                <a:lnTo>
                  <a:pt x="390303" y="636425"/>
                </a:lnTo>
                <a:cubicBezTo>
                  <a:pt x="381895" y="642649"/>
                  <a:pt x="378324" y="642996"/>
                  <a:pt x="368875" y="638506"/>
                </a:cubicBezTo>
                <a:close/>
                <a:moveTo>
                  <a:pt x="1070814" y="628034"/>
                </a:moveTo>
                <a:lnTo>
                  <a:pt x="1064366" y="635869"/>
                </a:lnTo>
                <a:lnTo>
                  <a:pt x="1069896" y="637136"/>
                </a:lnTo>
                <a:lnTo>
                  <a:pt x="1068977" y="646237"/>
                </a:lnTo>
                <a:lnTo>
                  <a:pt x="1076466" y="649114"/>
                </a:lnTo>
                <a:lnTo>
                  <a:pt x="1079691" y="645197"/>
                </a:lnTo>
                <a:lnTo>
                  <a:pt x="1077732" y="643585"/>
                </a:lnTo>
                <a:lnTo>
                  <a:pt x="1082568" y="637708"/>
                </a:lnTo>
                <a:cubicBezTo>
                  <a:pt x="1075079" y="634830"/>
                  <a:pt x="1073121" y="633218"/>
                  <a:pt x="1070814" y="628034"/>
                </a:cubicBezTo>
                <a:close/>
                <a:moveTo>
                  <a:pt x="495828" y="627983"/>
                </a:moveTo>
                <a:lnTo>
                  <a:pt x="492603" y="631901"/>
                </a:lnTo>
                <a:lnTo>
                  <a:pt x="488685" y="628676"/>
                </a:lnTo>
                <a:close/>
                <a:moveTo>
                  <a:pt x="1151686" y="625589"/>
                </a:moveTo>
                <a:lnTo>
                  <a:pt x="1160788" y="626508"/>
                </a:lnTo>
                <a:lnTo>
                  <a:pt x="1157910" y="633997"/>
                </a:lnTo>
                <a:close/>
                <a:moveTo>
                  <a:pt x="1066896" y="624809"/>
                </a:moveTo>
                <a:lnTo>
                  <a:pt x="1059753" y="625503"/>
                </a:lnTo>
                <a:lnTo>
                  <a:pt x="1060447" y="632645"/>
                </a:lnTo>
                <a:close/>
                <a:moveTo>
                  <a:pt x="430505" y="623510"/>
                </a:moveTo>
                <a:lnTo>
                  <a:pt x="434423" y="626735"/>
                </a:lnTo>
                <a:lnTo>
                  <a:pt x="431199" y="630653"/>
                </a:lnTo>
                <a:close/>
                <a:moveTo>
                  <a:pt x="1198113" y="621082"/>
                </a:moveTo>
                <a:cubicBezTo>
                  <a:pt x="1204337" y="629490"/>
                  <a:pt x="1202031" y="624307"/>
                  <a:pt x="1201112" y="633408"/>
                </a:cubicBezTo>
                <a:cubicBezTo>
                  <a:pt x="1186134" y="627653"/>
                  <a:pt x="1201459" y="636980"/>
                  <a:pt x="1186134" y="627653"/>
                </a:cubicBezTo>
                <a:cubicBezTo>
                  <a:pt x="1194889" y="625000"/>
                  <a:pt x="1191317" y="625347"/>
                  <a:pt x="1198113" y="621082"/>
                </a:cubicBezTo>
                <a:close/>
                <a:moveTo>
                  <a:pt x="397324" y="615917"/>
                </a:moveTo>
                <a:cubicBezTo>
                  <a:pt x="401936" y="626284"/>
                  <a:pt x="396977" y="612345"/>
                  <a:pt x="403548" y="624325"/>
                </a:cubicBezTo>
                <a:lnTo>
                  <a:pt x="395140" y="630549"/>
                </a:lnTo>
                <a:lnTo>
                  <a:pt x="384998" y="618916"/>
                </a:lnTo>
                <a:close/>
                <a:moveTo>
                  <a:pt x="1049612" y="613870"/>
                </a:moveTo>
                <a:lnTo>
                  <a:pt x="1046735" y="621359"/>
                </a:lnTo>
                <a:lnTo>
                  <a:pt x="1053877" y="620666"/>
                </a:lnTo>
                <a:close/>
                <a:moveTo>
                  <a:pt x="88692" y="611636"/>
                </a:moveTo>
                <a:cubicBezTo>
                  <a:pt x="95835" y="610942"/>
                  <a:pt x="97794" y="612554"/>
                  <a:pt x="107589" y="620616"/>
                </a:cubicBezTo>
                <a:cubicBezTo>
                  <a:pt x="107589" y="620616"/>
                  <a:pt x="114732" y="619922"/>
                  <a:pt x="118303" y="619576"/>
                </a:cubicBezTo>
                <a:lnTo>
                  <a:pt x="146074" y="645717"/>
                </a:lnTo>
                <a:lnTo>
                  <a:pt x="144808" y="651247"/>
                </a:lnTo>
                <a:lnTo>
                  <a:pt x="150685" y="656084"/>
                </a:lnTo>
                <a:lnTo>
                  <a:pt x="149767" y="665186"/>
                </a:lnTo>
                <a:lnTo>
                  <a:pt x="155297" y="666452"/>
                </a:lnTo>
                <a:lnTo>
                  <a:pt x="148848" y="674288"/>
                </a:lnTo>
                <a:lnTo>
                  <a:pt x="154377" y="675553"/>
                </a:lnTo>
                <a:lnTo>
                  <a:pt x="154153" y="691797"/>
                </a:lnTo>
                <a:lnTo>
                  <a:pt x="148969" y="694102"/>
                </a:lnTo>
                <a:lnTo>
                  <a:pt x="151275" y="699286"/>
                </a:lnTo>
                <a:cubicBezTo>
                  <a:pt x="146091" y="701592"/>
                  <a:pt x="149316" y="697674"/>
                  <a:pt x="146438" y="705163"/>
                </a:cubicBezTo>
                <a:cubicBezTo>
                  <a:pt x="142866" y="705510"/>
                  <a:pt x="149316" y="697674"/>
                  <a:pt x="141255" y="707468"/>
                </a:cubicBezTo>
                <a:lnTo>
                  <a:pt x="138030" y="711386"/>
                </a:lnTo>
                <a:lnTo>
                  <a:pt x="136765" y="716917"/>
                </a:lnTo>
                <a:lnTo>
                  <a:pt x="131581" y="719222"/>
                </a:lnTo>
                <a:lnTo>
                  <a:pt x="128356" y="723141"/>
                </a:lnTo>
                <a:lnTo>
                  <a:pt x="123520" y="729017"/>
                </a:lnTo>
                <a:cubicBezTo>
                  <a:pt x="117071" y="736853"/>
                  <a:pt x="86195" y="734444"/>
                  <a:pt x="77440" y="737096"/>
                </a:cubicBezTo>
                <a:lnTo>
                  <a:pt x="75135" y="731912"/>
                </a:lnTo>
                <a:lnTo>
                  <a:pt x="54626" y="724892"/>
                </a:lnTo>
                <a:cubicBezTo>
                  <a:pt x="50708" y="721667"/>
                  <a:pt x="54626" y="724892"/>
                  <a:pt x="47137" y="722015"/>
                </a:cubicBezTo>
                <a:cubicBezTo>
                  <a:pt x="46791" y="718444"/>
                  <a:pt x="54626" y="724892"/>
                  <a:pt x="44832" y="716832"/>
                </a:cubicBezTo>
                <a:lnTo>
                  <a:pt x="42873" y="715219"/>
                </a:lnTo>
                <a:cubicBezTo>
                  <a:pt x="36996" y="710383"/>
                  <a:pt x="35384" y="712342"/>
                  <a:pt x="29854" y="711076"/>
                </a:cubicBezTo>
                <a:lnTo>
                  <a:pt x="23057" y="715341"/>
                </a:lnTo>
                <a:cubicBezTo>
                  <a:pt x="29506" y="707505"/>
                  <a:pt x="36303" y="703240"/>
                  <a:pt x="26508" y="695179"/>
                </a:cubicBezTo>
                <a:lnTo>
                  <a:pt x="24549" y="693566"/>
                </a:lnTo>
                <a:lnTo>
                  <a:pt x="20630" y="690342"/>
                </a:lnTo>
                <a:lnTo>
                  <a:pt x="21550" y="681241"/>
                </a:lnTo>
                <a:lnTo>
                  <a:pt x="30304" y="678588"/>
                </a:lnTo>
                <a:lnTo>
                  <a:pt x="26265" y="655547"/>
                </a:lnTo>
                <a:lnTo>
                  <a:pt x="31448" y="653241"/>
                </a:lnTo>
                <a:lnTo>
                  <a:pt x="36857" y="634692"/>
                </a:lnTo>
                <a:lnTo>
                  <a:pt x="42041" y="632386"/>
                </a:lnTo>
                <a:lnTo>
                  <a:pt x="44918" y="624897"/>
                </a:lnTo>
                <a:lnTo>
                  <a:pt x="53673" y="622245"/>
                </a:lnTo>
                <a:lnTo>
                  <a:pt x="60469" y="617980"/>
                </a:lnTo>
                <a:lnTo>
                  <a:pt x="61734" y="612450"/>
                </a:lnTo>
                <a:cubicBezTo>
                  <a:pt x="72796" y="614981"/>
                  <a:pt x="77979" y="612676"/>
                  <a:pt x="88692" y="611636"/>
                </a:cubicBezTo>
                <a:close/>
                <a:moveTo>
                  <a:pt x="1360270" y="610454"/>
                </a:moveTo>
                <a:lnTo>
                  <a:pt x="1360434" y="610505"/>
                </a:lnTo>
                <a:cubicBezTo>
                  <a:pt x="1360577" y="610828"/>
                  <a:pt x="1360549" y="611113"/>
                  <a:pt x="1360297" y="610546"/>
                </a:cubicBezTo>
                <a:close/>
                <a:moveTo>
                  <a:pt x="519093" y="607699"/>
                </a:moveTo>
                <a:lnTo>
                  <a:pt x="515868" y="611617"/>
                </a:lnTo>
                <a:lnTo>
                  <a:pt x="511950" y="608393"/>
                </a:lnTo>
                <a:close/>
                <a:moveTo>
                  <a:pt x="1021961" y="607542"/>
                </a:moveTo>
                <a:lnTo>
                  <a:pt x="1026572" y="617909"/>
                </a:lnTo>
                <a:lnTo>
                  <a:pt x="1029797" y="613991"/>
                </a:lnTo>
                <a:lnTo>
                  <a:pt x="1035674" y="618828"/>
                </a:lnTo>
                <a:lnTo>
                  <a:pt x="1033022" y="610073"/>
                </a:lnTo>
                <a:lnTo>
                  <a:pt x="1029797" y="613991"/>
                </a:lnTo>
                <a:close/>
                <a:moveTo>
                  <a:pt x="1075877" y="605913"/>
                </a:moveTo>
                <a:lnTo>
                  <a:pt x="1074611" y="611443"/>
                </a:lnTo>
                <a:lnTo>
                  <a:pt x="1067469" y="612137"/>
                </a:lnTo>
                <a:lnTo>
                  <a:pt x="1069774" y="617320"/>
                </a:lnTo>
                <a:lnTo>
                  <a:pt x="1081100" y="610213"/>
                </a:lnTo>
                <a:close/>
                <a:moveTo>
                  <a:pt x="504461" y="605515"/>
                </a:moveTo>
                <a:cubicBezTo>
                  <a:pt x="506767" y="610699"/>
                  <a:pt x="506420" y="607127"/>
                  <a:pt x="503542" y="614617"/>
                </a:cubicBezTo>
                <a:lnTo>
                  <a:pt x="499624" y="611392"/>
                </a:lnTo>
                <a:close/>
                <a:moveTo>
                  <a:pt x="1358819" y="605479"/>
                </a:moveTo>
                <a:lnTo>
                  <a:pt x="1360270" y="610454"/>
                </a:lnTo>
                <a:lnTo>
                  <a:pt x="1359533" y="610226"/>
                </a:lnTo>
                <a:cubicBezTo>
                  <a:pt x="1359094" y="610635"/>
                  <a:pt x="1358533" y="611816"/>
                  <a:pt x="1357900" y="614581"/>
                </a:cubicBezTo>
                <a:lnTo>
                  <a:pt x="1353982" y="611357"/>
                </a:lnTo>
                <a:close/>
                <a:moveTo>
                  <a:pt x="538561" y="604006"/>
                </a:moveTo>
                <a:cubicBezTo>
                  <a:pt x="538908" y="607578"/>
                  <a:pt x="542132" y="603659"/>
                  <a:pt x="534071" y="613455"/>
                </a:cubicBezTo>
                <a:cubicBezTo>
                  <a:pt x="529234" y="619332"/>
                  <a:pt x="530846" y="617373"/>
                  <a:pt x="525316" y="616107"/>
                </a:cubicBezTo>
                <a:lnTo>
                  <a:pt x="533724" y="609883"/>
                </a:lnTo>
                <a:lnTo>
                  <a:pt x="534990" y="604353"/>
                </a:lnTo>
                <a:close/>
                <a:moveTo>
                  <a:pt x="1448793" y="603953"/>
                </a:moveTo>
                <a:lnTo>
                  <a:pt x="1453057" y="610749"/>
                </a:lnTo>
                <a:lnTo>
                  <a:pt x="1445915" y="611443"/>
                </a:lnTo>
                <a:lnTo>
                  <a:pt x="1445221" y="604300"/>
                </a:lnTo>
                <a:close/>
                <a:moveTo>
                  <a:pt x="1095344" y="602220"/>
                </a:moveTo>
                <a:lnTo>
                  <a:pt x="1104445" y="603139"/>
                </a:lnTo>
                <a:lnTo>
                  <a:pt x="1099609" y="609016"/>
                </a:lnTo>
                <a:close/>
                <a:moveTo>
                  <a:pt x="395937" y="601631"/>
                </a:moveTo>
                <a:lnTo>
                  <a:pt x="401468" y="602897"/>
                </a:lnTo>
                <a:lnTo>
                  <a:pt x="395018" y="610733"/>
                </a:lnTo>
                <a:close/>
                <a:moveTo>
                  <a:pt x="475198" y="601146"/>
                </a:moveTo>
                <a:lnTo>
                  <a:pt x="486605" y="607249"/>
                </a:lnTo>
                <a:lnTo>
                  <a:pt x="488911" y="612432"/>
                </a:lnTo>
                <a:cubicBezTo>
                  <a:pt x="480503" y="618655"/>
                  <a:pt x="475320" y="620961"/>
                  <a:pt x="467137" y="610941"/>
                </a:cubicBezTo>
                <a:lnTo>
                  <a:pt x="472667" y="612206"/>
                </a:lnTo>
                <a:cubicBezTo>
                  <a:pt x="475544" y="604717"/>
                  <a:pt x="474279" y="610248"/>
                  <a:pt x="475198" y="601146"/>
                </a:cubicBezTo>
                <a:close/>
                <a:moveTo>
                  <a:pt x="449853" y="600002"/>
                </a:moveTo>
                <a:lnTo>
                  <a:pt x="456077" y="608410"/>
                </a:lnTo>
                <a:lnTo>
                  <a:pt x="457116" y="619124"/>
                </a:lnTo>
                <a:cubicBezTo>
                  <a:pt x="449627" y="616246"/>
                  <a:pt x="453545" y="619470"/>
                  <a:pt x="449281" y="612675"/>
                </a:cubicBezTo>
                <a:lnTo>
                  <a:pt x="444444" y="618552"/>
                </a:lnTo>
                <a:cubicBezTo>
                  <a:pt x="440179" y="611756"/>
                  <a:pt x="438220" y="610144"/>
                  <a:pt x="432690" y="608878"/>
                </a:cubicBezTo>
                <a:lnTo>
                  <a:pt x="434302" y="606919"/>
                </a:lnTo>
                <a:lnTo>
                  <a:pt x="430384" y="603695"/>
                </a:lnTo>
                <a:close/>
                <a:moveTo>
                  <a:pt x="604803" y="599377"/>
                </a:moveTo>
                <a:lnTo>
                  <a:pt x="596049" y="602030"/>
                </a:lnTo>
                <a:lnTo>
                  <a:pt x="603884" y="608479"/>
                </a:lnTo>
                <a:close/>
                <a:moveTo>
                  <a:pt x="589478" y="590051"/>
                </a:moveTo>
                <a:lnTo>
                  <a:pt x="588461" y="591952"/>
                </a:lnTo>
                <a:lnTo>
                  <a:pt x="587866" y="592010"/>
                </a:lnTo>
                <a:close/>
                <a:moveTo>
                  <a:pt x="556643" y="586029"/>
                </a:moveTo>
                <a:lnTo>
                  <a:pt x="564479" y="592478"/>
                </a:lnTo>
                <a:lnTo>
                  <a:pt x="557683" y="596742"/>
                </a:lnTo>
                <a:close/>
                <a:moveTo>
                  <a:pt x="1099141" y="585630"/>
                </a:moveTo>
                <a:lnTo>
                  <a:pt x="1089121" y="593813"/>
                </a:lnTo>
                <a:lnTo>
                  <a:pt x="1088427" y="586670"/>
                </a:lnTo>
                <a:close/>
                <a:moveTo>
                  <a:pt x="1111467" y="582630"/>
                </a:moveTo>
                <a:lnTo>
                  <a:pt x="1120568" y="583549"/>
                </a:lnTo>
                <a:lnTo>
                  <a:pt x="1115732" y="589426"/>
                </a:lnTo>
                <a:cubicBezTo>
                  <a:pt x="1125180" y="593916"/>
                  <a:pt x="1121609" y="594263"/>
                  <a:pt x="1113547" y="604058"/>
                </a:cubicBezTo>
                <a:cubicBezTo>
                  <a:pt x="1109282" y="597262"/>
                  <a:pt x="1108936" y="593691"/>
                  <a:pt x="1111467" y="582630"/>
                </a:cubicBezTo>
                <a:close/>
                <a:moveTo>
                  <a:pt x="1014004" y="581279"/>
                </a:moveTo>
                <a:lnTo>
                  <a:pt x="1003984" y="589461"/>
                </a:lnTo>
                <a:cubicBezTo>
                  <a:pt x="1001331" y="580707"/>
                  <a:pt x="1003637" y="585890"/>
                  <a:pt x="996149" y="583012"/>
                </a:cubicBezTo>
                <a:lnTo>
                  <a:pt x="1002718" y="594991"/>
                </a:lnTo>
                <a:lnTo>
                  <a:pt x="1012738" y="586809"/>
                </a:lnTo>
                <a:cubicBezTo>
                  <a:pt x="1013779" y="597522"/>
                  <a:pt x="1016657" y="590034"/>
                  <a:pt x="1008596" y="599828"/>
                </a:cubicBezTo>
                <a:lnTo>
                  <a:pt x="1010554" y="601440"/>
                </a:lnTo>
                <a:lnTo>
                  <a:pt x="1020574" y="593258"/>
                </a:lnTo>
                <a:cubicBezTo>
                  <a:pt x="1024267" y="612726"/>
                  <a:pt x="1012738" y="586809"/>
                  <a:pt x="1018391" y="607890"/>
                </a:cubicBezTo>
                <a:lnTo>
                  <a:pt x="1023228" y="602013"/>
                </a:lnTo>
                <a:cubicBezTo>
                  <a:pt x="1026452" y="598095"/>
                  <a:pt x="1028064" y="596136"/>
                  <a:pt x="1022186" y="591299"/>
                </a:cubicBezTo>
                <a:lnTo>
                  <a:pt x="1020227" y="589686"/>
                </a:lnTo>
                <a:cubicBezTo>
                  <a:pt x="1010433" y="581625"/>
                  <a:pt x="1016657" y="590034"/>
                  <a:pt x="1014004" y="581279"/>
                </a:cubicBezTo>
                <a:close/>
                <a:moveTo>
                  <a:pt x="554337" y="580845"/>
                </a:moveTo>
                <a:lnTo>
                  <a:pt x="556643" y="586029"/>
                </a:lnTo>
                <a:lnTo>
                  <a:pt x="551112" y="584763"/>
                </a:lnTo>
                <a:close/>
                <a:moveTo>
                  <a:pt x="606294" y="577604"/>
                </a:moveTo>
                <a:lnTo>
                  <a:pt x="599498" y="581869"/>
                </a:lnTo>
                <a:lnTo>
                  <a:pt x="599845" y="585440"/>
                </a:lnTo>
                <a:lnTo>
                  <a:pt x="608947" y="586359"/>
                </a:lnTo>
                <a:cubicBezTo>
                  <a:pt x="608027" y="595460"/>
                  <a:pt x="607680" y="591889"/>
                  <a:pt x="611945" y="598685"/>
                </a:cubicBezTo>
                <a:cubicBezTo>
                  <a:pt x="618048" y="587277"/>
                  <a:pt x="616089" y="585665"/>
                  <a:pt x="606294" y="577604"/>
                </a:cubicBezTo>
                <a:close/>
                <a:moveTo>
                  <a:pt x="1089346" y="577568"/>
                </a:moveTo>
                <a:lnTo>
                  <a:pt x="1086121" y="581486"/>
                </a:lnTo>
                <a:lnTo>
                  <a:pt x="1082203" y="578262"/>
                </a:lnTo>
                <a:close/>
                <a:moveTo>
                  <a:pt x="1152363" y="576858"/>
                </a:moveTo>
                <a:lnTo>
                  <a:pt x="1158240" y="581695"/>
                </a:lnTo>
                <a:lnTo>
                  <a:pt x="1155015" y="585613"/>
                </a:lnTo>
                <a:lnTo>
                  <a:pt x="1149138" y="580776"/>
                </a:lnTo>
                <a:close/>
                <a:moveTo>
                  <a:pt x="962966" y="575419"/>
                </a:moveTo>
                <a:lnTo>
                  <a:pt x="963660" y="582562"/>
                </a:lnTo>
                <a:lnTo>
                  <a:pt x="970456" y="578297"/>
                </a:lnTo>
                <a:close/>
                <a:moveTo>
                  <a:pt x="1008734" y="575144"/>
                </a:moveTo>
                <a:cubicBezTo>
                  <a:pt x="1007441" y="574594"/>
                  <a:pt x="1010879" y="574034"/>
                  <a:pt x="1010653" y="575183"/>
                </a:cubicBezTo>
                <a:lnTo>
                  <a:pt x="1010493" y="575307"/>
                </a:lnTo>
                <a:close/>
                <a:moveTo>
                  <a:pt x="962273" y="568277"/>
                </a:moveTo>
                <a:lnTo>
                  <a:pt x="955130" y="568970"/>
                </a:lnTo>
                <a:lnTo>
                  <a:pt x="955824" y="576113"/>
                </a:lnTo>
                <a:close/>
                <a:moveTo>
                  <a:pt x="304635" y="564799"/>
                </a:moveTo>
                <a:lnTo>
                  <a:pt x="306414" y="570670"/>
                </a:lnTo>
                <a:lnTo>
                  <a:pt x="315862" y="575161"/>
                </a:lnTo>
                <a:lnTo>
                  <a:pt x="319780" y="578385"/>
                </a:lnTo>
                <a:cubicBezTo>
                  <a:pt x="327616" y="584834"/>
                  <a:pt x="321739" y="579997"/>
                  <a:pt x="322086" y="583569"/>
                </a:cubicBezTo>
                <a:cubicBezTo>
                  <a:pt x="327616" y="584834"/>
                  <a:pt x="323698" y="581610"/>
                  <a:pt x="327962" y="588405"/>
                </a:cubicBezTo>
                <a:cubicBezTo>
                  <a:pt x="319209" y="591058"/>
                  <a:pt x="324738" y="592323"/>
                  <a:pt x="320474" y="585527"/>
                </a:cubicBezTo>
                <a:cubicBezTo>
                  <a:pt x="309535" y="602812"/>
                  <a:pt x="325085" y="595894"/>
                  <a:pt x="314146" y="613179"/>
                </a:cubicBezTo>
                <a:lnTo>
                  <a:pt x="311840" y="607995"/>
                </a:lnTo>
                <a:lnTo>
                  <a:pt x="305738" y="619402"/>
                </a:lnTo>
                <a:cubicBezTo>
                  <a:pt x="300208" y="618136"/>
                  <a:pt x="304126" y="621361"/>
                  <a:pt x="299861" y="614565"/>
                </a:cubicBezTo>
                <a:lnTo>
                  <a:pt x="295025" y="620442"/>
                </a:lnTo>
                <a:lnTo>
                  <a:pt x="292719" y="615259"/>
                </a:lnTo>
                <a:lnTo>
                  <a:pt x="282005" y="616299"/>
                </a:lnTo>
                <a:lnTo>
                  <a:pt x="279699" y="611115"/>
                </a:lnTo>
                <a:lnTo>
                  <a:pt x="270944" y="613768"/>
                </a:lnTo>
                <a:lnTo>
                  <a:pt x="272210" y="608238"/>
                </a:lnTo>
                <a:lnTo>
                  <a:pt x="266680" y="606973"/>
                </a:lnTo>
                <a:lnTo>
                  <a:pt x="273129" y="599136"/>
                </a:lnTo>
                <a:lnTo>
                  <a:pt x="267599" y="597871"/>
                </a:lnTo>
                <a:lnTo>
                  <a:pt x="270823" y="593953"/>
                </a:lnTo>
                <a:lnTo>
                  <a:pt x="266905" y="590728"/>
                </a:lnTo>
                <a:cubicBezTo>
                  <a:pt x="276579" y="578975"/>
                  <a:pt x="274048" y="590035"/>
                  <a:pt x="271048" y="577709"/>
                </a:cubicBezTo>
                <a:lnTo>
                  <a:pt x="279803" y="575057"/>
                </a:lnTo>
                <a:lnTo>
                  <a:pt x="281069" y="569526"/>
                </a:lnTo>
                <a:cubicBezTo>
                  <a:pt x="293395" y="566527"/>
                  <a:pt x="291436" y="564915"/>
                  <a:pt x="304108" y="565487"/>
                </a:cubicBezTo>
                <a:close/>
                <a:moveTo>
                  <a:pt x="675066" y="561914"/>
                </a:moveTo>
                <a:lnTo>
                  <a:pt x="664352" y="562955"/>
                </a:lnTo>
                <a:lnTo>
                  <a:pt x="674147" y="571016"/>
                </a:lnTo>
                <a:close/>
                <a:moveTo>
                  <a:pt x="1480691" y="561203"/>
                </a:moveTo>
                <a:lnTo>
                  <a:pt x="1488180" y="564081"/>
                </a:lnTo>
                <a:lnTo>
                  <a:pt x="1483343" y="569958"/>
                </a:lnTo>
                <a:cubicBezTo>
                  <a:pt x="1477119" y="561549"/>
                  <a:pt x="1477813" y="568692"/>
                  <a:pt x="1480691" y="561203"/>
                </a:cubicBezTo>
                <a:close/>
                <a:moveTo>
                  <a:pt x="1404655" y="557770"/>
                </a:moveTo>
                <a:lnTo>
                  <a:pt x="1403736" y="566872"/>
                </a:lnTo>
                <a:lnTo>
                  <a:pt x="1398206" y="565606"/>
                </a:lnTo>
                <a:close/>
                <a:moveTo>
                  <a:pt x="948560" y="556991"/>
                </a:moveTo>
                <a:lnTo>
                  <a:pt x="942111" y="564827"/>
                </a:lnTo>
                <a:lnTo>
                  <a:pt x="939805" y="559643"/>
                </a:lnTo>
                <a:lnTo>
                  <a:pt x="934969" y="565520"/>
                </a:lnTo>
                <a:cubicBezTo>
                  <a:pt x="947989" y="569664"/>
                  <a:pt x="933357" y="567479"/>
                  <a:pt x="946377" y="571623"/>
                </a:cubicBezTo>
                <a:lnTo>
                  <a:pt x="950519" y="558603"/>
                </a:lnTo>
                <a:close/>
                <a:moveTo>
                  <a:pt x="1083694" y="556488"/>
                </a:moveTo>
                <a:lnTo>
                  <a:pt x="1082775" y="565590"/>
                </a:lnTo>
                <a:lnTo>
                  <a:pt x="1074939" y="559141"/>
                </a:lnTo>
                <a:close/>
                <a:moveTo>
                  <a:pt x="1265602" y="555049"/>
                </a:moveTo>
                <a:lnTo>
                  <a:pt x="1275050" y="559539"/>
                </a:lnTo>
                <a:lnTo>
                  <a:pt x="1279314" y="566335"/>
                </a:lnTo>
                <a:lnTo>
                  <a:pt x="1280008" y="573477"/>
                </a:lnTo>
                <a:lnTo>
                  <a:pt x="1273906" y="584884"/>
                </a:lnTo>
                <a:cubicBezTo>
                  <a:pt x="1256049" y="586618"/>
                  <a:pt x="1270681" y="588802"/>
                  <a:pt x="1248907" y="587312"/>
                </a:cubicBezTo>
                <a:cubicBezTo>
                  <a:pt x="1248907" y="587312"/>
                  <a:pt x="1246601" y="582128"/>
                  <a:pt x="1246601" y="582128"/>
                </a:cubicBezTo>
                <a:cubicBezTo>
                  <a:pt x="1238765" y="575679"/>
                  <a:pt x="1248214" y="580169"/>
                  <a:pt x="1239112" y="579250"/>
                </a:cubicBezTo>
                <a:lnTo>
                  <a:pt x="1242337" y="575332"/>
                </a:lnTo>
                <a:lnTo>
                  <a:pt x="1238418" y="572108"/>
                </a:lnTo>
                <a:lnTo>
                  <a:pt x="1248092" y="560353"/>
                </a:lnTo>
                <a:cubicBezTo>
                  <a:pt x="1252929" y="554477"/>
                  <a:pt x="1258459" y="555742"/>
                  <a:pt x="1265602" y="555049"/>
                </a:cubicBezTo>
                <a:close/>
                <a:moveTo>
                  <a:pt x="1124937" y="554287"/>
                </a:moveTo>
                <a:cubicBezTo>
                  <a:pt x="1131161" y="562695"/>
                  <a:pt x="1127589" y="563041"/>
                  <a:pt x="1127589" y="563041"/>
                </a:cubicBezTo>
                <a:lnTo>
                  <a:pt x="1121712" y="558205"/>
                </a:lnTo>
                <a:close/>
                <a:moveTo>
                  <a:pt x="310211" y="554080"/>
                </a:moveTo>
                <a:lnTo>
                  <a:pt x="311322" y="554608"/>
                </a:lnTo>
                <a:lnTo>
                  <a:pt x="309506" y="558429"/>
                </a:lnTo>
                <a:lnTo>
                  <a:pt x="304635" y="564799"/>
                </a:lnTo>
                <a:lnTo>
                  <a:pt x="303762" y="561916"/>
                </a:lnTo>
                <a:cubicBezTo>
                  <a:pt x="310558" y="557651"/>
                  <a:pt x="307333" y="561569"/>
                  <a:pt x="310211" y="554080"/>
                </a:cubicBezTo>
                <a:close/>
                <a:moveTo>
                  <a:pt x="1165200" y="552151"/>
                </a:moveTo>
                <a:lnTo>
                  <a:pt x="1166649" y="554011"/>
                </a:lnTo>
                <a:lnTo>
                  <a:pt x="1165908" y="556532"/>
                </a:lnTo>
                <a:cubicBezTo>
                  <a:pt x="1164539" y="556946"/>
                  <a:pt x="1163400" y="551594"/>
                  <a:pt x="1165200" y="552151"/>
                </a:cubicBezTo>
                <a:close/>
                <a:moveTo>
                  <a:pt x="654210" y="551322"/>
                </a:moveTo>
                <a:lnTo>
                  <a:pt x="654904" y="558464"/>
                </a:lnTo>
                <a:lnTo>
                  <a:pt x="650985" y="555240"/>
                </a:lnTo>
                <a:close/>
                <a:moveTo>
                  <a:pt x="1167792" y="550126"/>
                </a:moveTo>
                <a:lnTo>
                  <a:pt x="1175280" y="553003"/>
                </a:lnTo>
                <a:lnTo>
                  <a:pt x="1170444" y="558880"/>
                </a:lnTo>
                <a:lnTo>
                  <a:pt x="1166649" y="554011"/>
                </a:lnTo>
                <a:close/>
                <a:moveTo>
                  <a:pt x="547645" y="549051"/>
                </a:moveTo>
                <a:cubicBezTo>
                  <a:pt x="562052" y="567479"/>
                  <a:pt x="555828" y="559072"/>
                  <a:pt x="551685" y="572091"/>
                </a:cubicBezTo>
                <a:cubicBezTo>
                  <a:pt x="534175" y="577396"/>
                  <a:pt x="544889" y="576355"/>
                  <a:pt x="531870" y="572213"/>
                </a:cubicBezTo>
                <a:cubicBezTo>
                  <a:pt x="531176" y="565069"/>
                  <a:pt x="533482" y="570254"/>
                  <a:pt x="529217" y="563457"/>
                </a:cubicBezTo>
                <a:lnTo>
                  <a:pt x="533707" y="554009"/>
                </a:lnTo>
                <a:cubicBezTo>
                  <a:pt x="542462" y="551356"/>
                  <a:pt x="540850" y="553315"/>
                  <a:pt x="547645" y="549051"/>
                </a:cubicBezTo>
                <a:close/>
                <a:moveTo>
                  <a:pt x="623334" y="548912"/>
                </a:moveTo>
                <a:lnTo>
                  <a:pt x="636701" y="556627"/>
                </a:lnTo>
                <a:lnTo>
                  <a:pt x="633823" y="564117"/>
                </a:lnTo>
                <a:lnTo>
                  <a:pt x="630252" y="564463"/>
                </a:lnTo>
                <a:lnTo>
                  <a:pt x="629558" y="557321"/>
                </a:lnTo>
                <a:cubicBezTo>
                  <a:pt x="620456" y="556402"/>
                  <a:pt x="624374" y="559626"/>
                  <a:pt x="623334" y="548912"/>
                </a:cubicBezTo>
                <a:close/>
                <a:moveTo>
                  <a:pt x="693494" y="547508"/>
                </a:moveTo>
                <a:cubicBezTo>
                  <a:pt x="683821" y="559262"/>
                  <a:pt x="688312" y="549814"/>
                  <a:pt x="678291" y="557996"/>
                </a:cubicBezTo>
                <a:lnTo>
                  <a:pt x="682555" y="564792"/>
                </a:lnTo>
                <a:cubicBezTo>
                  <a:pt x="690617" y="554997"/>
                  <a:pt x="685780" y="560874"/>
                  <a:pt x="696147" y="556263"/>
                </a:cubicBezTo>
                <a:close/>
                <a:moveTo>
                  <a:pt x="801325" y="544249"/>
                </a:moveTo>
                <a:lnTo>
                  <a:pt x="792570" y="546902"/>
                </a:lnTo>
                <a:lnTo>
                  <a:pt x="796488" y="550126"/>
                </a:lnTo>
                <a:close/>
                <a:moveTo>
                  <a:pt x="744139" y="542366"/>
                </a:moveTo>
                <a:cubicBezTo>
                  <a:pt x="744384" y="542567"/>
                  <a:pt x="744471" y="543460"/>
                  <a:pt x="739920" y="543001"/>
                </a:cubicBezTo>
                <a:cubicBezTo>
                  <a:pt x="739002" y="552103"/>
                  <a:pt x="735084" y="548878"/>
                  <a:pt x="744185" y="549796"/>
                </a:cubicBezTo>
                <a:lnTo>
                  <a:pt x="740960" y="553714"/>
                </a:lnTo>
                <a:lnTo>
                  <a:pt x="739348" y="555673"/>
                </a:lnTo>
                <a:lnTo>
                  <a:pt x="743266" y="558897"/>
                </a:lnTo>
                <a:cubicBezTo>
                  <a:pt x="748103" y="553021"/>
                  <a:pt x="751327" y="549103"/>
                  <a:pt x="747409" y="545878"/>
                </a:cubicBezTo>
                <a:cubicBezTo>
                  <a:pt x="743491" y="542654"/>
                  <a:pt x="743894" y="542164"/>
                  <a:pt x="744139" y="542366"/>
                </a:cubicBezTo>
                <a:close/>
                <a:moveTo>
                  <a:pt x="1532872" y="541717"/>
                </a:moveTo>
                <a:lnTo>
                  <a:pt x="1533566" y="548860"/>
                </a:lnTo>
                <a:lnTo>
                  <a:pt x="1529647" y="545635"/>
                </a:lnTo>
                <a:close/>
                <a:moveTo>
                  <a:pt x="835078" y="539169"/>
                </a:moveTo>
                <a:lnTo>
                  <a:pt x="830241" y="545046"/>
                </a:lnTo>
                <a:cubicBezTo>
                  <a:pt x="843261" y="549190"/>
                  <a:pt x="829323" y="554147"/>
                  <a:pt x="843261" y="549190"/>
                </a:cubicBezTo>
                <a:close/>
                <a:moveTo>
                  <a:pt x="1006271" y="538771"/>
                </a:moveTo>
                <a:lnTo>
                  <a:pt x="1015719" y="543261"/>
                </a:lnTo>
                <a:lnTo>
                  <a:pt x="1009617" y="554668"/>
                </a:lnTo>
                <a:lnTo>
                  <a:pt x="1021371" y="564341"/>
                </a:lnTo>
                <a:lnTo>
                  <a:pt x="1014922" y="572177"/>
                </a:lnTo>
                <a:lnTo>
                  <a:pt x="1001209" y="560892"/>
                </a:lnTo>
                <a:lnTo>
                  <a:pt x="994760" y="568728"/>
                </a:lnTo>
                <a:lnTo>
                  <a:pt x="992801" y="567115"/>
                </a:lnTo>
                <a:lnTo>
                  <a:pt x="999250" y="559279"/>
                </a:lnTo>
                <a:lnTo>
                  <a:pt x="986230" y="555136"/>
                </a:lnTo>
                <a:lnTo>
                  <a:pt x="991067" y="549259"/>
                </a:lnTo>
                <a:lnTo>
                  <a:pt x="1001781" y="548218"/>
                </a:lnTo>
                <a:close/>
                <a:moveTo>
                  <a:pt x="1123132" y="538015"/>
                </a:moveTo>
                <a:cubicBezTo>
                  <a:pt x="1123500" y="538317"/>
                  <a:pt x="1123604" y="538814"/>
                  <a:pt x="1122926" y="539077"/>
                </a:cubicBezTo>
                <a:lnTo>
                  <a:pt x="1122813" y="539069"/>
                </a:lnTo>
                <a:close/>
                <a:moveTo>
                  <a:pt x="606050" y="537974"/>
                </a:moveTo>
                <a:lnTo>
                  <a:pt x="613540" y="540851"/>
                </a:lnTo>
                <a:lnTo>
                  <a:pt x="607090" y="548688"/>
                </a:lnTo>
                <a:close/>
                <a:moveTo>
                  <a:pt x="1096245" y="537245"/>
                </a:moveTo>
                <a:lnTo>
                  <a:pt x="1104082" y="543694"/>
                </a:lnTo>
                <a:lnTo>
                  <a:pt x="1096939" y="544388"/>
                </a:lnTo>
                <a:close/>
                <a:moveTo>
                  <a:pt x="647293" y="535772"/>
                </a:moveTo>
                <a:lnTo>
                  <a:pt x="652823" y="537038"/>
                </a:lnTo>
                <a:lnTo>
                  <a:pt x="653863" y="547751"/>
                </a:lnTo>
                <a:lnTo>
                  <a:pt x="646374" y="544874"/>
                </a:lnTo>
                <a:close/>
                <a:moveTo>
                  <a:pt x="1041984" y="535303"/>
                </a:moveTo>
                <a:lnTo>
                  <a:pt x="1046248" y="542099"/>
                </a:lnTo>
                <a:lnTo>
                  <a:pt x="1040718" y="540833"/>
                </a:lnTo>
                <a:close/>
                <a:moveTo>
                  <a:pt x="865260" y="534437"/>
                </a:moveTo>
                <a:lnTo>
                  <a:pt x="858118" y="535130"/>
                </a:lnTo>
                <a:lnTo>
                  <a:pt x="858812" y="542272"/>
                </a:lnTo>
                <a:close/>
                <a:moveTo>
                  <a:pt x="1052697" y="534263"/>
                </a:moveTo>
                <a:lnTo>
                  <a:pt x="1060533" y="540712"/>
                </a:lnTo>
                <a:lnTo>
                  <a:pt x="1061799" y="535182"/>
                </a:lnTo>
                <a:lnTo>
                  <a:pt x="1067676" y="540019"/>
                </a:lnTo>
                <a:cubicBezTo>
                  <a:pt x="1062492" y="542325"/>
                  <a:pt x="1065717" y="538407"/>
                  <a:pt x="1062839" y="545895"/>
                </a:cubicBezTo>
                <a:cubicBezTo>
                  <a:pt x="1057656" y="548201"/>
                  <a:pt x="1065717" y="538407"/>
                  <a:pt x="1057656" y="548201"/>
                </a:cubicBezTo>
                <a:lnTo>
                  <a:pt x="1056044" y="550160"/>
                </a:lnTo>
                <a:cubicBezTo>
                  <a:pt x="1053625" y="553099"/>
                  <a:pt x="1052503" y="555461"/>
                  <a:pt x="1052273" y="557736"/>
                </a:cubicBezTo>
                <a:lnTo>
                  <a:pt x="1053859" y="564791"/>
                </a:lnTo>
                <a:lnTo>
                  <a:pt x="1058695" y="558915"/>
                </a:lnTo>
                <a:lnTo>
                  <a:pt x="1068144" y="563405"/>
                </a:lnTo>
                <a:lnTo>
                  <a:pt x="1061695" y="571241"/>
                </a:lnTo>
                <a:lnTo>
                  <a:pt x="1061001" y="564098"/>
                </a:lnTo>
                <a:lnTo>
                  <a:pt x="1053860" y="564792"/>
                </a:lnTo>
                <a:lnTo>
                  <a:pt x="1053859" y="564792"/>
                </a:lnTo>
                <a:lnTo>
                  <a:pt x="1050288" y="565139"/>
                </a:lnTo>
                <a:lnTo>
                  <a:pt x="1049594" y="557996"/>
                </a:lnTo>
                <a:lnTo>
                  <a:pt x="1040493" y="557078"/>
                </a:lnTo>
                <a:lnTo>
                  <a:pt x="1043717" y="553159"/>
                </a:lnTo>
                <a:lnTo>
                  <a:pt x="1039799" y="549935"/>
                </a:lnTo>
                <a:lnTo>
                  <a:pt x="1043024" y="546017"/>
                </a:lnTo>
                <a:lnTo>
                  <a:pt x="1046942" y="549241"/>
                </a:lnTo>
                <a:lnTo>
                  <a:pt x="1048207" y="543711"/>
                </a:lnTo>
                <a:lnTo>
                  <a:pt x="1053738" y="544977"/>
                </a:lnTo>
                <a:close/>
                <a:moveTo>
                  <a:pt x="942561" y="532339"/>
                </a:moveTo>
                <a:lnTo>
                  <a:pt x="940030" y="543399"/>
                </a:lnTo>
                <a:lnTo>
                  <a:pt x="933806" y="534991"/>
                </a:lnTo>
                <a:close/>
                <a:moveTo>
                  <a:pt x="1117327" y="531593"/>
                </a:moveTo>
                <a:lnTo>
                  <a:pt x="1121245" y="534818"/>
                </a:lnTo>
                <a:lnTo>
                  <a:pt x="1118020" y="538736"/>
                </a:lnTo>
                <a:lnTo>
                  <a:pt x="1122813" y="539069"/>
                </a:lnTo>
                <a:lnTo>
                  <a:pt x="1121938" y="541961"/>
                </a:lnTo>
                <a:lnTo>
                  <a:pt x="1119060" y="549450"/>
                </a:lnTo>
                <a:cubicBezTo>
                  <a:pt x="1113530" y="548185"/>
                  <a:pt x="1115836" y="553368"/>
                  <a:pt x="1113183" y="544613"/>
                </a:cubicBezTo>
                <a:lnTo>
                  <a:pt x="1105694" y="541735"/>
                </a:lnTo>
                <a:lnTo>
                  <a:pt x="1108918" y="537817"/>
                </a:lnTo>
                <a:lnTo>
                  <a:pt x="1112143" y="533899"/>
                </a:lnTo>
                <a:close/>
                <a:moveTo>
                  <a:pt x="158364" y="530971"/>
                </a:moveTo>
                <a:cubicBezTo>
                  <a:pt x="162629" y="537766"/>
                  <a:pt x="164588" y="539379"/>
                  <a:pt x="170118" y="540644"/>
                </a:cubicBezTo>
                <a:lnTo>
                  <a:pt x="170811" y="547786"/>
                </a:lnTo>
                <a:cubicBezTo>
                  <a:pt x="160444" y="552399"/>
                  <a:pt x="165281" y="546521"/>
                  <a:pt x="157220" y="556317"/>
                </a:cubicBezTo>
                <a:cubicBezTo>
                  <a:pt x="152955" y="549521"/>
                  <a:pt x="158832" y="554358"/>
                  <a:pt x="151343" y="551480"/>
                </a:cubicBezTo>
                <a:lnTo>
                  <a:pt x="147997" y="535582"/>
                </a:lnTo>
                <a:close/>
                <a:moveTo>
                  <a:pt x="852241" y="530293"/>
                </a:moveTo>
                <a:lnTo>
                  <a:pt x="845792" y="538129"/>
                </a:lnTo>
                <a:lnTo>
                  <a:pt x="852935" y="537435"/>
                </a:lnTo>
                <a:close/>
                <a:moveTo>
                  <a:pt x="1095552" y="530103"/>
                </a:moveTo>
                <a:lnTo>
                  <a:pt x="1099470" y="533327"/>
                </a:lnTo>
                <a:lnTo>
                  <a:pt x="1096245" y="537245"/>
                </a:lnTo>
                <a:close/>
                <a:moveTo>
                  <a:pt x="808693" y="527312"/>
                </a:moveTo>
                <a:lnTo>
                  <a:pt x="803857" y="533188"/>
                </a:lnTo>
                <a:lnTo>
                  <a:pt x="809733" y="538025"/>
                </a:lnTo>
                <a:cubicBezTo>
                  <a:pt x="800059" y="549779"/>
                  <a:pt x="802590" y="538718"/>
                  <a:pt x="805590" y="551044"/>
                </a:cubicBezTo>
                <a:lnTo>
                  <a:pt x="810080" y="541596"/>
                </a:lnTo>
                <a:lnTo>
                  <a:pt x="817222" y="540903"/>
                </a:lnTo>
                <a:cubicBezTo>
                  <a:pt x="812610" y="530536"/>
                  <a:pt x="818487" y="535373"/>
                  <a:pt x="808693" y="527312"/>
                </a:cubicBezTo>
                <a:close/>
                <a:moveTo>
                  <a:pt x="963295" y="523116"/>
                </a:moveTo>
                <a:lnTo>
                  <a:pt x="956846" y="530952"/>
                </a:lnTo>
                <a:lnTo>
                  <a:pt x="956153" y="523810"/>
                </a:lnTo>
                <a:close/>
                <a:moveTo>
                  <a:pt x="940024" y="522446"/>
                </a:moveTo>
                <a:cubicBezTo>
                  <a:pt x="940715" y="522604"/>
                  <a:pt x="941694" y="523410"/>
                  <a:pt x="945439" y="524849"/>
                </a:cubicBezTo>
                <a:cubicBezTo>
                  <a:pt x="938643" y="529114"/>
                  <a:pt x="943827" y="526808"/>
                  <a:pt x="936337" y="523930"/>
                </a:cubicBezTo>
                <a:cubicBezTo>
                  <a:pt x="938929" y="522778"/>
                  <a:pt x="939332" y="522288"/>
                  <a:pt x="940024" y="522446"/>
                </a:cubicBezTo>
                <a:close/>
                <a:moveTo>
                  <a:pt x="1109144" y="521573"/>
                </a:moveTo>
                <a:cubicBezTo>
                  <a:pt x="1110843" y="520507"/>
                  <a:pt x="1112715" y="521226"/>
                  <a:pt x="1116633" y="524451"/>
                </a:cubicBezTo>
                <a:cubicBezTo>
                  <a:pt x="1118592" y="526063"/>
                  <a:pt x="1116980" y="528022"/>
                  <a:pt x="1117327" y="531593"/>
                </a:cubicBezTo>
                <a:lnTo>
                  <a:pt x="1102695" y="529409"/>
                </a:lnTo>
                <a:cubicBezTo>
                  <a:pt x="1105919" y="525491"/>
                  <a:pt x="1107445" y="522639"/>
                  <a:pt x="1109144" y="521573"/>
                </a:cubicBezTo>
                <a:close/>
                <a:moveTo>
                  <a:pt x="793714" y="521556"/>
                </a:moveTo>
                <a:lnTo>
                  <a:pt x="795673" y="523168"/>
                </a:lnTo>
                <a:lnTo>
                  <a:pt x="792102" y="523515"/>
                </a:lnTo>
                <a:close/>
                <a:moveTo>
                  <a:pt x="968479" y="520810"/>
                </a:moveTo>
                <a:lnTo>
                  <a:pt x="971131" y="529565"/>
                </a:lnTo>
                <a:lnTo>
                  <a:pt x="965601" y="528300"/>
                </a:lnTo>
                <a:lnTo>
                  <a:pt x="963295" y="523116"/>
                </a:lnTo>
                <a:close/>
                <a:moveTo>
                  <a:pt x="768368" y="520412"/>
                </a:moveTo>
                <a:lnTo>
                  <a:pt x="774245" y="525249"/>
                </a:lnTo>
                <a:lnTo>
                  <a:pt x="769061" y="527555"/>
                </a:lnTo>
                <a:close/>
                <a:moveTo>
                  <a:pt x="1035066" y="519753"/>
                </a:moveTo>
                <a:lnTo>
                  <a:pt x="1044515" y="524243"/>
                </a:lnTo>
                <a:lnTo>
                  <a:pt x="1035760" y="526896"/>
                </a:lnTo>
                <a:close/>
                <a:moveTo>
                  <a:pt x="663762" y="519753"/>
                </a:moveTo>
                <a:lnTo>
                  <a:pt x="664803" y="530467"/>
                </a:lnTo>
                <a:lnTo>
                  <a:pt x="658926" y="525630"/>
                </a:lnTo>
                <a:close/>
                <a:moveTo>
                  <a:pt x="1258564" y="519683"/>
                </a:moveTo>
                <a:lnTo>
                  <a:pt x="1271930" y="527398"/>
                </a:lnTo>
                <a:cubicBezTo>
                  <a:pt x="1271930" y="527398"/>
                  <a:pt x="1272624" y="534540"/>
                  <a:pt x="1271011" y="536499"/>
                </a:cubicBezTo>
                <a:cubicBezTo>
                  <a:pt x="1267787" y="540417"/>
                  <a:pt x="1265828" y="538805"/>
                  <a:pt x="1260644" y="541111"/>
                </a:cubicBezTo>
                <a:lnTo>
                  <a:pt x="1249237" y="535008"/>
                </a:lnTo>
                <a:cubicBezTo>
                  <a:pt x="1249237" y="535008"/>
                  <a:pt x="1248543" y="527866"/>
                  <a:pt x="1250155" y="525907"/>
                </a:cubicBezTo>
                <a:cubicBezTo>
                  <a:pt x="1253380" y="521989"/>
                  <a:pt x="1253727" y="525560"/>
                  <a:pt x="1258564" y="519683"/>
                </a:cubicBezTo>
                <a:close/>
                <a:moveTo>
                  <a:pt x="751777" y="516615"/>
                </a:moveTo>
                <a:lnTo>
                  <a:pt x="750859" y="525716"/>
                </a:lnTo>
                <a:lnTo>
                  <a:pt x="746940" y="522492"/>
                </a:lnTo>
                <a:close/>
                <a:moveTo>
                  <a:pt x="903157" y="516337"/>
                </a:moveTo>
                <a:cubicBezTo>
                  <a:pt x="897054" y="527745"/>
                  <a:pt x="899932" y="520255"/>
                  <a:pt x="899360" y="532928"/>
                </a:cubicBezTo>
                <a:lnTo>
                  <a:pt x="893484" y="528092"/>
                </a:lnTo>
                <a:lnTo>
                  <a:pt x="893483" y="528092"/>
                </a:lnTo>
                <a:lnTo>
                  <a:pt x="896361" y="520602"/>
                </a:lnTo>
                <a:close/>
                <a:moveTo>
                  <a:pt x="1009375" y="515037"/>
                </a:moveTo>
                <a:lnTo>
                  <a:pt x="1013987" y="525404"/>
                </a:lnTo>
                <a:lnTo>
                  <a:pt x="1023435" y="529894"/>
                </a:lnTo>
                <a:lnTo>
                  <a:pt x="1020211" y="533812"/>
                </a:lnTo>
                <a:cubicBezTo>
                  <a:pt x="1030923" y="532772"/>
                  <a:pt x="1024128" y="537036"/>
                  <a:pt x="1032189" y="527242"/>
                </a:cubicBezTo>
                <a:cubicBezTo>
                  <a:pt x="1032883" y="534384"/>
                  <a:pt x="1037148" y="541180"/>
                  <a:pt x="1032311" y="547057"/>
                </a:cubicBezTo>
                <a:cubicBezTo>
                  <a:pt x="1027474" y="552934"/>
                  <a:pt x="1030352" y="545445"/>
                  <a:pt x="1018372" y="552015"/>
                </a:cubicBezTo>
                <a:cubicBezTo>
                  <a:pt x="1013761" y="541648"/>
                  <a:pt x="1031617" y="539914"/>
                  <a:pt x="1009497" y="534852"/>
                </a:cubicBezTo>
                <a:lnTo>
                  <a:pt x="1010415" y="525751"/>
                </a:lnTo>
                <a:cubicBezTo>
                  <a:pt x="1002926" y="522873"/>
                  <a:pt x="1006844" y="526098"/>
                  <a:pt x="1007763" y="516996"/>
                </a:cubicBezTo>
                <a:close/>
                <a:moveTo>
                  <a:pt x="976887" y="514587"/>
                </a:moveTo>
                <a:lnTo>
                  <a:pt x="977927" y="525301"/>
                </a:lnTo>
                <a:lnTo>
                  <a:pt x="972050" y="520464"/>
                </a:lnTo>
                <a:close/>
                <a:moveTo>
                  <a:pt x="890137" y="512194"/>
                </a:moveTo>
                <a:lnTo>
                  <a:pt x="892443" y="517378"/>
                </a:lnTo>
                <a:lnTo>
                  <a:pt x="896361" y="520602"/>
                </a:lnTo>
                <a:cubicBezTo>
                  <a:pt x="887606" y="523255"/>
                  <a:pt x="885994" y="525214"/>
                  <a:pt x="878504" y="522336"/>
                </a:cubicBezTo>
                <a:cubicBezTo>
                  <a:pt x="886913" y="516112"/>
                  <a:pt x="883341" y="516459"/>
                  <a:pt x="890137" y="512194"/>
                </a:cubicBezTo>
                <a:close/>
                <a:moveTo>
                  <a:pt x="1154560" y="511306"/>
                </a:moveTo>
                <a:cubicBezTo>
                  <a:pt x="1154070" y="510903"/>
                  <a:pt x="1153264" y="511882"/>
                  <a:pt x="1155570" y="517065"/>
                </a:cubicBezTo>
                <a:lnTo>
                  <a:pt x="1166283" y="516026"/>
                </a:lnTo>
                <a:cubicBezTo>
                  <a:pt x="1163753" y="527086"/>
                  <a:pt x="1168935" y="524780"/>
                  <a:pt x="1160874" y="534575"/>
                </a:cubicBezTo>
                <a:cubicBezTo>
                  <a:pt x="1153386" y="531698"/>
                  <a:pt x="1151773" y="533657"/>
                  <a:pt x="1143018" y="536309"/>
                </a:cubicBezTo>
                <a:lnTo>
                  <a:pt x="1141978" y="525595"/>
                </a:lnTo>
                <a:lnTo>
                  <a:pt x="1144856" y="518106"/>
                </a:lnTo>
                <a:cubicBezTo>
                  <a:pt x="1151652" y="513841"/>
                  <a:pt x="1142897" y="516493"/>
                  <a:pt x="1151652" y="513841"/>
                </a:cubicBezTo>
                <a:cubicBezTo>
                  <a:pt x="1155223" y="513495"/>
                  <a:pt x="1155050" y="511709"/>
                  <a:pt x="1154560" y="511306"/>
                </a:cubicBezTo>
                <a:close/>
                <a:moveTo>
                  <a:pt x="776430" y="510617"/>
                </a:moveTo>
                <a:lnTo>
                  <a:pt x="780348" y="513841"/>
                </a:lnTo>
                <a:lnTo>
                  <a:pt x="775511" y="519718"/>
                </a:lnTo>
                <a:close/>
                <a:moveTo>
                  <a:pt x="1118817" y="509819"/>
                </a:moveTo>
                <a:lnTo>
                  <a:pt x="1124694" y="514656"/>
                </a:lnTo>
                <a:lnTo>
                  <a:pt x="1117898" y="518921"/>
                </a:lnTo>
                <a:close/>
                <a:moveTo>
                  <a:pt x="1174691" y="509802"/>
                </a:moveTo>
                <a:lnTo>
                  <a:pt x="1183793" y="510720"/>
                </a:lnTo>
                <a:lnTo>
                  <a:pt x="1182527" y="516251"/>
                </a:lnTo>
                <a:close/>
                <a:moveTo>
                  <a:pt x="1055454" y="506959"/>
                </a:moveTo>
                <a:lnTo>
                  <a:pt x="1058107" y="515714"/>
                </a:lnTo>
                <a:lnTo>
                  <a:pt x="1062943" y="509837"/>
                </a:lnTo>
                <a:lnTo>
                  <a:pt x="1066860" y="513061"/>
                </a:lnTo>
                <a:lnTo>
                  <a:pt x="1066861" y="513062"/>
                </a:lnTo>
                <a:lnTo>
                  <a:pt x="1062718" y="526081"/>
                </a:lnTo>
                <a:lnTo>
                  <a:pt x="1063411" y="533223"/>
                </a:lnTo>
                <a:lnTo>
                  <a:pt x="1055229" y="523203"/>
                </a:lnTo>
                <a:lnTo>
                  <a:pt x="1045555" y="534957"/>
                </a:lnTo>
                <a:lnTo>
                  <a:pt x="1044515" y="524243"/>
                </a:lnTo>
                <a:lnTo>
                  <a:pt x="1049698" y="521937"/>
                </a:lnTo>
                <a:close/>
                <a:moveTo>
                  <a:pt x="700048" y="503614"/>
                </a:moveTo>
                <a:cubicBezTo>
                  <a:pt x="704312" y="510409"/>
                  <a:pt x="706271" y="512021"/>
                  <a:pt x="711801" y="513286"/>
                </a:cubicBezTo>
                <a:lnTo>
                  <a:pt x="714800" y="525613"/>
                </a:lnTo>
                <a:lnTo>
                  <a:pt x="709964" y="531489"/>
                </a:lnTo>
                <a:cubicBezTo>
                  <a:pt x="719759" y="539551"/>
                  <a:pt x="713882" y="534714"/>
                  <a:pt x="724942" y="537246"/>
                </a:cubicBezTo>
                <a:cubicBezTo>
                  <a:pt x="722065" y="544734"/>
                  <a:pt x="726901" y="538858"/>
                  <a:pt x="720106" y="543122"/>
                </a:cubicBezTo>
                <a:lnTo>
                  <a:pt x="727941" y="549571"/>
                </a:lnTo>
                <a:lnTo>
                  <a:pt x="732431" y="540123"/>
                </a:lnTo>
                <a:lnTo>
                  <a:pt x="755817" y="539654"/>
                </a:lnTo>
                <a:lnTo>
                  <a:pt x="749368" y="547490"/>
                </a:lnTo>
                <a:lnTo>
                  <a:pt x="756512" y="546797"/>
                </a:lnTo>
                <a:lnTo>
                  <a:pt x="764694" y="556817"/>
                </a:lnTo>
                <a:lnTo>
                  <a:pt x="767572" y="549328"/>
                </a:lnTo>
                <a:lnTo>
                  <a:pt x="773795" y="557736"/>
                </a:lnTo>
                <a:lnTo>
                  <a:pt x="778978" y="555430"/>
                </a:lnTo>
                <a:lnTo>
                  <a:pt x="778632" y="551859"/>
                </a:lnTo>
                <a:lnTo>
                  <a:pt x="769184" y="547369"/>
                </a:lnTo>
                <a:lnTo>
                  <a:pt x="769755" y="534697"/>
                </a:lnTo>
                <a:lnTo>
                  <a:pt x="775633" y="539534"/>
                </a:lnTo>
                <a:lnTo>
                  <a:pt x="780123" y="530085"/>
                </a:lnTo>
                <a:cubicBezTo>
                  <a:pt x="786113" y="526800"/>
                  <a:pt x="786833" y="524927"/>
                  <a:pt x="787639" y="523948"/>
                </a:cubicBezTo>
                <a:lnTo>
                  <a:pt x="792102" y="523515"/>
                </a:lnTo>
                <a:lnTo>
                  <a:pt x="788878" y="527433"/>
                </a:lnTo>
                <a:lnTo>
                  <a:pt x="794175" y="527172"/>
                </a:lnTo>
                <a:lnTo>
                  <a:pt x="799938" y="529963"/>
                </a:lnTo>
                <a:lnTo>
                  <a:pt x="801203" y="524433"/>
                </a:lnTo>
                <a:lnTo>
                  <a:pt x="795673" y="523168"/>
                </a:lnTo>
                <a:lnTo>
                  <a:pt x="791408" y="516372"/>
                </a:lnTo>
                <a:lnTo>
                  <a:pt x="794633" y="512454"/>
                </a:lnTo>
                <a:lnTo>
                  <a:pt x="803735" y="513373"/>
                </a:lnTo>
                <a:lnTo>
                  <a:pt x="807999" y="520169"/>
                </a:lnTo>
                <a:lnTo>
                  <a:pt x="815142" y="519476"/>
                </a:lnTo>
                <a:lnTo>
                  <a:pt x="817794" y="528230"/>
                </a:lnTo>
                <a:lnTo>
                  <a:pt x="830468" y="528803"/>
                </a:lnTo>
                <a:cubicBezTo>
                  <a:pt x="831386" y="519701"/>
                  <a:pt x="826549" y="525578"/>
                  <a:pt x="833345" y="521313"/>
                </a:cubicBezTo>
                <a:lnTo>
                  <a:pt x="839794" y="513477"/>
                </a:lnTo>
                <a:lnTo>
                  <a:pt x="842099" y="518660"/>
                </a:lnTo>
                <a:lnTo>
                  <a:pt x="858343" y="518886"/>
                </a:lnTo>
                <a:cubicBezTo>
                  <a:pt x="869057" y="517846"/>
                  <a:pt x="861914" y="518539"/>
                  <a:pt x="872975" y="521070"/>
                </a:cubicBezTo>
                <a:cubicBezTo>
                  <a:pt x="877239" y="527866"/>
                  <a:pt x="871363" y="523029"/>
                  <a:pt x="878852" y="525907"/>
                </a:cubicBezTo>
                <a:lnTo>
                  <a:pt x="883116" y="532703"/>
                </a:lnTo>
                <a:lnTo>
                  <a:pt x="885994" y="525213"/>
                </a:lnTo>
                <a:lnTo>
                  <a:pt x="893484" y="528092"/>
                </a:lnTo>
                <a:lnTo>
                  <a:pt x="892218" y="533621"/>
                </a:lnTo>
                <a:lnTo>
                  <a:pt x="897749" y="534887"/>
                </a:lnTo>
                <a:lnTo>
                  <a:pt x="900400" y="543641"/>
                </a:lnTo>
                <a:lnTo>
                  <a:pt x="905237" y="537765"/>
                </a:lnTo>
                <a:lnTo>
                  <a:pt x="908461" y="533847"/>
                </a:lnTo>
                <a:lnTo>
                  <a:pt x="917563" y="534766"/>
                </a:lnTo>
                <a:cubicBezTo>
                  <a:pt x="909502" y="544560"/>
                  <a:pt x="909155" y="540989"/>
                  <a:pt x="915380" y="549398"/>
                </a:cubicBezTo>
                <a:lnTo>
                  <a:pt x="918604" y="545480"/>
                </a:lnTo>
                <a:lnTo>
                  <a:pt x="920910" y="550664"/>
                </a:lnTo>
                <a:lnTo>
                  <a:pt x="925747" y="544787"/>
                </a:lnTo>
                <a:cubicBezTo>
                  <a:pt x="916644" y="543867"/>
                  <a:pt x="920562" y="547092"/>
                  <a:pt x="921481" y="537990"/>
                </a:cubicBezTo>
                <a:lnTo>
                  <a:pt x="925399" y="541215"/>
                </a:lnTo>
                <a:lnTo>
                  <a:pt x="928624" y="537297"/>
                </a:lnTo>
                <a:cubicBezTo>
                  <a:pt x="933235" y="547664"/>
                  <a:pt x="927359" y="542828"/>
                  <a:pt x="937153" y="550888"/>
                </a:cubicBezTo>
                <a:cubicBezTo>
                  <a:pt x="938072" y="541786"/>
                  <a:pt x="936807" y="547317"/>
                  <a:pt x="940377" y="546970"/>
                </a:cubicBezTo>
                <a:cubicBezTo>
                  <a:pt x="947520" y="546277"/>
                  <a:pt x="939684" y="539827"/>
                  <a:pt x="944295" y="550195"/>
                </a:cubicBezTo>
                <a:lnTo>
                  <a:pt x="949479" y="547890"/>
                </a:lnTo>
                <a:lnTo>
                  <a:pt x="948785" y="540747"/>
                </a:lnTo>
                <a:lnTo>
                  <a:pt x="957540" y="538094"/>
                </a:lnTo>
                <a:lnTo>
                  <a:pt x="965029" y="540972"/>
                </a:lnTo>
                <a:lnTo>
                  <a:pt x="960193" y="546849"/>
                </a:lnTo>
                <a:lnTo>
                  <a:pt x="957887" y="541666"/>
                </a:lnTo>
                <a:lnTo>
                  <a:pt x="949479" y="547889"/>
                </a:lnTo>
                <a:lnTo>
                  <a:pt x="953050" y="547542"/>
                </a:lnTo>
                <a:lnTo>
                  <a:pt x="948214" y="553419"/>
                </a:lnTo>
                <a:lnTo>
                  <a:pt x="959621" y="559522"/>
                </a:lnTo>
                <a:lnTo>
                  <a:pt x="961233" y="557563"/>
                </a:lnTo>
                <a:lnTo>
                  <a:pt x="953397" y="551113"/>
                </a:lnTo>
                <a:lnTo>
                  <a:pt x="964111" y="550074"/>
                </a:lnTo>
                <a:lnTo>
                  <a:pt x="967110" y="562400"/>
                </a:lnTo>
                <a:lnTo>
                  <a:pt x="970681" y="562052"/>
                </a:lnTo>
                <a:lnTo>
                  <a:pt x="978396" y="548687"/>
                </a:lnTo>
                <a:cubicBezTo>
                  <a:pt x="972173" y="540279"/>
                  <a:pt x="974477" y="545462"/>
                  <a:pt x="975397" y="536361"/>
                </a:cubicBezTo>
                <a:lnTo>
                  <a:pt x="980580" y="534055"/>
                </a:lnTo>
                <a:lnTo>
                  <a:pt x="984272" y="553523"/>
                </a:lnTo>
                <a:lnTo>
                  <a:pt x="980476" y="570114"/>
                </a:lnTo>
                <a:lnTo>
                  <a:pt x="989231" y="567462"/>
                </a:lnTo>
                <a:lnTo>
                  <a:pt x="991883" y="576216"/>
                </a:lnTo>
                <a:lnTo>
                  <a:pt x="997413" y="577482"/>
                </a:lnTo>
                <a:lnTo>
                  <a:pt x="998332" y="568380"/>
                </a:lnTo>
                <a:lnTo>
                  <a:pt x="1003862" y="569646"/>
                </a:lnTo>
                <a:lnTo>
                  <a:pt x="1006515" y="578401"/>
                </a:lnTo>
                <a:lnTo>
                  <a:pt x="1010493" y="575307"/>
                </a:lnTo>
                <a:lnTo>
                  <a:pt x="1015270" y="575748"/>
                </a:lnTo>
                <a:cubicBezTo>
                  <a:pt x="1021840" y="587727"/>
                  <a:pt x="1016882" y="573789"/>
                  <a:pt x="1023452" y="585768"/>
                </a:cubicBezTo>
                <a:lnTo>
                  <a:pt x="1029901" y="577932"/>
                </a:lnTo>
                <a:lnTo>
                  <a:pt x="1024371" y="576667"/>
                </a:lnTo>
                <a:lnTo>
                  <a:pt x="1024943" y="563994"/>
                </a:lnTo>
                <a:lnTo>
                  <a:pt x="1037269" y="560995"/>
                </a:lnTo>
                <a:lnTo>
                  <a:pt x="1036350" y="570097"/>
                </a:lnTo>
                <a:cubicBezTo>
                  <a:pt x="1043840" y="572975"/>
                  <a:pt x="1037962" y="568138"/>
                  <a:pt x="1042227" y="574934"/>
                </a:cubicBezTo>
                <a:lnTo>
                  <a:pt x="1050982" y="572281"/>
                </a:lnTo>
                <a:lnTo>
                  <a:pt x="1055247" y="579078"/>
                </a:lnTo>
                <a:lnTo>
                  <a:pt x="1050411" y="584954"/>
                </a:lnTo>
                <a:lnTo>
                  <a:pt x="1039350" y="582423"/>
                </a:lnTo>
                <a:lnTo>
                  <a:pt x="1040616" y="576893"/>
                </a:lnTo>
                <a:lnTo>
                  <a:pt x="1035431" y="579198"/>
                </a:lnTo>
                <a:cubicBezTo>
                  <a:pt x="1031289" y="592218"/>
                  <a:pt x="1033472" y="577585"/>
                  <a:pt x="1029330" y="590606"/>
                </a:cubicBezTo>
                <a:lnTo>
                  <a:pt x="1044307" y="596360"/>
                </a:lnTo>
                <a:lnTo>
                  <a:pt x="1050411" y="584954"/>
                </a:lnTo>
                <a:lnTo>
                  <a:pt x="1061470" y="587485"/>
                </a:lnTo>
                <a:cubicBezTo>
                  <a:pt x="1064348" y="579995"/>
                  <a:pt x="1059165" y="582302"/>
                  <a:pt x="1066654" y="585179"/>
                </a:cubicBezTo>
                <a:lnTo>
                  <a:pt x="1059286" y="602116"/>
                </a:lnTo>
                <a:lnTo>
                  <a:pt x="1052143" y="602810"/>
                </a:lnTo>
                <a:lnTo>
                  <a:pt x="1058367" y="611218"/>
                </a:lnTo>
                <a:lnTo>
                  <a:pt x="1070000" y="601076"/>
                </a:lnTo>
                <a:lnTo>
                  <a:pt x="1075876" y="605912"/>
                </a:lnTo>
                <a:lnTo>
                  <a:pt x="1075852" y="599578"/>
                </a:lnTo>
                <a:cubicBezTo>
                  <a:pt x="1075570" y="595803"/>
                  <a:pt x="1075096" y="597877"/>
                  <a:pt x="1079673" y="589322"/>
                </a:cubicBezTo>
                <a:lnTo>
                  <a:pt x="1081667" y="609857"/>
                </a:lnTo>
                <a:lnTo>
                  <a:pt x="1083365" y="608791"/>
                </a:lnTo>
                <a:lnTo>
                  <a:pt x="1078876" y="618239"/>
                </a:lnTo>
                <a:lnTo>
                  <a:pt x="1084407" y="619505"/>
                </a:lnTo>
                <a:lnTo>
                  <a:pt x="1087059" y="628259"/>
                </a:lnTo>
                <a:lnTo>
                  <a:pt x="1091549" y="618811"/>
                </a:lnTo>
                <a:lnTo>
                  <a:pt x="1096732" y="616506"/>
                </a:lnTo>
                <a:lnTo>
                  <a:pt x="1094426" y="611322"/>
                </a:lnTo>
                <a:lnTo>
                  <a:pt x="1103181" y="608669"/>
                </a:lnTo>
                <a:lnTo>
                  <a:pt x="1104444" y="615119"/>
                </a:lnTo>
                <a:lnTo>
                  <a:pt x="1105486" y="613853"/>
                </a:lnTo>
                <a:lnTo>
                  <a:pt x="1113322" y="620302"/>
                </a:lnTo>
                <a:lnTo>
                  <a:pt x="1102513" y="617829"/>
                </a:lnTo>
                <a:lnTo>
                  <a:pt x="1099038" y="621689"/>
                </a:lnTo>
                <a:cubicBezTo>
                  <a:pt x="1100078" y="632402"/>
                  <a:pt x="1102955" y="624913"/>
                  <a:pt x="1094894" y="634708"/>
                </a:cubicBezTo>
                <a:lnTo>
                  <a:pt x="1090977" y="631484"/>
                </a:lnTo>
                <a:lnTo>
                  <a:pt x="1084527" y="639320"/>
                </a:lnTo>
                <a:lnTo>
                  <a:pt x="1093056" y="652911"/>
                </a:lnTo>
                <a:lnTo>
                  <a:pt x="1101465" y="646687"/>
                </a:lnTo>
                <a:lnTo>
                  <a:pt x="1100424" y="635973"/>
                </a:lnTo>
                <a:lnTo>
                  <a:pt x="1112057" y="625832"/>
                </a:lnTo>
                <a:lnTo>
                  <a:pt x="1111138" y="634933"/>
                </a:lnTo>
                <a:lnTo>
                  <a:pt x="1105955" y="637239"/>
                </a:lnTo>
                <a:lnTo>
                  <a:pt x="1109873" y="640464"/>
                </a:lnTo>
                <a:lnTo>
                  <a:pt x="1101811" y="650259"/>
                </a:lnTo>
                <a:lnTo>
                  <a:pt x="1107688" y="655095"/>
                </a:lnTo>
                <a:lnTo>
                  <a:pt x="1110912" y="651177"/>
                </a:lnTo>
                <a:lnTo>
                  <a:pt x="1106995" y="647953"/>
                </a:lnTo>
                <a:cubicBezTo>
                  <a:pt x="1113791" y="643688"/>
                  <a:pt x="1105036" y="646341"/>
                  <a:pt x="1113791" y="643688"/>
                </a:cubicBezTo>
                <a:cubicBezTo>
                  <a:pt x="1121280" y="646565"/>
                  <a:pt x="1111485" y="638504"/>
                  <a:pt x="1117708" y="646912"/>
                </a:cubicBezTo>
                <a:lnTo>
                  <a:pt x="1124851" y="646219"/>
                </a:lnTo>
                <a:lnTo>
                  <a:pt x="1130953" y="634812"/>
                </a:lnTo>
                <a:cubicBezTo>
                  <a:pt x="1143973" y="638955"/>
                  <a:pt x="1136483" y="636077"/>
                  <a:pt x="1146851" y="631466"/>
                </a:cubicBezTo>
                <a:cubicBezTo>
                  <a:pt x="1157217" y="626855"/>
                  <a:pt x="1148810" y="633078"/>
                  <a:pt x="1159870" y="635609"/>
                </a:cubicBezTo>
                <a:lnTo>
                  <a:pt x="1156645" y="639527"/>
                </a:lnTo>
                <a:lnTo>
                  <a:pt x="1166094" y="644017"/>
                </a:lnTo>
                <a:lnTo>
                  <a:pt x="1161257" y="649894"/>
                </a:lnTo>
                <a:lnTo>
                  <a:pt x="1151462" y="641833"/>
                </a:lnTo>
                <a:lnTo>
                  <a:pt x="1153074" y="639874"/>
                </a:lnTo>
                <a:lnTo>
                  <a:pt x="1145932" y="640568"/>
                </a:lnTo>
                <a:lnTo>
                  <a:pt x="1146625" y="647710"/>
                </a:lnTo>
                <a:lnTo>
                  <a:pt x="1134299" y="650710"/>
                </a:lnTo>
                <a:cubicBezTo>
                  <a:pt x="1138564" y="657505"/>
                  <a:pt x="1132687" y="652668"/>
                  <a:pt x="1140176" y="655546"/>
                </a:cubicBezTo>
                <a:lnTo>
                  <a:pt x="1135340" y="661423"/>
                </a:lnTo>
                <a:lnTo>
                  <a:pt x="1138685" y="677320"/>
                </a:lnTo>
                <a:lnTo>
                  <a:pt x="1143176" y="667872"/>
                </a:lnTo>
                <a:lnTo>
                  <a:pt x="1151358" y="677892"/>
                </a:lnTo>
                <a:lnTo>
                  <a:pt x="1161378" y="669710"/>
                </a:lnTo>
                <a:lnTo>
                  <a:pt x="1163684" y="674894"/>
                </a:lnTo>
                <a:lnTo>
                  <a:pt x="1173132" y="679383"/>
                </a:lnTo>
                <a:lnTo>
                  <a:pt x="1167949" y="681688"/>
                </a:lnTo>
                <a:lnTo>
                  <a:pt x="1167030" y="690791"/>
                </a:lnTo>
                <a:lnTo>
                  <a:pt x="1172561" y="692056"/>
                </a:lnTo>
                <a:lnTo>
                  <a:pt x="1178783" y="700462"/>
                </a:lnTo>
                <a:lnTo>
                  <a:pt x="1178089" y="693321"/>
                </a:lnTo>
                <a:lnTo>
                  <a:pt x="1182007" y="696546"/>
                </a:lnTo>
                <a:lnTo>
                  <a:pt x="1178784" y="700463"/>
                </a:lnTo>
                <a:lnTo>
                  <a:pt x="1178784" y="700464"/>
                </a:lnTo>
                <a:lnTo>
                  <a:pt x="1177172" y="702423"/>
                </a:lnTo>
                <a:lnTo>
                  <a:pt x="1169682" y="699545"/>
                </a:lnTo>
                <a:cubicBezTo>
                  <a:pt x="1167030" y="690791"/>
                  <a:pt x="1169336" y="695974"/>
                  <a:pt x="1161846" y="693096"/>
                </a:cubicBezTo>
                <a:lnTo>
                  <a:pt x="1164845" y="705422"/>
                </a:lnTo>
                <a:lnTo>
                  <a:pt x="1175559" y="704382"/>
                </a:lnTo>
                <a:lnTo>
                  <a:pt x="1177864" y="709565"/>
                </a:lnTo>
                <a:lnTo>
                  <a:pt x="1185007" y="708872"/>
                </a:lnTo>
                <a:lnTo>
                  <a:pt x="1185354" y="712443"/>
                </a:lnTo>
                <a:lnTo>
                  <a:pt x="1176946" y="718667"/>
                </a:lnTo>
                <a:cubicBezTo>
                  <a:pt x="1176027" y="727768"/>
                  <a:pt x="1174415" y="729727"/>
                  <a:pt x="1180639" y="738135"/>
                </a:cubicBezTo>
                <a:lnTo>
                  <a:pt x="1183864" y="734217"/>
                </a:lnTo>
                <a:lnTo>
                  <a:pt x="1186169" y="739401"/>
                </a:lnTo>
                <a:lnTo>
                  <a:pt x="1187782" y="737442"/>
                </a:lnTo>
                <a:lnTo>
                  <a:pt x="1191677" y="734260"/>
                </a:lnTo>
                <a:lnTo>
                  <a:pt x="1185822" y="735830"/>
                </a:lnTo>
                <a:cubicBezTo>
                  <a:pt x="1181557" y="729034"/>
                  <a:pt x="1187434" y="733871"/>
                  <a:pt x="1179945" y="730993"/>
                </a:cubicBezTo>
                <a:lnTo>
                  <a:pt x="1186047" y="719585"/>
                </a:lnTo>
                <a:cubicBezTo>
                  <a:pt x="1195149" y="720504"/>
                  <a:pt x="1189272" y="715667"/>
                  <a:pt x="1193537" y="722463"/>
                </a:cubicBezTo>
                <a:lnTo>
                  <a:pt x="1199067" y="723729"/>
                </a:lnTo>
                <a:lnTo>
                  <a:pt x="1201945" y="716240"/>
                </a:lnTo>
                <a:lnTo>
                  <a:pt x="1205516" y="715893"/>
                </a:lnTo>
                <a:cubicBezTo>
                  <a:pt x="1206903" y="730178"/>
                  <a:pt x="1205516" y="715893"/>
                  <a:pt x="1201373" y="728913"/>
                </a:cubicBezTo>
                <a:lnTo>
                  <a:pt x="1198406" y="730775"/>
                </a:lnTo>
                <a:lnTo>
                  <a:pt x="1200482" y="735983"/>
                </a:lnTo>
                <a:cubicBezTo>
                  <a:pt x="1201260" y="737034"/>
                  <a:pt x="1202239" y="737840"/>
                  <a:pt x="1204372" y="741238"/>
                </a:cubicBezTo>
                <a:cubicBezTo>
                  <a:pt x="1197576" y="745503"/>
                  <a:pt x="1201147" y="745156"/>
                  <a:pt x="1196882" y="738361"/>
                </a:cubicBezTo>
                <a:lnTo>
                  <a:pt x="1192739" y="751380"/>
                </a:lnTo>
                <a:lnTo>
                  <a:pt x="1185943" y="755644"/>
                </a:lnTo>
                <a:lnTo>
                  <a:pt x="1183065" y="763134"/>
                </a:lnTo>
                <a:lnTo>
                  <a:pt x="1182147" y="772235"/>
                </a:lnTo>
                <a:lnTo>
                  <a:pt x="1177310" y="778112"/>
                </a:lnTo>
                <a:lnTo>
                  <a:pt x="1183564" y="776217"/>
                </a:lnTo>
                <a:lnTo>
                  <a:pt x="1187105" y="786174"/>
                </a:lnTo>
                <a:cubicBezTo>
                  <a:pt x="1196779" y="774420"/>
                  <a:pt x="1186759" y="782602"/>
                  <a:pt x="1196085" y="767277"/>
                </a:cubicBezTo>
                <a:lnTo>
                  <a:pt x="1202308" y="775685"/>
                </a:lnTo>
                <a:lnTo>
                  <a:pt x="1207839" y="776951"/>
                </a:lnTo>
                <a:lnTo>
                  <a:pt x="1210838" y="789277"/>
                </a:lnTo>
                <a:lnTo>
                  <a:pt x="1216368" y="790542"/>
                </a:lnTo>
                <a:lnTo>
                  <a:pt x="1215900" y="767155"/>
                </a:lnTo>
                <a:lnTo>
                  <a:pt x="1210370" y="765890"/>
                </a:lnTo>
                <a:lnTo>
                  <a:pt x="1214860" y="756442"/>
                </a:lnTo>
                <a:lnTo>
                  <a:pt x="1220043" y="754137"/>
                </a:lnTo>
                <a:lnTo>
                  <a:pt x="1215951" y="749127"/>
                </a:lnTo>
                <a:cubicBezTo>
                  <a:pt x="1215548" y="749616"/>
                  <a:pt x="1215145" y="750106"/>
                  <a:pt x="1211860" y="744116"/>
                </a:cubicBezTo>
                <a:lnTo>
                  <a:pt x="1225452" y="735587"/>
                </a:lnTo>
                <a:lnTo>
                  <a:pt x="1227757" y="740770"/>
                </a:lnTo>
                <a:lnTo>
                  <a:pt x="1232941" y="738465"/>
                </a:lnTo>
                <a:lnTo>
                  <a:pt x="1233634" y="745607"/>
                </a:lnTo>
                <a:lnTo>
                  <a:pt x="1230063" y="745954"/>
                </a:lnTo>
                <a:lnTo>
                  <a:pt x="1228910" y="743362"/>
                </a:lnTo>
                <a:lnTo>
                  <a:pt x="1226492" y="746300"/>
                </a:lnTo>
                <a:lnTo>
                  <a:pt x="1220043" y="754136"/>
                </a:lnTo>
                <a:lnTo>
                  <a:pt x="1225227" y="751830"/>
                </a:lnTo>
                <a:lnTo>
                  <a:pt x="1226492" y="746300"/>
                </a:lnTo>
                <a:cubicBezTo>
                  <a:pt x="1234675" y="756321"/>
                  <a:pt x="1236634" y="757933"/>
                  <a:pt x="1228573" y="767728"/>
                </a:cubicBezTo>
                <a:cubicBezTo>
                  <a:pt x="1224308" y="760932"/>
                  <a:pt x="1230185" y="765769"/>
                  <a:pt x="1222696" y="762891"/>
                </a:cubicBezTo>
                <a:lnTo>
                  <a:pt x="1219818" y="770380"/>
                </a:lnTo>
                <a:lnTo>
                  <a:pt x="1224083" y="777176"/>
                </a:lnTo>
                <a:lnTo>
                  <a:pt x="1234797" y="776136"/>
                </a:lnTo>
                <a:lnTo>
                  <a:pt x="1237449" y="784890"/>
                </a:lnTo>
                <a:lnTo>
                  <a:pt x="1231000" y="792726"/>
                </a:lnTo>
                <a:lnTo>
                  <a:pt x="1236530" y="793992"/>
                </a:lnTo>
                <a:lnTo>
                  <a:pt x="1230081" y="801828"/>
                </a:lnTo>
                <a:lnTo>
                  <a:pt x="1227775" y="796644"/>
                </a:lnTo>
                <a:lnTo>
                  <a:pt x="1222592" y="798950"/>
                </a:lnTo>
                <a:lnTo>
                  <a:pt x="1215450" y="799643"/>
                </a:lnTo>
                <a:lnTo>
                  <a:pt x="1219368" y="802868"/>
                </a:lnTo>
                <a:lnTo>
                  <a:pt x="1222592" y="798950"/>
                </a:lnTo>
                <a:lnTo>
                  <a:pt x="1230081" y="801828"/>
                </a:lnTo>
                <a:lnTo>
                  <a:pt x="1235611" y="803094"/>
                </a:lnTo>
                <a:lnTo>
                  <a:pt x="1241714" y="791686"/>
                </a:lnTo>
                <a:cubicBezTo>
                  <a:pt x="1232612" y="790767"/>
                  <a:pt x="1236530" y="793992"/>
                  <a:pt x="1239408" y="786502"/>
                </a:cubicBezTo>
                <a:lnTo>
                  <a:pt x="1243326" y="789727"/>
                </a:lnTo>
                <a:lnTo>
                  <a:pt x="1251734" y="783504"/>
                </a:lnTo>
                <a:cubicBezTo>
                  <a:pt x="1261182" y="787994"/>
                  <a:pt x="1266712" y="789259"/>
                  <a:pt x="1275814" y="790178"/>
                </a:cubicBezTo>
                <a:lnTo>
                  <a:pt x="1269711" y="801585"/>
                </a:lnTo>
                <a:lnTo>
                  <a:pt x="1268948" y="796337"/>
                </a:lnTo>
                <a:lnTo>
                  <a:pt x="1265100" y="791218"/>
                </a:lnTo>
                <a:lnTo>
                  <a:pt x="1263834" y="796748"/>
                </a:lnTo>
                <a:lnTo>
                  <a:pt x="1256692" y="797441"/>
                </a:lnTo>
                <a:lnTo>
                  <a:pt x="1255426" y="802972"/>
                </a:lnTo>
                <a:lnTo>
                  <a:pt x="1264181" y="800319"/>
                </a:lnTo>
                <a:lnTo>
                  <a:pt x="1266834" y="809074"/>
                </a:lnTo>
                <a:lnTo>
                  <a:pt x="1268446" y="807115"/>
                </a:lnTo>
                <a:lnTo>
                  <a:pt x="1269486" y="817829"/>
                </a:lnTo>
                <a:lnTo>
                  <a:pt x="1263609" y="812992"/>
                </a:lnTo>
                <a:lnTo>
                  <a:pt x="1261997" y="814951"/>
                </a:lnTo>
                <a:lnTo>
                  <a:pt x="1268221" y="823359"/>
                </a:lnTo>
                <a:lnTo>
                  <a:pt x="1277322" y="824278"/>
                </a:lnTo>
                <a:cubicBezTo>
                  <a:pt x="1278241" y="815177"/>
                  <a:pt x="1276975" y="820706"/>
                  <a:pt x="1280547" y="820360"/>
                </a:cubicBezTo>
                <a:cubicBezTo>
                  <a:pt x="1286077" y="821625"/>
                  <a:pt x="1278241" y="815177"/>
                  <a:pt x="1284465" y="823584"/>
                </a:cubicBezTo>
                <a:lnTo>
                  <a:pt x="1288036" y="823238"/>
                </a:lnTo>
                <a:lnTo>
                  <a:pt x="1284811" y="827156"/>
                </a:lnTo>
                <a:lnTo>
                  <a:pt x="1281587" y="831074"/>
                </a:lnTo>
                <a:lnTo>
                  <a:pt x="1287117" y="832339"/>
                </a:lnTo>
                <a:lnTo>
                  <a:pt x="1290116" y="844666"/>
                </a:lnTo>
                <a:lnTo>
                  <a:pt x="1294953" y="838788"/>
                </a:lnTo>
                <a:lnTo>
                  <a:pt x="1300830" y="843625"/>
                </a:lnTo>
                <a:lnTo>
                  <a:pt x="1289197" y="853767"/>
                </a:lnTo>
                <a:lnTo>
                  <a:pt x="1297033" y="860216"/>
                </a:lnTo>
                <a:lnTo>
                  <a:pt x="1293809" y="864133"/>
                </a:lnTo>
                <a:lnTo>
                  <a:pt x="1287585" y="855725"/>
                </a:lnTo>
                <a:lnTo>
                  <a:pt x="1284933" y="846971"/>
                </a:lnTo>
                <a:lnTo>
                  <a:pt x="1271341" y="855500"/>
                </a:lnTo>
                <a:lnTo>
                  <a:pt x="1268117" y="859418"/>
                </a:lnTo>
                <a:cubicBezTo>
                  <a:pt x="1273647" y="860684"/>
                  <a:pt x="1275260" y="858725"/>
                  <a:pt x="1281136" y="863561"/>
                </a:cubicBezTo>
                <a:lnTo>
                  <a:pt x="1283095" y="865174"/>
                </a:lnTo>
                <a:cubicBezTo>
                  <a:pt x="1288972" y="870011"/>
                  <a:pt x="1285401" y="870357"/>
                  <a:pt x="1284135" y="875888"/>
                </a:cubicBezTo>
                <a:lnTo>
                  <a:pt x="1277911" y="867479"/>
                </a:lnTo>
                <a:lnTo>
                  <a:pt x="1269157" y="870132"/>
                </a:lnTo>
                <a:cubicBezTo>
                  <a:pt x="1273421" y="876928"/>
                  <a:pt x="1267545" y="872091"/>
                  <a:pt x="1275033" y="874969"/>
                </a:cubicBezTo>
                <a:cubicBezTo>
                  <a:pt x="1276074" y="885682"/>
                  <a:pt x="1271809" y="878887"/>
                  <a:pt x="1281604" y="886948"/>
                </a:cubicBezTo>
                <a:lnTo>
                  <a:pt x="1278727" y="894437"/>
                </a:lnTo>
                <a:lnTo>
                  <a:pt x="1271584" y="895131"/>
                </a:lnTo>
                <a:lnTo>
                  <a:pt x="1270319" y="900661"/>
                </a:lnTo>
                <a:lnTo>
                  <a:pt x="1279420" y="901580"/>
                </a:lnTo>
                <a:lnTo>
                  <a:pt x="1281747" y="911146"/>
                </a:lnTo>
                <a:lnTo>
                  <a:pt x="1280807" y="915865"/>
                </a:lnTo>
                <a:lnTo>
                  <a:pt x="1277582" y="919783"/>
                </a:lnTo>
                <a:lnTo>
                  <a:pt x="1281500" y="923007"/>
                </a:lnTo>
                <a:lnTo>
                  <a:pt x="1284725" y="919089"/>
                </a:lnTo>
                <a:lnTo>
                  <a:pt x="1291295" y="931069"/>
                </a:lnTo>
                <a:lnTo>
                  <a:pt x="1288071" y="934986"/>
                </a:lnTo>
                <a:lnTo>
                  <a:pt x="1288602" y="936737"/>
                </a:lnTo>
                <a:lnTo>
                  <a:pt x="1286806" y="940517"/>
                </a:lnTo>
                <a:lnTo>
                  <a:pt x="1281622" y="942822"/>
                </a:lnTo>
                <a:lnTo>
                  <a:pt x="1287498" y="947659"/>
                </a:lnTo>
                <a:cubicBezTo>
                  <a:pt x="1295334" y="954108"/>
                  <a:pt x="1287498" y="947659"/>
                  <a:pt x="1294988" y="950537"/>
                </a:cubicBezTo>
                <a:cubicBezTo>
                  <a:pt x="1295907" y="941435"/>
                  <a:pt x="1299825" y="944659"/>
                  <a:pt x="1290723" y="943741"/>
                </a:cubicBezTo>
                <a:lnTo>
                  <a:pt x="1288602" y="936737"/>
                </a:lnTo>
                <a:lnTo>
                  <a:pt x="1291295" y="931069"/>
                </a:lnTo>
                <a:lnTo>
                  <a:pt x="1294520" y="927151"/>
                </a:lnTo>
                <a:lnTo>
                  <a:pt x="1288989" y="925885"/>
                </a:lnTo>
                <a:cubicBezTo>
                  <a:pt x="1288296" y="918742"/>
                  <a:pt x="1290602" y="923926"/>
                  <a:pt x="1280807" y="915865"/>
                </a:cubicBezTo>
                <a:lnTo>
                  <a:pt x="1282419" y="913906"/>
                </a:lnTo>
                <a:lnTo>
                  <a:pt x="1281747" y="911146"/>
                </a:lnTo>
                <a:lnTo>
                  <a:pt x="1282776" y="905985"/>
                </a:lnTo>
                <a:cubicBezTo>
                  <a:pt x="1282762" y="903508"/>
                  <a:pt x="1282992" y="901233"/>
                  <a:pt x="1286216" y="897315"/>
                </a:cubicBezTo>
                <a:cubicBezTo>
                  <a:pt x="1287828" y="895356"/>
                  <a:pt x="1293358" y="896622"/>
                  <a:pt x="1294970" y="894663"/>
                </a:cubicBezTo>
                <a:lnTo>
                  <a:pt x="1294623" y="891091"/>
                </a:lnTo>
                <a:lnTo>
                  <a:pt x="1292665" y="889480"/>
                </a:lnTo>
                <a:lnTo>
                  <a:pt x="1288747" y="886255"/>
                </a:lnTo>
                <a:lnTo>
                  <a:pt x="1291971" y="882337"/>
                </a:lnTo>
                <a:lnTo>
                  <a:pt x="1297502" y="883602"/>
                </a:lnTo>
                <a:lnTo>
                  <a:pt x="1299807" y="888785"/>
                </a:lnTo>
                <a:lnTo>
                  <a:pt x="1312827" y="892929"/>
                </a:lnTo>
                <a:cubicBezTo>
                  <a:pt x="1312705" y="873114"/>
                  <a:pt x="1304418" y="899153"/>
                  <a:pt x="1312358" y="869543"/>
                </a:cubicBezTo>
                <a:lnTo>
                  <a:pt x="1319501" y="868849"/>
                </a:lnTo>
                <a:lnTo>
                  <a:pt x="1320420" y="859747"/>
                </a:lnTo>
                <a:lnTo>
                  <a:pt x="1314890" y="858482"/>
                </a:lnTo>
                <a:cubicBezTo>
                  <a:pt x="1317421" y="847422"/>
                  <a:pt x="1312237" y="849727"/>
                  <a:pt x="1320298" y="839933"/>
                </a:cubicBezTo>
                <a:lnTo>
                  <a:pt x="1326175" y="844770"/>
                </a:lnTo>
                <a:cubicBezTo>
                  <a:pt x="1317421" y="847422"/>
                  <a:pt x="1320645" y="843504"/>
                  <a:pt x="1323298" y="852258"/>
                </a:cubicBezTo>
                <a:lnTo>
                  <a:pt x="1328134" y="846382"/>
                </a:lnTo>
                <a:lnTo>
                  <a:pt x="1347949" y="846260"/>
                </a:lnTo>
                <a:lnTo>
                  <a:pt x="1339888" y="856055"/>
                </a:lnTo>
                <a:lnTo>
                  <a:pt x="1343806" y="859280"/>
                </a:lnTo>
                <a:lnTo>
                  <a:pt x="1349908" y="847872"/>
                </a:lnTo>
                <a:lnTo>
                  <a:pt x="1352214" y="853056"/>
                </a:lnTo>
                <a:cubicBezTo>
                  <a:pt x="1358317" y="841649"/>
                  <a:pt x="1356011" y="836465"/>
                  <a:pt x="1353358" y="827711"/>
                </a:cubicBezTo>
                <a:lnTo>
                  <a:pt x="1361766" y="821487"/>
                </a:lnTo>
                <a:cubicBezTo>
                  <a:pt x="1367990" y="829895"/>
                  <a:pt x="1365684" y="824711"/>
                  <a:pt x="1368337" y="833466"/>
                </a:cubicBezTo>
                <a:lnTo>
                  <a:pt x="1359929" y="839690"/>
                </a:lnTo>
                <a:lnTo>
                  <a:pt x="1363847" y="842914"/>
                </a:lnTo>
                <a:lnTo>
                  <a:pt x="1357398" y="850750"/>
                </a:lnTo>
                <a:lnTo>
                  <a:pt x="1360969" y="850404"/>
                </a:lnTo>
                <a:lnTo>
                  <a:pt x="1359704" y="855934"/>
                </a:lnTo>
                <a:lnTo>
                  <a:pt x="1364887" y="853628"/>
                </a:lnTo>
                <a:lnTo>
                  <a:pt x="1373069" y="863648"/>
                </a:lnTo>
                <a:lnTo>
                  <a:pt x="1374335" y="858118"/>
                </a:lnTo>
                <a:lnTo>
                  <a:pt x="1379865" y="859383"/>
                </a:lnTo>
                <a:lnTo>
                  <a:pt x="1373416" y="867219"/>
                </a:lnTo>
                <a:lnTo>
                  <a:pt x="1382518" y="868138"/>
                </a:lnTo>
                <a:lnTo>
                  <a:pt x="1388967" y="860303"/>
                </a:lnTo>
                <a:lnTo>
                  <a:pt x="1379865" y="859383"/>
                </a:lnTo>
                <a:lnTo>
                  <a:pt x="1382743" y="851895"/>
                </a:lnTo>
                <a:lnTo>
                  <a:pt x="1370417" y="854893"/>
                </a:lnTo>
                <a:lnTo>
                  <a:pt x="1366153" y="848098"/>
                </a:lnTo>
                <a:lnTo>
                  <a:pt x="1369030" y="840609"/>
                </a:lnTo>
                <a:cubicBezTo>
                  <a:pt x="1376519" y="843486"/>
                  <a:pt x="1367418" y="842568"/>
                  <a:pt x="1376519" y="843486"/>
                </a:cubicBezTo>
                <a:cubicBezTo>
                  <a:pt x="1381703" y="841181"/>
                  <a:pt x="1381703" y="841181"/>
                  <a:pt x="1384580" y="833691"/>
                </a:cubicBezTo>
                <a:lnTo>
                  <a:pt x="1390804" y="842099"/>
                </a:lnTo>
                <a:lnTo>
                  <a:pt x="1397947" y="841406"/>
                </a:lnTo>
                <a:lnTo>
                  <a:pt x="1400253" y="846590"/>
                </a:lnTo>
                <a:lnTo>
                  <a:pt x="1391498" y="849242"/>
                </a:lnTo>
                <a:lnTo>
                  <a:pt x="1394150" y="857997"/>
                </a:lnTo>
                <a:lnTo>
                  <a:pt x="1415231" y="852345"/>
                </a:lnTo>
                <a:lnTo>
                  <a:pt x="1405436" y="844284"/>
                </a:lnTo>
                <a:lnTo>
                  <a:pt x="1409039" y="841617"/>
                </a:lnTo>
                <a:lnTo>
                  <a:pt x="1405089" y="840713"/>
                </a:lnTo>
                <a:lnTo>
                  <a:pt x="1404396" y="833570"/>
                </a:lnTo>
                <a:lnTo>
                  <a:pt x="1398865" y="832305"/>
                </a:lnTo>
                <a:lnTo>
                  <a:pt x="1402090" y="828387"/>
                </a:lnTo>
                <a:lnTo>
                  <a:pt x="1392641" y="823897"/>
                </a:lnTo>
                <a:lnTo>
                  <a:pt x="1410498" y="822163"/>
                </a:lnTo>
                <a:lnTo>
                  <a:pt x="1404049" y="829999"/>
                </a:lnTo>
                <a:lnTo>
                  <a:pt x="1411538" y="832876"/>
                </a:lnTo>
                <a:lnTo>
                  <a:pt x="1418333" y="828612"/>
                </a:lnTo>
                <a:lnTo>
                  <a:pt x="1424210" y="833449"/>
                </a:lnTo>
                <a:lnTo>
                  <a:pt x="1420986" y="837367"/>
                </a:lnTo>
                <a:lnTo>
                  <a:pt x="1431700" y="836326"/>
                </a:lnTo>
                <a:lnTo>
                  <a:pt x="1430778" y="834253"/>
                </a:lnTo>
                <a:lnTo>
                  <a:pt x="1429740" y="834715"/>
                </a:lnTo>
                <a:lnTo>
                  <a:pt x="1427435" y="829531"/>
                </a:lnTo>
                <a:lnTo>
                  <a:pt x="1418333" y="828612"/>
                </a:lnTo>
                <a:lnTo>
                  <a:pt x="1425129" y="824347"/>
                </a:lnTo>
                <a:cubicBezTo>
                  <a:pt x="1428007" y="816858"/>
                  <a:pt x="1423170" y="822735"/>
                  <a:pt x="1429966" y="818470"/>
                </a:cubicBezTo>
                <a:lnTo>
                  <a:pt x="1430885" y="809369"/>
                </a:lnTo>
                <a:lnTo>
                  <a:pt x="1436762" y="814206"/>
                </a:lnTo>
                <a:cubicBezTo>
                  <a:pt x="1443557" y="809941"/>
                  <a:pt x="1447129" y="809595"/>
                  <a:pt x="1453924" y="805330"/>
                </a:cubicBezTo>
                <a:lnTo>
                  <a:pt x="1462107" y="815350"/>
                </a:lnTo>
                <a:cubicBezTo>
                  <a:pt x="1459055" y="821054"/>
                  <a:pt x="1458423" y="823819"/>
                  <a:pt x="1458885" y="826252"/>
                </a:cubicBezTo>
                <a:lnTo>
                  <a:pt x="1459008" y="826582"/>
                </a:lnTo>
                <a:lnTo>
                  <a:pt x="1450821" y="829062"/>
                </a:lnTo>
                <a:lnTo>
                  <a:pt x="1456698" y="833899"/>
                </a:lnTo>
                <a:lnTo>
                  <a:pt x="1459256" y="827242"/>
                </a:lnTo>
                <a:lnTo>
                  <a:pt x="1462229" y="835165"/>
                </a:lnTo>
                <a:cubicBezTo>
                  <a:pt x="1471330" y="836084"/>
                  <a:pt x="1465799" y="834819"/>
                  <a:pt x="1470065" y="841614"/>
                </a:cubicBezTo>
                <a:lnTo>
                  <a:pt x="1460963" y="840695"/>
                </a:lnTo>
                <a:lnTo>
                  <a:pt x="1459698" y="846225"/>
                </a:lnTo>
                <a:lnTo>
                  <a:pt x="1461656" y="847837"/>
                </a:lnTo>
                <a:lnTo>
                  <a:pt x="1463268" y="845878"/>
                </a:lnTo>
                <a:lnTo>
                  <a:pt x="1469145" y="850715"/>
                </a:lnTo>
                <a:lnTo>
                  <a:pt x="1464308" y="856592"/>
                </a:lnTo>
                <a:lnTo>
                  <a:pt x="1461697" y="854443"/>
                </a:lnTo>
                <a:lnTo>
                  <a:pt x="1457860" y="864428"/>
                </a:lnTo>
                <a:lnTo>
                  <a:pt x="1465349" y="867306"/>
                </a:lnTo>
                <a:lnTo>
                  <a:pt x="1462697" y="858551"/>
                </a:lnTo>
                <a:lnTo>
                  <a:pt x="1467881" y="856246"/>
                </a:lnTo>
                <a:lnTo>
                  <a:pt x="1476635" y="853593"/>
                </a:lnTo>
                <a:lnTo>
                  <a:pt x="1473757" y="861082"/>
                </a:lnTo>
                <a:lnTo>
                  <a:pt x="1479288" y="862347"/>
                </a:lnTo>
                <a:lnTo>
                  <a:pt x="1485390" y="850941"/>
                </a:lnTo>
                <a:lnTo>
                  <a:pt x="1483084" y="845757"/>
                </a:lnTo>
                <a:cubicBezTo>
                  <a:pt x="1489880" y="841492"/>
                  <a:pt x="1485043" y="847369"/>
                  <a:pt x="1487921" y="839880"/>
                </a:cubicBezTo>
                <a:lnTo>
                  <a:pt x="1491839" y="843104"/>
                </a:lnTo>
                <a:lnTo>
                  <a:pt x="1495063" y="839186"/>
                </a:lnTo>
                <a:lnTo>
                  <a:pt x="1497369" y="844370"/>
                </a:lnTo>
                <a:lnTo>
                  <a:pt x="1507736" y="839759"/>
                </a:lnTo>
                <a:cubicBezTo>
                  <a:pt x="1507043" y="832616"/>
                  <a:pt x="1505430" y="834576"/>
                  <a:pt x="1511879" y="826739"/>
                </a:cubicBezTo>
                <a:lnTo>
                  <a:pt x="1514185" y="831923"/>
                </a:lnTo>
                <a:lnTo>
                  <a:pt x="1522940" y="829271"/>
                </a:lnTo>
                <a:lnTo>
                  <a:pt x="1527608" y="835576"/>
                </a:lnTo>
                <a:lnTo>
                  <a:pt x="1532041" y="830189"/>
                </a:lnTo>
                <a:lnTo>
                  <a:pt x="1532734" y="837332"/>
                </a:lnTo>
                <a:lnTo>
                  <a:pt x="1529166" y="837679"/>
                </a:lnTo>
                <a:lnTo>
                  <a:pt x="1538265" y="838597"/>
                </a:lnTo>
                <a:lnTo>
                  <a:pt x="1543101" y="832721"/>
                </a:lnTo>
                <a:cubicBezTo>
                  <a:pt x="1553815" y="831680"/>
                  <a:pt x="1547020" y="835945"/>
                  <a:pt x="1555081" y="826150"/>
                </a:cubicBezTo>
                <a:lnTo>
                  <a:pt x="1549204" y="821313"/>
                </a:lnTo>
                <a:lnTo>
                  <a:pt x="1556000" y="817048"/>
                </a:lnTo>
                <a:lnTo>
                  <a:pt x="1561530" y="818314"/>
                </a:lnTo>
                <a:lnTo>
                  <a:pt x="1563836" y="823497"/>
                </a:lnTo>
                <a:lnTo>
                  <a:pt x="1573284" y="827987"/>
                </a:lnTo>
                <a:lnTo>
                  <a:pt x="1578120" y="822111"/>
                </a:lnTo>
                <a:lnTo>
                  <a:pt x="1568672" y="817621"/>
                </a:lnTo>
                <a:lnTo>
                  <a:pt x="1569938" y="812091"/>
                </a:lnTo>
                <a:cubicBezTo>
                  <a:pt x="1576734" y="807826"/>
                  <a:pt x="1571897" y="813703"/>
                  <a:pt x="1579958" y="803908"/>
                </a:cubicBezTo>
                <a:cubicBezTo>
                  <a:pt x="1588488" y="817499"/>
                  <a:pt x="1575694" y="797112"/>
                  <a:pt x="1580999" y="814622"/>
                </a:cubicBezTo>
                <a:cubicBezTo>
                  <a:pt x="1584397" y="812489"/>
                  <a:pt x="1584886" y="812892"/>
                  <a:pt x="1584886" y="812892"/>
                </a:cubicBezTo>
                <a:lnTo>
                  <a:pt x="1585835" y="808745"/>
                </a:lnTo>
                <a:lnTo>
                  <a:pt x="1585834" y="808745"/>
                </a:lnTo>
                <a:lnTo>
                  <a:pt x="1589059" y="804827"/>
                </a:lnTo>
                <a:lnTo>
                  <a:pt x="1594936" y="809664"/>
                </a:lnTo>
                <a:cubicBezTo>
                  <a:pt x="1588773" y="811163"/>
                  <a:pt x="1588773" y="811163"/>
                  <a:pt x="1589176" y="810673"/>
                </a:cubicBezTo>
                <a:lnTo>
                  <a:pt x="1585839" y="808747"/>
                </a:lnTo>
                <a:lnTo>
                  <a:pt x="1591712" y="813581"/>
                </a:lnTo>
                <a:cubicBezTo>
                  <a:pt x="1584916" y="817846"/>
                  <a:pt x="1583304" y="819805"/>
                  <a:pt x="1583997" y="826948"/>
                </a:cubicBezTo>
                <a:lnTo>
                  <a:pt x="1595977" y="820377"/>
                </a:lnTo>
                <a:lnTo>
                  <a:pt x="1595405" y="833050"/>
                </a:lnTo>
                <a:lnTo>
                  <a:pt x="1604506" y="833968"/>
                </a:lnTo>
                <a:cubicBezTo>
                  <a:pt x="1607384" y="826479"/>
                  <a:pt x="1602547" y="832357"/>
                  <a:pt x="1609343" y="828091"/>
                </a:cubicBezTo>
                <a:lnTo>
                  <a:pt x="1617526" y="838112"/>
                </a:lnTo>
                <a:lnTo>
                  <a:pt x="1622363" y="832235"/>
                </a:lnTo>
                <a:lnTo>
                  <a:pt x="1624322" y="833847"/>
                </a:lnTo>
                <a:lnTo>
                  <a:pt x="1619485" y="839724"/>
                </a:lnTo>
                <a:cubicBezTo>
                  <a:pt x="1626974" y="842602"/>
                  <a:pt x="1621097" y="837765"/>
                  <a:pt x="1625362" y="844561"/>
                </a:cubicBezTo>
                <a:lnTo>
                  <a:pt x="1628586" y="840643"/>
                </a:lnTo>
                <a:lnTo>
                  <a:pt x="1632504" y="843868"/>
                </a:lnTo>
                <a:lnTo>
                  <a:pt x="1634117" y="841908"/>
                </a:lnTo>
                <a:lnTo>
                  <a:pt x="1635783" y="844796"/>
                </a:lnTo>
                <a:lnTo>
                  <a:pt x="1634810" y="849051"/>
                </a:lnTo>
                <a:lnTo>
                  <a:pt x="1614995" y="849173"/>
                </a:lnTo>
                <a:lnTo>
                  <a:pt x="1608771" y="840764"/>
                </a:lnTo>
                <a:cubicBezTo>
                  <a:pt x="1601628" y="841458"/>
                  <a:pt x="1598057" y="841804"/>
                  <a:pt x="1593220" y="847681"/>
                </a:cubicBezTo>
                <a:cubicBezTo>
                  <a:pt x="1589996" y="851599"/>
                  <a:pt x="1592301" y="856783"/>
                  <a:pt x="1594260" y="858395"/>
                </a:cubicBezTo>
                <a:cubicBezTo>
                  <a:pt x="1583893" y="863007"/>
                  <a:pt x="1592995" y="863925"/>
                  <a:pt x="1581588" y="857823"/>
                </a:cubicBezTo>
                <a:lnTo>
                  <a:pt x="1576751" y="863701"/>
                </a:lnTo>
                <a:lnTo>
                  <a:pt x="1587811" y="866231"/>
                </a:lnTo>
                <a:lnTo>
                  <a:pt x="1598525" y="865191"/>
                </a:lnTo>
                <a:lnTo>
                  <a:pt x="1594260" y="858395"/>
                </a:lnTo>
                <a:cubicBezTo>
                  <a:pt x="1603015" y="855742"/>
                  <a:pt x="1594607" y="861966"/>
                  <a:pt x="1601056" y="854130"/>
                </a:cubicBezTo>
                <a:lnTo>
                  <a:pt x="1605893" y="848254"/>
                </a:lnTo>
                <a:cubicBezTo>
                  <a:pt x="1610158" y="855050"/>
                  <a:pt x="1604280" y="850213"/>
                  <a:pt x="1611770" y="853091"/>
                </a:cubicBezTo>
                <a:lnTo>
                  <a:pt x="1610852" y="862192"/>
                </a:lnTo>
                <a:cubicBezTo>
                  <a:pt x="1621218" y="857581"/>
                  <a:pt x="1622137" y="848479"/>
                  <a:pt x="1628707" y="860458"/>
                </a:cubicBezTo>
                <a:lnTo>
                  <a:pt x="1641952" y="848357"/>
                </a:lnTo>
                <a:cubicBezTo>
                  <a:pt x="1638208" y="846918"/>
                  <a:pt x="1637315" y="847005"/>
                  <a:pt x="1636825" y="846601"/>
                </a:cubicBezTo>
                <a:lnTo>
                  <a:pt x="1635783" y="844796"/>
                </a:lnTo>
                <a:lnTo>
                  <a:pt x="1636075" y="843520"/>
                </a:lnTo>
                <a:lnTo>
                  <a:pt x="1634117" y="841908"/>
                </a:lnTo>
                <a:lnTo>
                  <a:pt x="1635729" y="839950"/>
                </a:lnTo>
                <a:cubicBezTo>
                  <a:pt x="1635035" y="832807"/>
                  <a:pt x="1635382" y="836379"/>
                  <a:pt x="1638260" y="828889"/>
                </a:cubicBezTo>
                <a:lnTo>
                  <a:pt x="1640565" y="834073"/>
                </a:lnTo>
                <a:cubicBezTo>
                  <a:pt x="1650239" y="822319"/>
                  <a:pt x="1639872" y="826930"/>
                  <a:pt x="1652544" y="827502"/>
                </a:cubicBezTo>
                <a:lnTo>
                  <a:pt x="1651279" y="833032"/>
                </a:lnTo>
                <a:lnTo>
                  <a:pt x="1656809" y="834298"/>
                </a:lnTo>
                <a:lnTo>
                  <a:pt x="1658196" y="848583"/>
                </a:lnTo>
                <a:cubicBezTo>
                  <a:pt x="1653012" y="850889"/>
                  <a:pt x="1649094" y="847664"/>
                  <a:pt x="1644258" y="853541"/>
                </a:cubicBezTo>
                <a:cubicBezTo>
                  <a:pt x="1641840" y="856479"/>
                  <a:pt x="1644219" y="867063"/>
                  <a:pt x="1648281" y="868865"/>
                </a:cubicBezTo>
                <a:lnTo>
                  <a:pt x="1650498" y="868014"/>
                </a:lnTo>
                <a:lnTo>
                  <a:pt x="1646909" y="862296"/>
                </a:lnTo>
                <a:lnTo>
                  <a:pt x="1652093" y="859990"/>
                </a:lnTo>
                <a:lnTo>
                  <a:pt x="1655318" y="856072"/>
                </a:lnTo>
                <a:lnTo>
                  <a:pt x="1657623" y="861256"/>
                </a:lnTo>
                <a:lnTo>
                  <a:pt x="1661195" y="860909"/>
                </a:lnTo>
                <a:lnTo>
                  <a:pt x="1668909" y="847543"/>
                </a:lnTo>
                <a:lnTo>
                  <a:pt x="1672827" y="850768"/>
                </a:lnTo>
                <a:lnTo>
                  <a:pt x="1671562" y="856297"/>
                </a:lnTo>
                <a:lnTo>
                  <a:pt x="1664766" y="860562"/>
                </a:lnTo>
                <a:lnTo>
                  <a:pt x="1664585" y="865537"/>
                </a:lnTo>
                <a:lnTo>
                  <a:pt x="1663601" y="864224"/>
                </a:lnTo>
                <a:cubicBezTo>
                  <a:pt x="1662520" y="863540"/>
                  <a:pt x="1663861" y="866902"/>
                  <a:pt x="1664566" y="866045"/>
                </a:cubicBezTo>
                <a:lnTo>
                  <a:pt x="1664585" y="865537"/>
                </a:lnTo>
                <a:lnTo>
                  <a:pt x="1667419" y="869317"/>
                </a:lnTo>
                <a:lnTo>
                  <a:pt x="1664194" y="873235"/>
                </a:lnTo>
                <a:lnTo>
                  <a:pt x="1656705" y="870357"/>
                </a:lnTo>
                <a:lnTo>
                  <a:pt x="1657970" y="864827"/>
                </a:lnTo>
                <a:lnTo>
                  <a:pt x="1653063" y="867906"/>
                </a:lnTo>
                <a:lnTo>
                  <a:pt x="1657745" y="881071"/>
                </a:lnTo>
                <a:lnTo>
                  <a:pt x="1662582" y="875194"/>
                </a:lnTo>
                <a:cubicBezTo>
                  <a:pt x="1664541" y="876806"/>
                  <a:pt x="1666500" y="878418"/>
                  <a:pt x="1663276" y="882336"/>
                </a:cubicBezTo>
                <a:cubicBezTo>
                  <a:pt x="1656826" y="890172"/>
                  <a:pt x="1654867" y="888560"/>
                  <a:pt x="1652562" y="883377"/>
                </a:cubicBezTo>
                <a:lnTo>
                  <a:pt x="1648990" y="883723"/>
                </a:lnTo>
                <a:lnTo>
                  <a:pt x="1647725" y="889253"/>
                </a:lnTo>
                <a:lnTo>
                  <a:pt x="1653255" y="890519"/>
                </a:lnTo>
                <a:lnTo>
                  <a:pt x="1646806" y="898355"/>
                </a:lnTo>
                <a:lnTo>
                  <a:pt x="1652337" y="899620"/>
                </a:lnTo>
                <a:lnTo>
                  <a:pt x="1647847" y="909069"/>
                </a:lnTo>
                <a:lnTo>
                  <a:pt x="1654643" y="904804"/>
                </a:lnTo>
                <a:cubicBezTo>
                  <a:pt x="1660866" y="913212"/>
                  <a:pt x="1656948" y="909987"/>
                  <a:pt x="1664437" y="912865"/>
                </a:cubicBezTo>
                <a:lnTo>
                  <a:pt x="1667090" y="921620"/>
                </a:lnTo>
                <a:cubicBezTo>
                  <a:pt x="1676191" y="922539"/>
                  <a:pt x="1672273" y="919314"/>
                  <a:pt x="1669395" y="926803"/>
                </a:cubicBezTo>
                <a:cubicBezTo>
                  <a:pt x="1659947" y="922313"/>
                  <a:pt x="1658335" y="924272"/>
                  <a:pt x="1649580" y="926925"/>
                </a:cubicBezTo>
                <a:lnTo>
                  <a:pt x="1642437" y="927618"/>
                </a:lnTo>
                <a:lnTo>
                  <a:pt x="1643131" y="934760"/>
                </a:lnTo>
                <a:lnTo>
                  <a:pt x="1649580" y="926925"/>
                </a:lnTo>
                <a:lnTo>
                  <a:pt x="1651886" y="932108"/>
                </a:lnTo>
                <a:lnTo>
                  <a:pt x="1664212" y="929109"/>
                </a:lnTo>
                <a:lnTo>
                  <a:pt x="1668823" y="939476"/>
                </a:lnTo>
                <a:lnTo>
                  <a:pt x="1674926" y="928069"/>
                </a:lnTo>
                <a:cubicBezTo>
                  <a:pt x="1680455" y="929334"/>
                  <a:pt x="1682414" y="930946"/>
                  <a:pt x="1686679" y="937742"/>
                </a:cubicBezTo>
                <a:lnTo>
                  <a:pt x="1677924" y="940395"/>
                </a:lnTo>
                <a:cubicBezTo>
                  <a:pt x="1689679" y="950069"/>
                  <a:pt x="1681496" y="940048"/>
                  <a:pt x="1696821" y="949375"/>
                </a:cubicBezTo>
                <a:lnTo>
                  <a:pt x="1698087" y="943845"/>
                </a:lnTo>
                <a:lnTo>
                  <a:pt x="1703963" y="948681"/>
                </a:lnTo>
                <a:cubicBezTo>
                  <a:pt x="1697167" y="952946"/>
                  <a:pt x="1700392" y="949028"/>
                  <a:pt x="1695902" y="958476"/>
                </a:cubicBezTo>
                <a:lnTo>
                  <a:pt x="1688066" y="952028"/>
                </a:lnTo>
                <a:cubicBezTo>
                  <a:pt x="1687494" y="964700"/>
                  <a:pt x="1684842" y="955946"/>
                  <a:pt x="1698208" y="963660"/>
                </a:cubicBezTo>
                <a:lnTo>
                  <a:pt x="1707309" y="964579"/>
                </a:lnTo>
                <a:lnTo>
                  <a:pt x="1712146" y="958702"/>
                </a:lnTo>
                <a:lnTo>
                  <a:pt x="1718023" y="963539"/>
                </a:lnTo>
                <a:lnTo>
                  <a:pt x="1722860" y="957661"/>
                </a:lnTo>
                <a:lnTo>
                  <a:pt x="1730003" y="956968"/>
                </a:lnTo>
                <a:lnTo>
                  <a:pt x="1730047" y="960906"/>
                </a:lnTo>
                <a:cubicBezTo>
                  <a:pt x="1730544" y="962548"/>
                  <a:pt x="1731558" y="959070"/>
                  <a:pt x="1725512" y="966416"/>
                </a:cubicBezTo>
                <a:lnTo>
                  <a:pt x="1720675" y="972293"/>
                </a:lnTo>
                <a:lnTo>
                  <a:pt x="1714799" y="967457"/>
                </a:lnTo>
                <a:lnTo>
                  <a:pt x="1713186" y="969416"/>
                </a:lnTo>
                <a:lnTo>
                  <a:pt x="1719063" y="974252"/>
                </a:lnTo>
                <a:cubicBezTo>
                  <a:pt x="1722981" y="977477"/>
                  <a:pt x="1722981" y="977477"/>
                  <a:pt x="1723328" y="981048"/>
                </a:cubicBezTo>
                <a:lnTo>
                  <a:pt x="1732083" y="978396"/>
                </a:lnTo>
                <a:lnTo>
                  <a:pt x="1733168" y="973655"/>
                </a:lnTo>
                <a:lnTo>
                  <a:pt x="1735307" y="974477"/>
                </a:lnTo>
                <a:lnTo>
                  <a:pt x="1737266" y="976090"/>
                </a:lnTo>
                <a:lnTo>
                  <a:pt x="1734042" y="980008"/>
                </a:lnTo>
                <a:lnTo>
                  <a:pt x="1739572" y="981273"/>
                </a:lnTo>
                <a:lnTo>
                  <a:pt x="1742797" y="977355"/>
                </a:lnTo>
                <a:lnTo>
                  <a:pt x="1735307" y="974477"/>
                </a:lnTo>
                <a:lnTo>
                  <a:pt x="1733348" y="972865"/>
                </a:lnTo>
                <a:lnTo>
                  <a:pt x="1733168" y="973655"/>
                </a:lnTo>
                <a:lnTo>
                  <a:pt x="1727818" y="971600"/>
                </a:lnTo>
                <a:cubicBezTo>
                  <a:pt x="1735879" y="961804"/>
                  <a:pt x="1731042" y="967681"/>
                  <a:pt x="1741409" y="963071"/>
                </a:cubicBezTo>
                <a:lnTo>
                  <a:pt x="1730003" y="956967"/>
                </a:lnTo>
                <a:lnTo>
                  <a:pt x="1744287" y="955581"/>
                </a:lnTo>
                <a:lnTo>
                  <a:pt x="1743716" y="968254"/>
                </a:lnTo>
                <a:lnTo>
                  <a:pt x="1752817" y="969173"/>
                </a:lnTo>
                <a:lnTo>
                  <a:pt x="1756163" y="985069"/>
                </a:lnTo>
                <a:cubicBezTo>
                  <a:pt x="1762611" y="977234"/>
                  <a:pt x="1760652" y="975622"/>
                  <a:pt x="1767795" y="974928"/>
                </a:cubicBezTo>
                <a:lnTo>
                  <a:pt x="1768488" y="982071"/>
                </a:lnTo>
                <a:cubicBezTo>
                  <a:pt x="1758122" y="986682"/>
                  <a:pt x="1762958" y="980805"/>
                  <a:pt x="1754897" y="990600"/>
                </a:cubicBezTo>
                <a:lnTo>
                  <a:pt x="1749020" y="985763"/>
                </a:lnTo>
                <a:lnTo>
                  <a:pt x="1746489" y="996824"/>
                </a:lnTo>
                <a:lnTo>
                  <a:pt x="1755244" y="994171"/>
                </a:lnTo>
                <a:cubicBezTo>
                  <a:pt x="1761814" y="1006150"/>
                  <a:pt x="1756856" y="992212"/>
                  <a:pt x="1763426" y="1004191"/>
                </a:cubicBezTo>
                <a:lnTo>
                  <a:pt x="1773100" y="992437"/>
                </a:lnTo>
                <a:lnTo>
                  <a:pt x="1775405" y="997621"/>
                </a:lnTo>
                <a:lnTo>
                  <a:pt x="1770569" y="1003498"/>
                </a:lnTo>
                <a:cubicBezTo>
                  <a:pt x="1776099" y="1004763"/>
                  <a:pt x="1772528" y="1005110"/>
                  <a:pt x="1779324" y="1000845"/>
                </a:cubicBezTo>
                <a:lnTo>
                  <a:pt x="1775405" y="997621"/>
                </a:lnTo>
                <a:lnTo>
                  <a:pt x="1778630" y="993703"/>
                </a:lnTo>
                <a:cubicBezTo>
                  <a:pt x="1784854" y="1002111"/>
                  <a:pt x="1782548" y="996928"/>
                  <a:pt x="1785201" y="1005682"/>
                </a:cubicBezTo>
                <a:lnTo>
                  <a:pt x="1780017" y="1007988"/>
                </a:lnTo>
                <a:lnTo>
                  <a:pt x="1782323" y="1013172"/>
                </a:lnTo>
                <a:lnTo>
                  <a:pt x="1770343" y="1019742"/>
                </a:lnTo>
                <a:lnTo>
                  <a:pt x="1769425" y="1028843"/>
                </a:lnTo>
                <a:lnTo>
                  <a:pt x="1759630" y="1020782"/>
                </a:lnTo>
                <a:cubicBezTo>
                  <a:pt x="1759630" y="1020782"/>
                  <a:pt x="1760323" y="1027924"/>
                  <a:pt x="1758711" y="1029883"/>
                </a:cubicBezTo>
                <a:cubicBezTo>
                  <a:pt x="1752262" y="1037720"/>
                  <a:pt x="1760670" y="1031496"/>
                  <a:pt x="1751915" y="1034148"/>
                </a:cubicBezTo>
                <a:lnTo>
                  <a:pt x="1751653" y="1033366"/>
                </a:lnTo>
                <a:lnTo>
                  <a:pt x="1746731" y="1036455"/>
                </a:lnTo>
                <a:lnTo>
                  <a:pt x="1743732" y="1024128"/>
                </a:lnTo>
                <a:lnTo>
                  <a:pt x="1748724" y="1024632"/>
                </a:lnTo>
                <a:lnTo>
                  <a:pt x="1744305" y="1011455"/>
                </a:lnTo>
                <a:lnTo>
                  <a:pt x="1735550" y="1014108"/>
                </a:lnTo>
                <a:lnTo>
                  <a:pt x="1727714" y="1007658"/>
                </a:lnTo>
                <a:lnTo>
                  <a:pt x="1726795" y="1016760"/>
                </a:lnTo>
                <a:lnTo>
                  <a:pt x="1718040" y="1019412"/>
                </a:lnTo>
                <a:cubicBezTo>
                  <a:pt x="1722305" y="1026208"/>
                  <a:pt x="1716428" y="1021371"/>
                  <a:pt x="1723918" y="1024249"/>
                </a:cubicBezTo>
                <a:lnTo>
                  <a:pt x="1719081" y="1030126"/>
                </a:lnTo>
                <a:cubicBezTo>
                  <a:pt x="1712631" y="1037962"/>
                  <a:pt x="1719081" y="1030126"/>
                  <a:pt x="1716203" y="1037616"/>
                </a:cubicBezTo>
                <a:lnTo>
                  <a:pt x="1703876" y="1040615"/>
                </a:lnTo>
                <a:cubicBezTo>
                  <a:pt x="1710448" y="1052594"/>
                  <a:pt x="1705489" y="1038656"/>
                  <a:pt x="1712059" y="1050635"/>
                </a:cubicBezTo>
                <a:lnTo>
                  <a:pt x="1716896" y="1044758"/>
                </a:lnTo>
                <a:cubicBezTo>
                  <a:pt x="1723467" y="1056738"/>
                  <a:pt x="1725651" y="1042106"/>
                  <a:pt x="1723467" y="1056738"/>
                </a:cubicBezTo>
                <a:cubicBezTo>
                  <a:pt x="1715977" y="1053860"/>
                  <a:pt x="1721855" y="1058697"/>
                  <a:pt x="1717590" y="1051901"/>
                </a:cubicBezTo>
                <a:lnTo>
                  <a:pt x="1712753" y="1057777"/>
                </a:lnTo>
                <a:cubicBezTo>
                  <a:pt x="1710100" y="1049023"/>
                  <a:pt x="1714018" y="1052247"/>
                  <a:pt x="1705264" y="1054899"/>
                </a:cubicBezTo>
                <a:lnTo>
                  <a:pt x="1713100" y="1061349"/>
                </a:lnTo>
                <a:lnTo>
                  <a:pt x="1702386" y="1062389"/>
                </a:lnTo>
                <a:cubicBezTo>
                  <a:pt x="1705039" y="1071144"/>
                  <a:pt x="1706997" y="1072756"/>
                  <a:pt x="1702508" y="1082204"/>
                </a:cubicBezTo>
                <a:lnTo>
                  <a:pt x="1698590" y="1078979"/>
                </a:lnTo>
                <a:cubicBezTo>
                  <a:pt x="1696059" y="1090040"/>
                  <a:pt x="1700896" y="1084163"/>
                  <a:pt x="1692834" y="1093958"/>
                </a:cubicBezTo>
                <a:lnTo>
                  <a:pt x="1700323" y="1096835"/>
                </a:lnTo>
                <a:cubicBezTo>
                  <a:pt x="1711609" y="1083123"/>
                  <a:pt x="1700896" y="1084163"/>
                  <a:pt x="1713568" y="1084735"/>
                </a:cubicBezTo>
                <a:lnTo>
                  <a:pt x="1708731" y="1090612"/>
                </a:lnTo>
                <a:cubicBezTo>
                  <a:pt x="1719791" y="1093143"/>
                  <a:pt x="1706772" y="1088999"/>
                  <a:pt x="1718180" y="1095102"/>
                </a:cubicBezTo>
                <a:lnTo>
                  <a:pt x="1722444" y="1101898"/>
                </a:lnTo>
                <a:lnTo>
                  <a:pt x="1715649" y="1106162"/>
                </a:lnTo>
                <a:cubicBezTo>
                  <a:pt x="1720259" y="1116529"/>
                  <a:pt x="1715302" y="1102591"/>
                  <a:pt x="1721872" y="1114570"/>
                </a:cubicBezTo>
                <a:lnTo>
                  <a:pt x="1729014" y="1113877"/>
                </a:lnTo>
                <a:lnTo>
                  <a:pt x="1731667" y="1122632"/>
                </a:lnTo>
                <a:lnTo>
                  <a:pt x="1726483" y="1124937"/>
                </a:lnTo>
                <a:lnTo>
                  <a:pt x="1726830" y="1128509"/>
                </a:lnTo>
                <a:lnTo>
                  <a:pt x="1726829" y="1128509"/>
                </a:lnTo>
                <a:lnTo>
                  <a:pt x="1724645" y="1143140"/>
                </a:lnTo>
                <a:lnTo>
                  <a:pt x="1717156" y="1140262"/>
                </a:lnTo>
                <a:lnTo>
                  <a:pt x="1726828" y="1128509"/>
                </a:lnTo>
                <a:lnTo>
                  <a:pt x="1714851" y="1135079"/>
                </a:lnTo>
                <a:lnTo>
                  <a:pt x="1709321" y="1133813"/>
                </a:lnTo>
                <a:lnTo>
                  <a:pt x="1697341" y="1140384"/>
                </a:lnTo>
                <a:lnTo>
                  <a:pt x="1692504" y="1146261"/>
                </a:lnTo>
                <a:lnTo>
                  <a:pt x="1693198" y="1153403"/>
                </a:lnTo>
                <a:lnTo>
                  <a:pt x="1683178" y="1161586"/>
                </a:lnTo>
                <a:cubicBezTo>
                  <a:pt x="1678913" y="1154790"/>
                  <a:pt x="1684790" y="1159627"/>
                  <a:pt x="1677301" y="1156749"/>
                </a:cubicBezTo>
                <a:lnTo>
                  <a:pt x="1676834" y="1161910"/>
                </a:lnTo>
                <a:lnTo>
                  <a:pt x="1676683" y="1161991"/>
                </a:lnTo>
                <a:cubicBezTo>
                  <a:pt x="1676604" y="1162337"/>
                  <a:pt x="1676687" y="1162610"/>
                  <a:pt x="1676825" y="1162006"/>
                </a:cubicBezTo>
                <a:lnTo>
                  <a:pt x="1676834" y="1161910"/>
                </a:lnTo>
                <a:lnTo>
                  <a:pt x="1677513" y="1161545"/>
                </a:lnTo>
                <a:cubicBezTo>
                  <a:pt x="1678022" y="1161861"/>
                  <a:pt x="1678800" y="1162912"/>
                  <a:pt x="1679953" y="1165504"/>
                </a:cubicBezTo>
                <a:lnTo>
                  <a:pt x="1679540" y="1167737"/>
                </a:lnTo>
                <a:lnTo>
                  <a:pt x="1676728" y="1169422"/>
                </a:lnTo>
                <a:lnTo>
                  <a:pt x="1677422" y="1176564"/>
                </a:lnTo>
                <a:lnTo>
                  <a:pt x="1671892" y="1175298"/>
                </a:lnTo>
                <a:lnTo>
                  <a:pt x="1668667" y="1179216"/>
                </a:lnTo>
                <a:cubicBezTo>
                  <a:pt x="1670973" y="1184400"/>
                  <a:pt x="1670626" y="1180829"/>
                  <a:pt x="1667749" y="1188318"/>
                </a:cubicBezTo>
                <a:lnTo>
                  <a:pt x="1675585" y="1194767"/>
                </a:lnTo>
                <a:lnTo>
                  <a:pt x="1666830" y="1197420"/>
                </a:lnTo>
                <a:lnTo>
                  <a:pt x="1665564" y="1202950"/>
                </a:lnTo>
                <a:lnTo>
                  <a:pt x="1674319" y="1200298"/>
                </a:lnTo>
                <a:lnTo>
                  <a:pt x="1676624" y="1205481"/>
                </a:lnTo>
                <a:lnTo>
                  <a:pt x="1683767" y="1204787"/>
                </a:lnTo>
                <a:lnTo>
                  <a:pt x="1686073" y="1209971"/>
                </a:lnTo>
                <a:lnTo>
                  <a:pt x="1676971" y="1209052"/>
                </a:lnTo>
                <a:lnTo>
                  <a:pt x="1675706" y="1214582"/>
                </a:lnTo>
                <a:cubicBezTo>
                  <a:pt x="1670176" y="1213317"/>
                  <a:pt x="1668880" y="1213893"/>
                  <a:pt x="1667743" y="1213778"/>
                </a:cubicBezTo>
                <a:lnTo>
                  <a:pt x="1665607" y="1212271"/>
                </a:lnTo>
                <a:lnTo>
                  <a:pt x="1670176" y="1213316"/>
                </a:lnTo>
                <a:lnTo>
                  <a:pt x="1660728" y="1208827"/>
                </a:lnTo>
                <a:lnTo>
                  <a:pt x="1665607" y="1212271"/>
                </a:lnTo>
                <a:lnTo>
                  <a:pt x="1653585" y="1209520"/>
                </a:lnTo>
                <a:cubicBezTo>
                  <a:pt x="1645524" y="1219315"/>
                  <a:pt x="1650014" y="1209867"/>
                  <a:pt x="1649095" y="1218969"/>
                </a:cubicBezTo>
                <a:lnTo>
                  <a:pt x="1661768" y="1219541"/>
                </a:lnTo>
                <a:lnTo>
                  <a:pt x="1662114" y="1223111"/>
                </a:lnTo>
                <a:lnTo>
                  <a:pt x="1660891" y="1223153"/>
                </a:lnTo>
                <a:lnTo>
                  <a:pt x="1662460" y="1226683"/>
                </a:lnTo>
                <a:lnTo>
                  <a:pt x="1657278" y="1228989"/>
                </a:lnTo>
                <a:lnTo>
                  <a:pt x="1659583" y="1234172"/>
                </a:lnTo>
                <a:cubicBezTo>
                  <a:pt x="1668685" y="1235091"/>
                  <a:pt x="1664767" y="1231866"/>
                  <a:pt x="1663848" y="1240968"/>
                </a:cubicBezTo>
                <a:cubicBezTo>
                  <a:pt x="1654053" y="1232907"/>
                  <a:pt x="1659930" y="1237744"/>
                  <a:pt x="1648869" y="1235213"/>
                </a:cubicBezTo>
                <a:lnTo>
                  <a:pt x="1646563" y="1230029"/>
                </a:lnTo>
                <a:lnTo>
                  <a:pt x="1657277" y="1228989"/>
                </a:lnTo>
                <a:lnTo>
                  <a:pt x="1659501" y="1223201"/>
                </a:lnTo>
                <a:lnTo>
                  <a:pt x="1654929" y="1223359"/>
                </a:lnTo>
                <a:cubicBezTo>
                  <a:pt x="1652697" y="1223576"/>
                  <a:pt x="1650421" y="1223346"/>
                  <a:pt x="1647483" y="1220928"/>
                </a:cubicBezTo>
                <a:lnTo>
                  <a:pt x="1643565" y="1217703"/>
                </a:lnTo>
                <a:lnTo>
                  <a:pt x="1641259" y="1212519"/>
                </a:lnTo>
                <a:lnTo>
                  <a:pt x="1631464" y="1204458"/>
                </a:lnTo>
                <a:cubicBezTo>
                  <a:pt x="1630546" y="1213559"/>
                  <a:pt x="1628240" y="1208376"/>
                  <a:pt x="1635728" y="1211254"/>
                </a:cubicBezTo>
                <a:lnTo>
                  <a:pt x="1634463" y="1216784"/>
                </a:lnTo>
                <a:cubicBezTo>
                  <a:pt x="1643565" y="1217703"/>
                  <a:pt x="1638034" y="1216437"/>
                  <a:pt x="1642300" y="1223233"/>
                </a:cubicBezTo>
                <a:lnTo>
                  <a:pt x="1629627" y="1222661"/>
                </a:lnTo>
                <a:lnTo>
                  <a:pt x="1628361" y="1228191"/>
                </a:lnTo>
                <a:cubicBezTo>
                  <a:pt x="1635850" y="1231069"/>
                  <a:pt x="1629973" y="1226232"/>
                  <a:pt x="1634238" y="1233028"/>
                </a:cubicBezTo>
                <a:lnTo>
                  <a:pt x="1644952" y="1231988"/>
                </a:lnTo>
                <a:cubicBezTo>
                  <a:pt x="1643687" y="1237518"/>
                  <a:pt x="1642074" y="1239477"/>
                  <a:pt x="1635278" y="1243742"/>
                </a:cubicBezTo>
                <a:lnTo>
                  <a:pt x="1632626" y="1234987"/>
                </a:lnTo>
                <a:lnTo>
                  <a:pt x="1626177" y="1242823"/>
                </a:lnTo>
                <a:lnTo>
                  <a:pt x="1623524" y="1234068"/>
                </a:lnTo>
                <a:cubicBezTo>
                  <a:pt x="1619953" y="1234415"/>
                  <a:pt x="1619953" y="1234415"/>
                  <a:pt x="1616728" y="1238333"/>
                </a:cubicBezTo>
                <a:cubicBezTo>
                  <a:pt x="1610279" y="1246168"/>
                  <a:pt x="1616728" y="1238333"/>
                  <a:pt x="1615463" y="1243863"/>
                </a:cubicBezTo>
                <a:lnTo>
                  <a:pt x="1608667" y="1248127"/>
                </a:lnTo>
                <a:lnTo>
                  <a:pt x="1612585" y="1251352"/>
                </a:lnTo>
                <a:lnTo>
                  <a:pt x="1611779" y="1252332"/>
                </a:lnTo>
                <a:lnTo>
                  <a:pt x="1616156" y="1251006"/>
                </a:lnTo>
                <a:lnTo>
                  <a:pt x="1619034" y="1243517"/>
                </a:lnTo>
                <a:lnTo>
                  <a:pt x="1624911" y="1248353"/>
                </a:lnTo>
                <a:lnTo>
                  <a:pt x="1621008" y="1253095"/>
                </a:lnTo>
                <a:lnTo>
                  <a:pt x="1606459" y="1253095"/>
                </a:lnTo>
                <a:lnTo>
                  <a:pt x="1603772" y="1251081"/>
                </a:lnTo>
                <a:cubicBezTo>
                  <a:pt x="1603484" y="1250434"/>
                  <a:pt x="1604290" y="1249454"/>
                  <a:pt x="1604750" y="1244903"/>
                </a:cubicBezTo>
                <a:lnTo>
                  <a:pt x="1599219" y="1243638"/>
                </a:lnTo>
                <a:lnTo>
                  <a:pt x="1604056" y="1237761"/>
                </a:lnTo>
                <a:cubicBezTo>
                  <a:pt x="1610505" y="1229925"/>
                  <a:pt x="1602097" y="1236148"/>
                  <a:pt x="1612464" y="1231538"/>
                </a:cubicBezTo>
                <a:lnTo>
                  <a:pt x="1591262" y="1217374"/>
                </a:lnTo>
                <a:cubicBezTo>
                  <a:pt x="1590343" y="1226475"/>
                  <a:pt x="1588038" y="1221292"/>
                  <a:pt x="1595527" y="1224169"/>
                </a:cubicBezTo>
                <a:lnTo>
                  <a:pt x="1590690" y="1230046"/>
                </a:lnTo>
                <a:lnTo>
                  <a:pt x="1600138" y="1234536"/>
                </a:lnTo>
                <a:lnTo>
                  <a:pt x="1588505" y="1244678"/>
                </a:lnTo>
                <a:lnTo>
                  <a:pt x="1594382" y="1249515"/>
                </a:lnTo>
                <a:cubicBezTo>
                  <a:pt x="1587587" y="1253779"/>
                  <a:pt x="1593117" y="1255045"/>
                  <a:pt x="1588852" y="1248249"/>
                </a:cubicBezTo>
                <a:lnTo>
                  <a:pt x="1585628" y="1252167"/>
                </a:lnTo>
                <a:lnTo>
                  <a:pt x="1579751" y="1247330"/>
                </a:lnTo>
                <a:lnTo>
                  <a:pt x="1576667" y="1253095"/>
                </a:lnTo>
                <a:lnTo>
                  <a:pt x="1571642" y="1253095"/>
                </a:lnTo>
                <a:lnTo>
                  <a:pt x="1568691" y="1244799"/>
                </a:lnTo>
                <a:lnTo>
                  <a:pt x="1563160" y="1243534"/>
                </a:lnTo>
                <a:lnTo>
                  <a:pt x="1569609" y="1235698"/>
                </a:lnTo>
                <a:lnTo>
                  <a:pt x="1560855" y="1238350"/>
                </a:lnTo>
                <a:lnTo>
                  <a:pt x="1553018" y="1231901"/>
                </a:lnTo>
                <a:lnTo>
                  <a:pt x="1551753" y="1237431"/>
                </a:lnTo>
                <a:lnTo>
                  <a:pt x="1546223" y="1236166"/>
                </a:lnTo>
                <a:lnTo>
                  <a:pt x="1544957" y="1241696"/>
                </a:lnTo>
                <a:lnTo>
                  <a:pt x="1539080" y="1236859"/>
                </a:lnTo>
                <a:cubicBezTo>
                  <a:pt x="1538161" y="1245961"/>
                  <a:pt x="1535855" y="1240777"/>
                  <a:pt x="1543345" y="1243655"/>
                </a:cubicBezTo>
                <a:lnTo>
                  <a:pt x="1536896" y="1251491"/>
                </a:lnTo>
                <a:lnTo>
                  <a:pt x="1538846" y="1253095"/>
                </a:lnTo>
                <a:lnTo>
                  <a:pt x="1527817" y="1253095"/>
                </a:lnTo>
                <a:lnTo>
                  <a:pt x="1529753" y="1252184"/>
                </a:lnTo>
                <a:cubicBezTo>
                  <a:pt x="1527448" y="1247001"/>
                  <a:pt x="1531366" y="1250225"/>
                  <a:pt x="1523877" y="1247348"/>
                </a:cubicBezTo>
                <a:lnTo>
                  <a:pt x="1519612" y="1240552"/>
                </a:lnTo>
                <a:lnTo>
                  <a:pt x="1518693" y="1249654"/>
                </a:lnTo>
                <a:lnTo>
                  <a:pt x="1513510" y="1251959"/>
                </a:lnTo>
                <a:lnTo>
                  <a:pt x="1514890" y="1253095"/>
                </a:lnTo>
                <a:lnTo>
                  <a:pt x="1503754" y="1253095"/>
                </a:lnTo>
                <a:lnTo>
                  <a:pt x="1502449" y="1249428"/>
                </a:lnTo>
                <a:lnTo>
                  <a:pt x="1499431" y="1253095"/>
                </a:lnTo>
                <a:lnTo>
                  <a:pt x="1490640" y="1253095"/>
                </a:lnTo>
                <a:lnTo>
                  <a:pt x="1490281" y="1251736"/>
                </a:lnTo>
                <a:cubicBezTo>
                  <a:pt x="1489863" y="1249748"/>
                  <a:pt x="1488797" y="1248050"/>
                  <a:pt x="1483900" y="1244019"/>
                </a:cubicBezTo>
                <a:cubicBezTo>
                  <a:pt x="1482981" y="1253121"/>
                  <a:pt x="1482981" y="1253121"/>
                  <a:pt x="1473186" y="1245059"/>
                </a:cubicBezTo>
                <a:cubicBezTo>
                  <a:pt x="1471548" y="1256033"/>
                  <a:pt x="1470358" y="1250741"/>
                  <a:pt x="1473318" y="1251637"/>
                </a:cubicBezTo>
                <a:lnTo>
                  <a:pt x="1475042" y="1253095"/>
                </a:lnTo>
                <a:lnTo>
                  <a:pt x="1461858" y="1253095"/>
                </a:lnTo>
                <a:lnTo>
                  <a:pt x="1461206" y="1251630"/>
                </a:lnTo>
                <a:lnTo>
                  <a:pt x="1459526" y="1253095"/>
                </a:lnTo>
                <a:lnTo>
                  <a:pt x="1434312" y="1253095"/>
                </a:lnTo>
                <a:lnTo>
                  <a:pt x="1433556" y="1245302"/>
                </a:lnTo>
                <a:lnTo>
                  <a:pt x="1423188" y="1249913"/>
                </a:lnTo>
                <a:lnTo>
                  <a:pt x="1426413" y="1245995"/>
                </a:lnTo>
                <a:lnTo>
                  <a:pt x="1427679" y="1240465"/>
                </a:lnTo>
                <a:lnTo>
                  <a:pt x="1432862" y="1238159"/>
                </a:lnTo>
                <a:lnTo>
                  <a:pt x="1431250" y="1240118"/>
                </a:lnTo>
                <a:lnTo>
                  <a:pt x="1436780" y="1241384"/>
                </a:lnTo>
                <a:cubicBezTo>
                  <a:pt x="1439433" y="1250139"/>
                  <a:pt x="1435515" y="1246914"/>
                  <a:pt x="1446575" y="1249445"/>
                </a:cubicBezTo>
                <a:cubicBezTo>
                  <a:pt x="1447494" y="1240344"/>
                  <a:pt x="1449800" y="1245528"/>
                  <a:pt x="1442310" y="1242650"/>
                </a:cubicBezTo>
                <a:lnTo>
                  <a:pt x="1438045" y="1235854"/>
                </a:lnTo>
                <a:lnTo>
                  <a:pt x="1432862" y="1238159"/>
                </a:lnTo>
                <a:lnTo>
                  <a:pt x="1430209" y="1229405"/>
                </a:lnTo>
                <a:cubicBezTo>
                  <a:pt x="1420536" y="1241158"/>
                  <a:pt x="1429291" y="1238506"/>
                  <a:pt x="1418577" y="1239547"/>
                </a:cubicBezTo>
                <a:lnTo>
                  <a:pt x="1423414" y="1233670"/>
                </a:lnTo>
                <a:cubicBezTo>
                  <a:pt x="1415925" y="1230792"/>
                  <a:pt x="1421802" y="1235629"/>
                  <a:pt x="1417537" y="1228833"/>
                </a:cubicBezTo>
                <a:lnTo>
                  <a:pt x="1412700" y="1234710"/>
                </a:lnTo>
                <a:lnTo>
                  <a:pt x="1403599" y="1233791"/>
                </a:lnTo>
                <a:cubicBezTo>
                  <a:pt x="1399334" y="1226995"/>
                  <a:pt x="1404864" y="1228261"/>
                  <a:pt x="1398068" y="1232525"/>
                </a:cubicBezTo>
                <a:lnTo>
                  <a:pt x="1402333" y="1239321"/>
                </a:lnTo>
                <a:cubicBezTo>
                  <a:pt x="1409822" y="1242199"/>
                  <a:pt x="1401986" y="1235750"/>
                  <a:pt x="1409822" y="1242199"/>
                </a:cubicBezTo>
                <a:cubicBezTo>
                  <a:pt x="1409822" y="1242199"/>
                  <a:pt x="1412128" y="1247383"/>
                  <a:pt x="1412128" y="1247383"/>
                </a:cubicBezTo>
                <a:lnTo>
                  <a:pt x="1422842" y="1246342"/>
                </a:lnTo>
                <a:lnTo>
                  <a:pt x="1423188" y="1249913"/>
                </a:lnTo>
                <a:lnTo>
                  <a:pt x="1419617" y="1250260"/>
                </a:lnTo>
                <a:lnTo>
                  <a:pt x="1418968" y="1253095"/>
                </a:lnTo>
                <a:lnTo>
                  <a:pt x="1380772" y="1253095"/>
                </a:lnTo>
                <a:lnTo>
                  <a:pt x="1379987" y="1250503"/>
                </a:lnTo>
                <a:lnTo>
                  <a:pt x="1374457" y="1249238"/>
                </a:lnTo>
                <a:lnTo>
                  <a:pt x="1368233" y="1240829"/>
                </a:lnTo>
                <a:lnTo>
                  <a:pt x="1384131" y="1237484"/>
                </a:lnTo>
                <a:lnTo>
                  <a:pt x="1386436" y="1242667"/>
                </a:lnTo>
                <a:lnTo>
                  <a:pt x="1392885" y="1234831"/>
                </a:lnTo>
                <a:lnTo>
                  <a:pt x="1387355" y="1233566"/>
                </a:lnTo>
                <a:lnTo>
                  <a:pt x="1392192" y="1227689"/>
                </a:lnTo>
                <a:cubicBezTo>
                  <a:pt x="1380438" y="1218015"/>
                  <a:pt x="1385049" y="1228382"/>
                  <a:pt x="1385621" y="1215710"/>
                </a:cubicBezTo>
                <a:cubicBezTo>
                  <a:pt x="1376520" y="1214791"/>
                  <a:pt x="1382050" y="1216056"/>
                  <a:pt x="1381703" y="1212485"/>
                </a:cubicBezTo>
                <a:cubicBezTo>
                  <a:pt x="1381010" y="1205342"/>
                  <a:pt x="1374561" y="1213178"/>
                  <a:pt x="1384928" y="1208567"/>
                </a:cubicBezTo>
                <a:cubicBezTo>
                  <a:pt x="1383888" y="1197853"/>
                  <a:pt x="1382969" y="1206954"/>
                  <a:pt x="1389071" y="1195548"/>
                </a:cubicBezTo>
                <a:lnTo>
                  <a:pt x="1383541" y="1194283"/>
                </a:lnTo>
                <a:lnTo>
                  <a:pt x="1381807" y="1176426"/>
                </a:lnTo>
                <a:lnTo>
                  <a:pt x="1383766" y="1178038"/>
                </a:lnTo>
                <a:lnTo>
                  <a:pt x="1388603" y="1172161"/>
                </a:lnTo>
                <a:lnTo>
                  <a:pt x="1395399" y="1167897"/>
                </a:lnTo>
                <a:cubicBezTo>
                  <a:pt x="1385951" y="1163406"/>
                  <a:pt x="1389869" y="1166631"/>
                  <a:pt x="1385603" y="1159835"/>
                </a:cubicBezTo>
                <a:cubicBezTo>
                  <a:pt x="1377542" y="1169630"/>
                  <a:pt x="1379155" y="1167671"/>
                  <a:pt x="1381807" y="1176426"/>
                </a:cubicBezTo>
                <a:lnTo>
                  <a:pt x="1376624" y="1178732"/>
                </a:lnTo>
                <a:lnTo>
                  <a:pt x="1379623" y="1191058"/>
                </a:lnTo>
                <a:lnTo>
                  <a:pt x="1383541" y="1194283"/>
                </a:lnTo>
                <a:lnTo>
                  <a:pt x="1380663" y="1201771"/>
                </a:lnTo>
                <a:cubicBezTo>
                  <a:pt x="1370296" y="1206383"/>
                  <a:pt x="1375133" y="1200506"/>
                  <a:pt x="1367072" y="1210301"/>
                </a:cubicBezTo>
                <a:cubicBezTo>
                  <a:pt x="1362807" y="1203505"/>
                  <a:pt x="1368684" y="1208342"/>
                  <a:pt x="1361195" y="1205464"/>
                </a:cubicBezTo>
                <a:lnTo>
                  <a:pt x="1357277" y="1202239"/>
                </a:lnTo>
                <a:lnTo>
                  <a:pt x="1354052" y="1206158"/>
                </a:lnTo>
                <a:lnTo>
                  <a:pt x="1350134" y="1202933"/>
                </a:lnTo>
                <a:cubicBezTo>
                  <a:pt x="1352552" y="1199994"/>
                  <a:pt x="1352956" y="1199504"/>
                  <a:pt x="1353647" y="1199663"/>
                </a:cubicBezTo>
                <a:lnTo>
                  <a:pt x="1357756" y="1200147"/>
                </a:lnTo>
                <a:lnTo>
                  <a:pt x="1358542" y="1196709"/>
                </a:lnTo>
                <a:lnTo>
                  <a:pt x="1367297" y="1194057"/>
                </a:lnTo>
                <a:cubicBezTo>
                  <a:pt x="1369950" y="1202812"/>
                  <a:pt x="1366031" y="1199587"/>
                  <a:pt x="1372828" y="1195322"/>
                </a:cubicBezTo>
                <a:cubicBezTo>
                  <a:pt x="1366604" y="1186914"/>
                  <a:pt x="1368909" y="1192098"/>
                  <a:pt x="1366257" y="1183343"/>
                </a:cubicBezTo>
                <a:lnTo>
                  <a:pt x="1361420" y="1189220"/>
                </a:lnTo>
                <a:lnTo>
                  <a:pt x="1350706" y="1190260"/>
                </a:lnTo>
                <a:lnTo>
                  <a:pt x="1355197" y="1180812"/>
                </a:lnTo>
                <a:lnTo>
                  <a:pt x="1359114" y="1184036"/>
                </a:lnTo>
                <a:cubicBezTo>
                  <a:pt x="1361992" y="1176547"/>
                  <a:pt x="1357155" y="1182424"/>
                  <a:pt x="1363951" y="1178160"/>
                </a:cubicBezTo>
                <a:lnTo>
                  <a:pt x="1363604" y="1174588"/>
                </a:lnTo>
                <a:lnTo>
                  <a:pt x="1361299" y="1169405"/>
                </a:lnTo>
                <a:lnTo>
                  <a:pt x="1356462" y="1175282"/>
                </a:lnTo>
                <a:cubicBezTo>
                  <a:pt x="1355075" y="1160997"/>
                  <a:pt x="1356462" y="1175282"/>
                  <a:pt x="1360605" y="1162262"/>
                </a:cubicBezTo>
                <a:lnTo>
                  <a:pt x="1351504" y="1161344"/>
                </a:lnTo>
                <a:cubicBezTo>
                  <a:pt x="1348626" y="1168832"/>
                  <a:pt x="1353463" y="1162956"/>
                  <a:pt x="1346667" y="1167220"/>
                </a:cubicBezTo>
                <a:lnTo>
                  <a:pt x="1346095" y="1179893"/>
                </a:lnTo>
                <a:lnTo>
                  <a:pt x="1353238" y="1179200"/>
                </a:lnTo>
                <a:lnTo>
                  <a:pt x="1343217" y="1187383"/>
                </a:lnTo>
                <a:lnTo>
                  <a:pt x="1344483" y="1181852"/>
                </a:lnTo>
                <a:cubicBezTo>
                  <a:pt x="1332503" y="1188423"/>
                  <a:pt x="1347135" y="1190607"/>
                  <a:pt x="1332503" y="1188423"/>
                </a:cubicBezTo>
                <a:lnTo>
                  <a:pt x="1337340" y="1182546"/>
                </a:lnTo>
                <a:cubicBezTo>
                  <a:pt x="1324667" y="1181974"/>
                  <a:pt x="1333422" y="1179321"/>
                  <a:pt x="1325708" y="1192687"/>
                </a:cubicBezTo>
                <a:lnTo>
                  <a:pt x="1324789" y="1201789"/>
                </a:lnTo>
                <a:lnTo>
                  <a:pt x="1330319" y="1203054"/>
                </a:lnTo>
                <a:lnTo>
                  <a:pt x="1334584" y="1209850"/>
                </a:lnTo>
                <a:lnTo>
                  <a:pt x="1339420" y="1203973"/>
                </a:lnTo>
                <a:cubicBezTo>
                  <a:pt x="1341726" y="1209156"/>
                  <a:pt x="1343685" y="1210768"/>
                  <a:pt x="1351175" y="1213646"/>
                </a:cubicBezTo>
                <a:lnTo>
                  <a:pt x="1342766" y="1219870"/>
                </a:lnTo>
                <a:lnTo>
                  <a:pt x="1341848" y="1228972"/>
                </a:lnTo>
                <a:lnTo>
                  <a:pt x="1331706" y="1217339"/>
                </a:lnTo>
                <a:cubicBezTo>
                  <a:pt x="1324910" y="1221604"/>
                  <a:pt x="1329747" y="1215727"/>
                  <a:pt x="1326869" y="1223216"/>
                </a:cubicBezTo>
                <a:cubicBezTo>
                  <a:pt x="1317074" y="1215155"/>
                  <a:pt x="1317074" y="1215155"/>
                  <a:pt x="1323870" y="1210890"/>
                </a:cubicBezTo>
                <a:lnTo>
                  <a:pt x="1325136" y="1205360"/>
                </a:lnTo>
                <a:cubicBezTo>
                  <a:pt x="1317646" y="1202482"/>
                  <a:pt x="1321564" y="1205707"/>
                  <a:pt x="1317300" y="1198911"/>
                </a:cubicBezTo>
                <a:lnTo>
                  <a:pt x="1314422" y="1206400"/>
                </a:lnTo>
                <a:lnTo>
                  <a:pt x="1309238" y="1208706"/>
                </a:lnTo>
                <a:cubicBezTo>
                  <a:pt x="1303014" y="1200298"/>
                  <a:pt x="1301749" y="1205828"/>
                  <a:pt x="1297138" y="1195461"/>
                </a:cubicBezTo>
                <a:lnTo>
                  <a:pt x="1310730" y="1186932"/>
                </a:lnTo>
                <a:lnTo>
                  <a:pt x="1306465" y="1180136"/>
                </a:lnTo>
                <a:lnTo>
                  <a:pt x="1307730" y="1174605"/>
                </a:lnTo>
                <a:lnTo>
                  <a:pt x="1315913" y="1184625"/>
                </a:lnTo>
                <a:lnTo>
                  <a:pt x="1327545" y="1174484"/>
                </a:lnTo>
                <a:lnTo>
                  <a:pt x="1323627" y="1171260"/>
                </a:lnTo>
                <a:lnTo>
                  <a:pt x="1320403" y="1175178"/>
                </a:lnTo>
                <a:cubicBezTo>
                  <a:pt x="1310608" y="1167117"/>
                  <a:pt x="1316485" y="1171954"/>
                  <a:pt x="1305424" y="1169422"/>
                </a:cubicBezTo>
                <a:lnTo>
                  <a:pt x="1306343" y="1160321"/>
                </a:lnTo>
                <a:cubicBezTo>
                  <a:pt x="1299547" y="1164586"/>
                  <a:pt x="1290446" y="1163667"/>
                  <a:pt x="1281345" y="1162748"/>
                </a:cubicBezTo>
                <a:lnTo>
                  <a:pt x="1284223" y="1155258"/>
                </a:lnTo>
                <a:cubicBezTo>
                  <a:pt x="1276733" y="1152380"/>
                  <a:pt x="1281916" y="1150075"/>
                  <a:pt x="1279039" y="1157564"/>
                </a:cubicBezTo>
                <a:lnTo>
                  <a:pt x="1269937" y="1156645"/>
                </a:lnTo>
                <a:lnTo>
                  <a:pt x="1270510" y="1143973"/>
                </a:lnTo>
                <a:lnTo>
                  <a:pt x="1256225" y="1145360"/>
                </a:lnTo>
                <a:lnTo>
                  <a:pt x="1254959" y="1150890"/>
                </a:lnTo>
                <a:lnTo>
                  <a:pt x="1238715" y="1150665"/>
                </a:lnTo>
                <a:cubicBezTo>
                  <a:pt x="1241246" y="1139604"/>
                  <a:pt x="1242286" y="1150318"/>
                  <a:pt x="1237328" y="1136380"/>
                </a:cubicBezTo>
                <a:lnTo>
                  <a:pt x="1232492" y="1142257"/>
                </a:lnTo>
                <a:lnTo>
                  <a:pt x="1238021" y="1143522"/>
                </a:lnTo>
                <a:lnTo>
                  <a:pt x="1231573" y="1151358"/>
                </a:lnTo>
                <a:lnTo>
                  <a:pt x="1229267" y="1146175"/>
                </a:lnTo>
                <a:lnTo>
                  <a:pt x="1224084" y="1148480"/>
                </a:lnTo>
                <a:lnTo>
                  <a:pt x="1231573" y="1151358"/>
                </a:lnTo>
                <a:lnTo>
                  <a:pt x="1235837" y="1158154"/>
                </a:lnTo>
                <a:cubicBezTo>
                  <a:pt x="1229735" y="1169561"/>
                  <a:pt x="1229388" y="1165990"/>
                  <a:pt x="1235612" y="1174398"/>
                </a:cubicBezTo>
                <a:cubicBezTo>
                  <a:pt x="1240102" y="1164949"/>
                  <a:pt x="1236878" y="1168868"/>
                  <a:pt x="1241368" y="1159419"/>
                </a:cubicBezTo>
                <a:lnTo>
                  <a:pt x="1246898" y="1160685"/>
                </a:lnTo>
                <a:cubicBezTo>
                  <a:pt x="1250816" y="1163910"/>
                  <a:pt x="1246898" y="1160685"/>
                  <a:pt x="1254387" y="1163563"/>
                </a:cubicBezTo>
                <a:lnTo>
                  <a:pt x="1253121" y="1169092"/>
                </a:lnTo>
                <a:lnTo>
                  <a:pt x="1245633" y="1166215"/>
                </a:lnTo>
                <a:lnTo>
                  <a:pt x="1247019" y="1180500"/>
                </a:lnTo>
                <a:lnTo>
                  <a:pt x="1243794" y="1184418"/>
                </a:lnTo>
                <a:lnTo>
                  <a:pt x="1243101" y="1177276"/>
                </a:lnTo>
                <a:cubicBezTo>
                  <a:pt x="1234693" y="1183500"/>
                  <a:pt x="1229163" y="1182234"/>
                  <a:pt x="1220062" y="1181315"/>
                </a:cubicBezTo>
                <a:lnTo>
                  <a:pt x="1224326" y="1188111"/>
                </a:lnTo>
                <a:lnTo>
                  <a:pt x="1232734" y="1181887"/>
                </a:lnTo>
                <a:lnTo>
                  <a:pt x="1233428" y="1189029"/>
                </a:lnTo>
                <a:lnTo>
                  <a:pt x="1243794" y="1184418"/>
                </a:lnTo>
                <a:lnTo>
                  <a:pt x="1247712" y="1187643"/>
                </a:lnTo>
                <a:lnTo>
                  <a:pt x="1253815" y="1176235"/>
                </a:lnTo>
                <a:lnTo>
                  <a:pt x="1249897" y="1173010"/>
                </a:lnTo>
                <a:lnTo>
                  <a:pt x="1253121" y="1169092"/>
                </a:lnTo>
                <a:lnTo>
                  <a:pt x="1255427" y="1174276"/>
                </a:lnTo>
                <a:cubicBezTo>
                  <a:pt x="1264181" y="1171624"/>
                  <a:pt x="1265794" y="1169665"/>
                  <a:pt x="1273283" y="1172543"/>
                </a:cubicBezTo>
                <a:cubicBezTo>
                  <a:pt x="1274549" y="1167013"/>
                  <a:pt x="1271324" y="1170931"/>
                  <a:pt x="1278120" y="1166666"/>
                </a:cubicBezTo>
                <a:lnTo>
                  <a:pt x="1281465" y="1182563"/>
                </a:lnTo>
                <a:lnTo>
                  <a:pt x="1285037" y="1182216"/>
                </a:lnTo>
                <a:lnTo>
                  <a:pt x="1288955" y="1185441"/>
                </a:lnTo>
                <a:lnTo>
                  <a:pt x="1288036" y="1194543"/>
                </a:lnTo>
                <a:lnTo>
                  <a:pt x="1282506" y="1193276"/>
                </a:lnTo>
                <a:lnTo>
                  <a:pt x="1285730" y="1189359"/>
                </a:lnTo>
                <a:cubicBezTo>
                  <a:pt x="1278241" y="1186481"/>
                  <a:pt x="1283771" y="1187747"/>
                  <a:pt x="1274671" y="1186828"/>
                </a:cubicBezTo>
                <a:lnTo>
                  <a:pt x="1274323" y="1183257"/>
                </a:lnTo>
                <a:cubicBezTo>
                  <a:pt x="1266835" y="1180378"/>
                  <a:pt x="1272712" y="1185215"/>
                  <a:pt x="1268446" y="1178420"/>
                </a:cubicBezTo>
                <a:lnTo>
                  <a:pt x="1255548" y="1194092"/>
                </a:lnTo>
                <a:lnTo>
                  <a:pt x="1257507" y="1195704"/>
                </a:lnTo>
                <a:lnTo>
                  <a:pt x="1263957" y="1187868"/>
                </a:lnTo>
                <a:lnTo>
                  <a:pt x="1266955" y="1200194"/>
                </a:lnTo>
                <a:lnTo>
                  <a:pt x="1256242" y="1201234"/>
                </a:lnTo>
                <a:lnTo>
                  <a:pt x="1253936" y="1196051"/>
                </a:lnTo>
                <a:cubicBezTo>
                  <a:pt x="1244263" y="1207804"/>
                  <a:pt x="1246793" y="1196744"/>
                  <a:pt x="1249793" y="1209070"/>
                </a:cubicBezTo>
                <a:lnTo>
                  <a:pt x="1244610" y="1211376"/>
                </a:lnTo>
                <a:cubicBezTo>
                  <a:pt x="1240345" y="1204580"/>
                  <a:pt x="1239998" y="1201008"/>
                  <a:pt x="1231243" y="1203661"/>
                </a:cubicBezTo>
                <a:lnTo>
                  <a:pt x="1233549" y="1208845"/>
                </a:lnTo>
                <a:lnTo>
                  <a:pt x="1239079" y="1210110"/>
                </a:lnTo>
                <a:lnTo>
                  <a:pt x="1239426" y="1213681"/>
                </a:lnTo>
                <a:lnTo>
                  <a:pt x="1230324" y="1212763"/>
                </a:lnTo>
                <a:lnTo>
                  <a:pt x="1225720" y="1224746"/>
                </a:lnTo>
                <a:lnTo>
                  <a:pt x="1231711" y="1227048"/>
                </a:lnTo>
                <a:lnTo>
                  <a:pt x="1232058" y="1230619"/>
                </a:lnTo>
                <a:lnTo>
                  <a:pt x="1224915" y="1231313"/>
                </a:lnTo>
                <a:lnTo>
                  <a:pt x="1224568" y="1227740"/>
                </a:lnTo>
                <a:lnTo>
                  <a:pt x="1220651" y="1224516"/>
                </a:lnTo>
                <a:lnTo>
                  <a:pt x="1217426" y="1228434"/>
                </a:lnTo>
                <a:cubicBezTo>
                  <a:pt x="1214774" y="1219679"/>
                  <a:pt x="1213508" y="1225210"/>
                  <a:pt x="1220304" y="1220945"/>
                </a:cubicBezTo>
                <a:lnTo>
                  <a:pt x="1212469" y="1214496"/>
                </a:lnTo>
                <a:lnTo>
                  <a:pt x="1207978" y="1223944"/>
                </a:lnTo>
                <a:lnTo>
                  <a:pt x="1207977" y="1223944"/>
                </a:lnTo>
                <a:lnTo>
                  <a:pt x="1211895" y="1227169"/>
                </a:lnTo>
                <a:lnTo>
                  <a:pt x="1203142" y="1229822"/>
                </a:lnTo>
                <a:lnTo>
                  <a:pt x="1202223" y="1238922"/>
                </a:lnTo>
                <a:lnTo>
                  <a:pt x="1225609" y="1238455"/>
                </a:lnTo>
                <a:lnTo>
                  <a:pt x="1229874" y="1245251"/>
                </a:lnTo>
                <a:lnTo>
                  <a:pt x="1234711" y="1239374"/>
                </a:lnTo>
                <a:lnTo>
                  <a:pt x="1235474" y="1244622"/>
                </a:lnTo>
                <a:lnTo>
                  <a:pt x="1235073" y="1245421"/>
                </a:lnTo>
                <a:cubicBezTo>
                  <a:pt x="1235239" y="1245969"/>
                  <a:pt x="1235566" y="1246444"/>
                  <a:pt x="1235644" y="1245788"/>
                </a:cubicBezTo>
                <a:lnTo>
                  <a:pt x="1235474" y="1244622"/>
                </a:lnTo>
                <a:cubicBezTo>
                  <a:pt x="1236045" y="1244989"/>
                  <a:pt x="1237190" y="1246343"/>
                  <a:pt x="1239322" y="1249741"/>
                </a:cubicBezTo>
                <a:lnTo>
                  <a:pt x="1230568" y="1252393"/>
                </a:lnTo>
                <a:lnTo>
                  <a:pt x="1230850" y="1253095"/>
                </a:lnTo>
                <a:lnTo>
                  <a:pt x="1198844" y="1253095"/>
                </a:lnTo>
                <a:lnTo>
                  <a:pt x="1192549" y="1250676"/>
                </a:lnTo>
                <a:lnTo>
                  <a:pt x="1197386" y="1244799"/>
                </a:lnTo>
                <a:lnTo>
                  <a:pt x="1198305" y="1235698"/>
                </a:lnTo>
                <a:lnTo>
                  <a:pt x="1190469" y="1229248"/>
                </a:lnTo>
                <a:lnTo>
                  <a:pt x="1203141" y="1229821"/>
                </a:lnTo>
                <a:lnTo>
                  <a:pt x="1205299" y="1224205"/>
                </a:lnTo>
                <a:lnTo>
                  <a:pt x="1204407" y="1224291"/>
                </a:lnTo>
                <a:lnTo>
                  <a:pt x="1202101" y="1219108"/>
                </a:lnTo>
                <a:cubicBezTo>
                  <a:pt x="1210856" y="1216455"/>
                  <a:pt x="1205673" y="1218761"/>
                  <a:pt x="1208551" y="1211272"/>
                </a:cubicBezTo>
                <a:lnTo>
                  <a:pt x="1196224" y="1214271"/>
                </a:lnTo>
                <a:cubicBezTo>
                  <a:pt x="1193572" y="1205516"/>
                  <a:pt x="1195878" y="1210699"/>
                  <a:pt x="1188388" y="1207822"/>
                </a:cubicBezTo>
                <a:lnTo>
                  <a:pt x="1191388" y="1220148"/>
                </a:lnTo>
                <a:lnTo>
                  <a:pt x="1182286" y="1219228"/>
                </a:lnTo>
                <a:lnTo>
                  <a:pt x="1181021" y="1224759"/>
                </a:lnTo>
                <a:lnTo>
                  <a:pt x="1170307" y="1225799"/>
                </a:lnTo>
                <a:lnTo>
                  <a:pt x="1169041" y="1231329"/>
                </a:lnTo>
                <a:lnTo>
                  <a:pt x="1159247" y="1223268"/>
                </a:lnTo>
                <a:lnTo>
                  <a:pt x="1156023" y="1227186"/>
                </a:lnTo>
                <a:lnTo>
                  <a:pt x="1159593" y="1226839"/>
                </a:lnTo>
                <a:cubicBezTo>
                  <a:pt x="1166163" y="1238819"/>
                  <a:pt x="1168348" y="1224187"/>
                  <a:pt x="1166163" y="1238819"/>
                </a:cubicBezTo>
                <a:cubicBezTo>
                  <a:pt x="1153144" y="1234675"/>
                  <a:pt x="1167776" y="1236860"/>
                  <a:pt x="1154756" y="1232716"/>
                </a:cubicBezTo>
                <a:lnTo>
                  <a:pt x="1156021" y="1227186"/>
                </a:lnTo>
                <a:lnTo>
                  <a:pt x="1156022" y="1227185"/>
                </a:lnTo>
                <a:lnTo>
                  <a:pt x="1153716" y="1222003"/>
                </a:lnTo>
                <a:lnTo>
                  <a:pt x="1148879" y="1227880"/>
                </a:lnTo>
                <a:lnTo>
                  <a:pt x="1152797" y="1231105"/>
                </a:lnTo>
                <a:lnTo>
                  <a:pt x="1141165" y="1241246"/>
                </a:lnTo>
                <a:cubicBezTo>
                  <a:pt x="1148655" y="1244124"/>
                  <a:pt x="1142777" y="1239287"/>
                  <a:pt x="1147042" y="1246083"/>
                </a:cubicBezTo>
                <a:lnTo>
                  <a:pt x="1163286" y="1246308"/>
                </a:lnTo>
                <a:lnTo>
                  <a:pt x="1163285" y="1246308"/>
                </a:lnTo>
                <a:lnTo>
                  <a:pt x="1158449" y="1252185"/>
                </a:lnTo>
                <a:lnTo>
                  <a:pt x="1158634" y="1253095"/>
                </a:lnTo>
                <a:lnTo>
                  <a:pt x="1139348" y="1253095"/>
                </a:lnTo>
                <a:lnTo>
                  <a:pt x="1138287" y="1248735"/>
                </a:lnTo>
                <a:lnTo>
                  <a:pt x="1134699" y="1253095"/>
                </a:lnTo>
                <a:lnTo>
                  <a:pt x="1132911" y="1253095"/>
                </a:lnTo>
                <a:lnTo>
                  <a:pt x="1128492" y="1240674"/>
                </a:lnTo>
                <a:lnTo>
                  <a:pt x="1123308" y="1242979"/>
                </a:lnTo>
                <a:lnTo>
                  <a:pt x="1127574" y="1249775"/>
                </a:lnTo>
                <a:lnTo>
                  <a:pt x="1124841" y="1253095"/>
                </a:lnTo>
                <a:lnTo>
                  <a:pt x="1111938" y="1253095"/>
                </a:lnTo>
                <a:lnTo>
                  <a:pt x="1122390" y="1252081"/>
                </a:lnTo>
                <a:lnTo>
                  <a:pt x="1116513" y="1247244"/>
                </a:lnTo>
                <a:lnTo>
                  <a:pt x="1111697" y="1253095"/>
                </a:lnTo>
                <a:lnTo>
                  <a:pt x="389308" y="1253095"/>
                </a:lnTo>
                <a:lnTo>
                  <a:pt x="388537" y="1249430"/>
                </a:lnTo>
                <a:lnTo>
                  <a:pt x="383006" y="1248164"/>
                </a:lnTo>
                <a:lnTo>
                  <a:pt x="376782" y="1239755"/>
                </a:lnTo>
                <a:cubicBezTo>
                  <a:pt x="366762" y="1247939"/>
                  <a:pt x="366762" y="1247939"/>
                  <a:pt x="358926" y="1241490"/>
                </a:cubicBezTo>
                <a:lnTo>
                  <a:pt x="357660" y="1247019"/>
                </a:lnTo>
                <a:lnTo>
                  <a:pt x="352130" y="1245754"/>
                </a:lnTo>
                <a:lnTo>
                  <a:pt x="353396" y="1240224"/>
                </a:lnTo>
                <a:lnTo>
                  <a:pt x="344294" y="1239305"/>
                </a:lnTo>
                <a:cubicBezTo>
                  <a:pt x="352356" y="1229510"/>
                  <a:pt x="349357" y="1217184"/>
                  <a:pt x="344745" y="1206817"/>
                </a:cubicBezTo>
                <a:lnTo>
                  <a:pt x="339215" y="1205551"/>
                </a:lnTo>
                <a:lnTo>
                  <a:pt x="338296" y="1214653"/>
                </a:lnTo>
                <a:cubicBezTo>
                  <a:pt x="330808" y="1211776"/>
                  <a:pt x="336684" y="1216612"/>
                  <a:pt x="332420" y="1209817"/>
                </a:cubicBezTo>
                <a:lnTo>
                  <a:pt x="327236" y="1212122"/>
                </a:lnTo>
                <a:lnTo>
                  <a:pt x="324930" y="1206938"/>
                </a:lnTo>
                <a:lnTo>
                  <a:pt x="330113" y="1204632"/>
                </a:lnTo>
                <a:lnTo>
                  <a:pt x="330685" y="1191960"/>
                </a:lnTo>
                <a:lnTo>
                  <a:pt x="321931" y="1194612"/>
                </a:lnTo>
                <a:lnTo>
                  <a:pt x="319278" y="1185858"/>
                </a:lnTo>
                <a:lnTo>
                  <a:pt x="316054" y="1189776"/>
                </a:lnTo>
                <a:lnTo>
                  <a:pt x="310177" y="1184939"/>
                </a:lnTo>
                <a:lnTo>
                  <a:pt x="318585" y="1178715"/>
                </a:lnTo>
                <a:lnTo>
                  <a:pt x="317544" y="1168001"/>
                </a:lnTo>
                <a:lnTo>
                  <a:pt x="323647" y="1156594"/>
                </a:lnTo>
                <a:cubicBezTo>
                  <a:pt x="323647" y="1156594"/>
                  <a:pt x="318117" y="1155328"/>
                  <a:pt x="318117" y="1155328"/>
                </a:cubicBezTo>
                <a:cubicBezTo>
                  <a:pt x="308322" y="1147267"/>
                  <a:pt x="314546" y="1155676"/>
                  <a:pt x="313852" y="1148533"/>
                </a:cubicBezTo>
                <a:lnTo>
                  <a:pt x="301179" y="1147961"/>
                </a:lnTo>
                <a:lnTo>
                  <a:pt x="304404" y="1144043"/>
                </a:lnTo>
                <a:lnTo>
                  <a:pt x="298180" y="1135635"/>
                </a:lnTo>
                <a:lnTo>
                  <a:pt x="306016" y="1142084"/>
                </a:lnTo>
                <a:lnTo>
                  <a:pt x="306588" y="1129411"/>
                </a:lnTo>
                <a:lnTo>
                  <a:pt x="317995" y="1135514"/>
                </a:lnTo>
                <a:lnTo>
                  <a:pt x="319608" y="1133555"/>
                </a:lnTo>
                <a:lnTo>
                  <a:pt x="313384" y="1125147"/>
                </a:lnTo>
                <a:lnTo>
                  <a:pt x="291957" y="1127227"/>
                </a:lnTo>
                <a:lnTo>
                  <a:pt x="296793" y="1121350"/>
                </a:lnTo>
                <a:lnTo>
                  <a:pt x="286998" y="1113289"/>
                </a:lnTo>
                <a:cubicBezTo>
                  <a:pt x="282162" y="1119165"/>
                  <a:pt x="285386" y="1115248"/>
                  <a:pt x="278244" y="1115941"/>
                </a:cubicBezTo>
                <a:cubicBezTo>
                  <a:pt x="288264" y="1107759"/>
                  <a:pt x="288610" y="1111330"/>
                  <a:pt x="297712" y="1112249"/>
                </a:cubicBezTo>
                <a:lnTo>
                  <a:pt x="300018" y="1117432"/>
                </a:lnTo>
                <a:lnTo>
                  <a:pt x="308773" y="1114780"/>
                </a:lnTo>
                <a:lnTo>
                  <a:pt x="298978" y="1106718"/>
                </a:lnTo>
                <a:lnTo>
                  <a:pt x="302202" y="1102800"/>
                </a:lnTo>
                <a:cubicBezTo>
                  <a:pt x="293100" y="1101881"/>
                  <a:pt x="298632" y="1103148"/>
                  <a:pt x="298284" y="1099576"/>
                </a:cubicBezTo>
                <a:cubicBezTo>
                  <a:pt x="297590" y="1092434"/>
                  <a:pt x="291141" y="1100269"/>
                  <a:pt x="301508" y="1095658"/>
                </a:cubicBezTo>
                <a:cubicBezTo>
                  <a:pt x="291714" y="1087597"/>
                  <a:pt x="295632" y="1090822"/>
                  <a:pt x="282959" y="1090249"/>
                </a:cubicBezTo>
                <a:lnTo>
                  <a:pt x="289408" y="1082414"/>
                </a:lnTo>
                <a:lnTo>
                  <a:pt x="285260" y="1081464"/>
                </a:lnTo>
                <a:lnTo>
                  <a:pt x="285837" y="1082760"/>
                </a:lnTo>
                <a:lnTo>
                  <a:pt x="281000" y="1088637"/>
                </a:lnTo>
                <a:lnTo>
                  <a:pt x="277082" y="1085413"/>
                </a:lnTo>
                <a:lnTo>
                  <a:pt x="283531" y="1077577"/>
                </a:lnTo>
                <a:lnTo>
                  <a:pt x="284684" y="1080169"/>
                </a:lnTo>
                <a:lnTo>
                  <a:pt x="287102" y="1077230"/>
                </a:lnTo>
                <a:lnTo>
                  <a:pt x="291020" y="1080455"/>
                </a:lnTo>
                <a:lnTo>
                  <a:pt x="295050" y="1075558"/>
                </a:lnTo>
                <a:lnTo>
                  <a:pt x="292285" y="1074925"/>
                </a:lnTo>
                <a:lnTo>
                  <a:pt x="295163" y="1067435"/>
                </a:lnTo>
                <a:lnTo>
                  <a:pt x="297175" y="1074077"/>
                </a:lnTo>
                <a:lnTo>
                  <a:pt x="303028" y="1071853"/>
                </a:lnTo>
                <a:cubicBezTo>
                  <a:pt x="305245" y="1069160"/>
                  <a:pt x="306684" y="1065415"/>
                  <a:pt x="305530" y="1062824"/>
                </a:cubicBezTo>
                <a:lnTo>
                  <a:pt x="300347" y="1065129"/>
                </a:lnTo>
                <a:lnTo>
                  <a:pt x="298042" y="1059946"/>
                </a:lnTo>
                <a:lnTo>
                  <a:pt x="293205" y="1065823"/>
                </a:lnTo>
                <a:cubicBezTo>
                  <a:pt x="295389" y="1051192"/>
                  <a:pt x="305756" y="1046580"/>
                  <a:pt x="292737" y="1042437"/>
                </a:cubicBezTo>
                <a:lnTo>
                  <a:pt x="295961" y="1038519"/>
                </a:lnTo>
                <a:lnTo>
                  <a:pt x="292043" y="1035294"/>
                </a:lnTo>
                <a:lnTo>
                  <a:pt x="298492" y="1027458"/>
                </a:lnTo>
                <a:lnTo>
                  <a:pt x="287085" y="1021355"/>
                </a:lnTo>
                <a:lnTo>
                  <a:pt x="302635" y="1014439"/>
                </a:lnTo>
                <a:cubicBezTo>
                  <a:pt x="300330" y="1009256"/>
                  <a:pt x="298718" y="1011215"/>
                  <a:pt x="303555" y="1005337"/>
                </a:cubicBezTo>
                <a:lnTo>
                  <a:pt x="303560" y="1005330"/>
                </a:lnTo>
                <a:lnTo>
                  <a:pt x="298717" y="1011215"/>
                </a:lnTo>
                <a:cubicBezTo>
                  <a:pt x="291799" y="995664"/>
                  <a:pt x="303554" y="1005338"/>
                  <a:pt x="295024" y="991746"/>
                </a:cubicBezTo>
                <a:lnTo>
                  <a:pt x="300208" y="989440"/>
                </a:lnTo>
                <a:lnTo>
                  <a:pt x="300901" y="996583"/>
                </a:lnTo>
                <a:lnTo>
                  <a:pt x="306431" y="997848"/>
                </a:lnTo>
                <a:lnTo>
                  <a:pt x="306433" y="997850"/>
                </a:lnTo>
                <a:lnTo>
                  <a:pt x="306432" y="997848"/>
                </a:lnTo>
                <a:cubicBezTo>
                  <a:pt x="305738" y="990705"/>
                  <a:pt x="308963" y="986787"/>
                  <a:pt x="298250" y="987828"/>
                </a:cubicBezTo>
                <a:lnTo>
                  <a:pt x="297556" y="980686"/>
                </a:lnTo>
                <a:lnTo>
                  <a:pt x="303433" y="985523"/>
                </a:lnTo>
                <a:lnTo>
                  <a:pt x="306658" y="981605"/>
                </a:lnTo>
                <a:lnTo>
                  <a:pt x="306311" y="978033"/>
                </a:lnTo>
                <a:lnTo>
                  <a:pt x="296862" y="973543"/>
                </a:lnTo>
                <a:lnTo>
                  <a:pt x="287761" y="972624"/>
                </a:lnTo>
                <a:lnTo>
                  <a:pt x="297434" y="960870"/>
                </a:lnTo>
                <a:lnTo>
                  <a:pt x="291905" y="959605"/>
                </a:lnTo>
                <a:cubicBezTo>
                  <a:pt x="301578" y="947851"/>
                  <a:pt x="299047" y="958911"/>
                  <a:pt x="296048" y="946585"/>
                </a:cubicBezTo>
                <a:cubicBezTo>
                  <a:pt x="304802" y="943933"/>
                  <a:pt x="299619" y="946238"/>
                  <a:pt x="299272" y="942668"/>
                </a:cubicBezTo>
                <a:cubicBezTo>
                  <a:pt x="298579" y="935525"/>
                  <a:pt x="306415" y="941974"/>
                  <a:pt x="295354" y="939443"/>
                </a:cubicBezTo>
                <a:lnTo>
                  <a:pt x="300191" y="933566"/>
                </a:lnTo>
                <a:lnTo>
                  <a:pt x="296273" y="930341"/>
                </a:lnTo>
                <a:cubicBezTo>
                  <a:pt x="305028" y="927689"/>
                  <a:pt x="299497" y="926423"/>
                  <a:pt x="303762" y="933219"/>
                </a:cubicBezTo>
                <a:lnTo>
                  <a:pt x="316089" y="930220"/>
                </a:lnTo>
                <a:cubicBezTo>
                  <a:pt x="318966" y="922731"/>
                  <a:pt x="314129" y="928608"/>
                  <a:pt x="320925" y="924343"/>
                </a:cubicBezTo>
                <a:cubicBezTo>
                  <a:pt x="320145" y="916308"/>
                  <a:pt x="318331" y="918512"/>
                  <a:pt x="320874" y="915984"/>
                </a:cubicBezTo>
                <a:lnTo>
                  <a:pt x="325068" y="911324"/>
                </a:lnTo>
                <a:lnTo>
                  <a:pt x="317232" y="904875"/>
                </a:lnTo>
                <a:lnTo>
                  <a:pt x="323681" y="897039"/>
                </a:lnTo>
                <a:lnTo>
                  <a:pt x="325987" y="902223"/>
                </a:lnTo>
                <a:lnTo>
                  <a:pt x="329148" y="902946"/>
                </a:lnTo>
                <a:lnTo>
                  <a:pt x="329559" y="901875"/>
                </a:lnTo>
                <a:lnTo>
                  <a:pt x="332783" y="897957"/>
                </a:lnTo>
                <a:lnTo>
                  <a:pt x="337273" y="888509"/>
                </a:lnTo>
                <a:lnTo>
                  <a:pt x="331742" y="887244"/>
                </a:lnTo>
                <a:lnTo>
                  <a:pt x="333008" y="881713"/>
                </a:lnTo>
                <a:lnTo>
                  <a:pt x="323906" y="880795"/>
                </a:lnTo>
                <a:lnTo>
                  <a:pt x="330355" y="872958"/>
                </a:lnTo>
                <a:lnTo>
                  <a:pt x="318949" y="866857"/>
                </a:lnTo>
                <a:cubicBezTo>
                  <a:pt x="327010" y="857061"/>
                  <a:pt x="327010" y="857061"/>
                  <a:pt x="331274" y="863857"/>
                </a:cubicBezTo>
                <a:lnTo>
                  <a:pt x="340375" y="864776"/>
                </a:lnTo>
                <a:cubicBezTo>
                  <a:pt x="337845" y="875836"/>
                  <a:pt x="341069" y="871918"/>
                  <a:pt x="340497" y="884591"/>
                </a:cubicBezTo>
                <a:lnTo>
                  <a:pt x="346028" y="885857"/>
                </a:lnTo>
                <a:lnTo>
                  <a:pt x="341191" y="891734"/>
                </a:lnTo>
                <a:cubicBezTo>
                  <a:pt x="355476" y="890346"/>
                  <a:pt x="341191" y="891734"/>
                  <a:pt x="353170" y="885163"/>
                </a:cubicBezTo>
                <a:lnTo>
                  <a:pt x="347293" y="880326"/>
                </a:lnTo>
                <a:lnTo>
                  <a:pt x="342682" y="869959"/>
                </a:lnTo>
                <a:lnTo>
                  <a:pt x="345906" y="866042"/>
                </a:lnTo>
                <a:lnTo>
                  <a:pt x="352355" y="858206"/>
                </a:lnTo>
                <a:lnTo>
                  <a:pt x="346825" y="856940"/>
                </a:lnTo>
                <a:lnTo>
                  <a:pt x="346132" y="849798"/>
                </a:lnTo>
                <a:lnTo>
                  <a:pt x="340948" y="852103"/>
                </a:lnTo>
                <a:lnTo>
                  <a:pt x="338642" y="846920"/>
                </a:lnTo>
                <a:lnTo>
                  <a:pt x="343827" y="844615"/>
                </a:lnTo>
                <a:lnTo>
                  <a:pt x="337949" y="839777"/>
                </a:lnTo>
                <a:lnTo>
                  <a:pt x="345439" y="842656"/>
                </a:lnTo>
                <a:lnTo>
                  <a:pt x="353500" y="832861"/>
                </a:lnTo>
                <a:lnTo>
                  <a:pt x="356725" y="828943"/>
                </a:lnTo>
                <a:cubicBezTo>
                  <a:pt x="361561" y="823066"/>
                  <a:pt x="358908" y="814311"/>
                  <a:pt x="356603" y="809127"/>
                </a:cubicBezTo>
                <a:lnTo>
                  <a:pt x="351766" y="815004"/>
                </a:lnTo>
                <a:cubicBezTo>
                  <a:pt x="349460" y="809820"/>
                  <a:pt x="353378" y="813045"/>
                  <a:pt x="343929" y="808555"/>
                </a:cubicBezTo>
                <a:lnTo>
                  <a:pt x="345195" y="803024"/>
                </a:lnTo>
                <a:cubicBezTo>
                  <a:pt x="351990" y="798760"/>
                  <a:pt x="343237" y="801413"/>
                  <a:pt x="351990" y="798760"/>
                </a:cubicBezTo>
                <a:cubicBezTo>
                  <a:pt x="357521" y="800026"/>
                  <a:pt x="353950" y="800373"/>
                  <a:pt x="363398" y="804863"/>
                </a:cubicBezTo>
                <a:lnTo>
                  <a:pt x="360174" y="808780"/>
                </a:lnTo>
                <a:lnTo>
                  <a:pt x="368011" y="815230"/>
                </a:lnTo>
                <a:lnTo>
                  <a:pt x="370887" y="807741"/>
                </a:lnTo>
                <a:lnTo>
                  <a:pt x="376764" y="812578"/>
                </a:lnTo>
                <a:lnTo>
                  <a:pt x="371928" y="818454"/>
                </a:lnTo>
                <a:lnTo>
                  <a:pt x="379764" y="824903"/>
                </a:lnTo>
                <a:lnTo>
                  <a:pt x="377111" y="816148"/>
                </a:lnTo>
                <a:lnTo>
                  <a:pt x="382294" y="813843"/>
                </a:lnTo>
                <a:lnTo>
                  <a:pt x="379642" y="805088"/>
                </a:lnTo>
                <a:lnTo>
                  <a:pt x="372153" y="802210"/>
                </a:lnTo>
                <a:lnTo>
                  <a:pt x="382173" y="794027"/>
                </a:lnTo>
                <a:lnTo>
                  <a:pt x="371113" y="791496"/>
                </a:lnTo>
                <a:lnTo>
                  <a:pt x="371685" y="778824"/>
                </a:lnTo>
                <a:cubicBezTo>
                  <a:pt x="362584" y="777905"/>
                  <a:pt x="368113" y="779170"/>
                  <a:pt x="367766" y="775599"/>
                </a:cubicBezTo>
                <a:cubicBezTo>
                  <a:pt x="367073" y="768457"/>
                  <a:pt x="360625" y="776293"/>
                  <a:pt x="370991" y="771681"/>
                </a:cubicBezTo>
                <a:lnTo>
                  <a:pt x="363155" y="765232"/>
                </a:lnTo>
                <a:lnTo>
                  <a:pt x="373523" y="760621"/>
                </a:lnTo>
                <a:lnTo>
                  <a:pt x="371217" y="755437"/>
                </a:lnTo>
                <a:lnTo>
                  <a:pt x="376400" y="753132"/>
                </a:lnTo>
                <a:lnTo>
                  <a:pt x="375708" y="745989"/>
                </a:lnTo>
                <a:lnTo>
                  <a:pt x="388033" y="742990"/>
                </a:lnTo>
                <a:lnTo>
                  <a:pt x="384687" y="727093"/>
                </a:lnTo>
                <a:lnTo>
                  <a:pt x="393442" y="724441"/>
                </a:lnTo>
                <a:cubicBezTo>
                  <a:pt x="397707" y="731236"/>
                  <a:pt x="399666" y="732848"/>
                  <a:pt x="403583" y="736072"/>
                </a:cubicBezTo>
                <a:lnTo>
                  <a:pt x="409807" y="744481"/>
                </a:lnTo>
                <a:cubicBezTo>
                  <a:pt x="412337" y="733421"/>
                  <a:pt x="407501" y="739297"/>
                  <a:pt x="415562" y="729502"/>
                </a:cubicBezTo>
                <a:lnTo>
                  <a:pt x="403809" y="719829"/>
                </a:lnTo>
                <a:lnTo>
                  <a:pt x="405421" y="717870"/>
                </a:lnTo>
                <a:cubicBezTo>
                  <a:pt x="406340" y="708769"/>
                  <a:pt x="405074" y="714299"/>
                  <a:pt x="408645" y="713952"/>
                </a:cubicBezTo>
                <a:cubicBezTo>
                  <a:pt x="415788" y="713259"/>
                  <a:pt x="407952" y="706810"/>
                  <a:pt x="412563" y="717177"/>
                </a:cubicBezTo>
                <a:lnTo>
                  <a:pt x="419013" y="709341"/>
                </a:lnTo>
                <a:lnTo>
                  <a:pt x="413482" y="708075"/>
                </a:lnTo>
                <a:lnTo>
                  <a:pt x="415095" y="706116"/>
                </a:lnTo>
                <a:cubicBezTo>
                  <a:pt x="405994" y="705198"/>
                  <a:pt x="411870" y="710034"/>
                  <a:pt x="407606" y="703239"/>
                </a:cubicBezTo>
                <a:lnTo>
                  <a:pt x="400116" y="700360"/>
                </a:lnTo>
                <a:lnTo>
                  <a:pt x="397238" y="707850"/>
                </a:lnTo>
                <a:lnTo>
                  <a:pt x="390442" y="712114"/>
                </a:lnTo>
                <a:lnTo>
                  <a:pt x="382953" y="709237"/>
                </a:lnTo>
                <a:cubicBezTo>
                  <a:pt x="380301" y="700482"/>
                  <a:pt x="382606" y="705666"/>
                  <a:pt x="375118" y="702788"/>
                </a:cubicBezTo>
                <a:lnTo>
                  <a:pt x="378117" y="715114"/>
                </a:lnTo>
                <a:lnTo>
                  <a:pt x="372933" y="717419"/>
                </a:lnTo>
                <a:lnTo>
                  <a:pt x="376027" y="721397"/>
                </a:lnTo>
                <a:lnTo>
                  <a:pt x="375585" y="726174"/>
                </a:lnTo>
                <a:lnTo>
                  <a:pt x="365565" y="734357"/>
                </a:lnTo>
                <a:lnTo>
                  <a:pt x="360035" y="733091"/>
                </a:lnTo>
                <a:lnTo>
                  <a:pt x="358770" y="738621"/>
                </a:lnTo>
                <a:cubicBezTo>
                  <a:pt x="347710" y="736091"/>
                  <a:pt x="351627" y="739315"/>
                  <a:pt x="342179" y="734825"/>
                </a:cubicBezTo>
                <a:lnTo>
                  <a:pt x="332505" y="746579"/>
                </a:lnTo>
                <a:lnTo>
                  <a:pt x="322710" y="738518"/>
                </a:lnTo>
                <a:cubicBezTo>
                  <a:pt x="322710" y="738518"/>
                  <a:pt x="323404" y="745660"/>
                  <a:pt x="321792" y="747619"/>
                </a:cubicBezTo>
                <a:cubicBezTo>
                  <a:pt x="316955" y="753496"/>
                  <a:pt x="318567" y="751537"/>
                  <a:pt x="311078" y="748659"/>
                </a:cubicBezTo>
                <a:cubicBezTo>
                  <a:pt x="317181" y="737252"/>
                  <a:pt x="308772" y="743476"/>
                  <a:pt x="318446" y="731722"/>
                </a:cubicBezTo>
                <a:lnTo>
                  <a:pt x="312569" y="726886"/>
                </a:lnTo>
                <a:lnTo>
                  <a:pt x="307733" y="732762"/>
                </a:lnTo>
                <a:cubicBezTo>
                  <a:pt x="299671" y="742557"/>
                  <a:pt x="304161" y="733109"/>
                  <a:pt x="303242" y="742210"/>
                </a:cubicBezTo>
                <a:lnTo>
                  <a:pt x="291834" y="736107"/>
                </a:lnTo>
                <a:lnTo>
                  <a:pt x="310610" y="725273"/>
                </a:lnTo>
                <a:cubicBezTo>
                  <a:pt x="310263" y="721701"/>
                  <a:pt x="310263" y="721701"/>
                  <a:pt x="306345" y="718477"/>
                </a:cubicBezTo>
                <a:lnTo>
                  <a:pt x="304385" y="716865"/>
                </a:lnTo>
                <a:lnTo>
                  <a:pt x="300469" y="713641"/>
                </a:lnTo>
                <a:lnTo>
                  <a:pt x="297816" y="704885"/>
                </a:lnTo>
                <a:lnTo>
                  <a:pt x="304265" y="697049"/>
                </a:lnTo>
                <a:lnTo>
                  <a:pt x="298734" y="695784"/>
                </a:lnTo>
                <a:lnTo>
                  <a:pt x="305184" y="687948"/>
                </a:lnTo>
                <a:lnTo>
                  <a:pt x="299653" y="686682"/>
                </a:lnTo>
                <a:cubicBezTo>
                  <a:pt x="298959" y="679540"/>
                  <a:pt x="299306" y="683111"/>
                  <a:pt x="302184" y="675622"/>
                </a:cubicBezTo>
                <a:lnTo>
                  <a:pt x="309673" y="678500"/>
                </a:lnTo>
                <a:cubicBezTo>
                  <a:pt x="312551" y="671010"/>
                  <a:pt x="307714" y="676888"/>
                  <a:pt x="314510" y="672623"/>
                </a:cubicBezTo>
                <a:lnTo>
                  <a:pt x="312204" y="667439"/>
                </a:lnTo>
                <a:cubicBezTo>
                  <a:pt x="319000" y="663174"/>
                  <a:pt x="314163" y="669051"/>
                  <a:pt x="317041" y="661562"/>
                </a:cubicBezTo>
                <a:lnTo>
                  <a:pt x="329714" y="662135"/>
                </a:lnTo>
                <a:cubicBezTo>
                  <a:pt x="332592" y="654645"/>
                  <a:pt x="332592" y="654645"/>
                  <a:pt x="341000" y="648422"/>
                </a:cubicBezTo>
                <a:lnTo>
                  <a:pt x="337082" y="645197"/>
                </a:lnTo>
                <a:cubicBezTo>
                  <a:pt x="338694" y="643238"/>
                  <a:pt x="340306" y="641279"/>
                  <a:pt x="344225" y="644504"/>
                </a:cubicBezTo>
                <a:cubicBezTo>
                  <a:pt x="350102" y="649340"/>
                  <a:pt x="350102" y="649340"/>
                  <a:pt x="352407" y="654523"/>
                </a:cubicBezTo>
                <a:lnTo>
                  <a:pt x="361161" y="651872"/>
                </a:lnTo>
                <a:cubicBezTo>
                  <a:pt x="365427" y="658668"/>
                  <a:pt x="359549" y="653831"/>
                  <a:pt x="367039" y="656709"/>
                </a:cubicBezTo>
                <a:lnTo>
                  <a:pt x="360590" y="664544"/>
                </a:lnTo>
                <a:lnTo>
                  <a:pt x="374874" y="663158"/>
                </a:lnTo>
                <a:lnTo>
                  <a:pt x="368426" y="670993"/>
                </a:lnTo>
                <a:lnTo>
                  <a:pt x="377527" y="671912"/>
                </a:lnTo>
                <a:lnTo>
                  <a:pt x="371078" y="679748"/>
                </a:lnTo>
                <a:lnTo>
                  <a:pt x="376609" y="681014"/>
                </a:lnTo>
                <a:cubicBezTo>
                  <a:pt x="380873" y="687810"/>
                  <a:pt x="374996" y="682973"/>
                  <a:pt x="384791" y="691034"/>
                </a:cubicBezTo>
                <a:cubicBezTo>
                  <a:pt x="413240" y="668445"/>
                  <a:pt x="398850" y="705891"/>
                  <a:pt x="416585" y="684342"/>
                </a:cubicBezTo>
                <a:lnTo>
                  <a:pt x="418544" y="685954"/>
                </a:lnTo>
                <a:lnTo>
                  <a:pt x="412095" y="693790"/>
                </a:lnTo>
                <a:lnTo>
                  <a:pt x="420850" y="691138"/>
                </a:lnTo>
                <a:lnTo>
                  <a:pt x="423156" y="696321"/>
                </a:lnTo>
                <a:lnTo>
                  <a:pt x="432257" y="697240"/>
                </a:lnTo>
                <a:lnTo>
                  <a:pt x="433523" y="691710"/>
                </a:lnTo>
                <a:lnTo>
                  <a:pt x="437440" y="694934"/>
                </a:lnTo>
                <a:lnTo>
                  <a:pt x="442277" y="689057"/>
                </a:lnTo>
                <a:lnTo>
                  <a:pt x="433523" y="691710"/>
                </a:lnTo>
                <a:lnTo>
                  <a:pt x="426953" y="679731"/>
                </a:lnTo>
                <a:lnTo>
                  <a:pt x="421422" y="678465"/>
                </a:lnTo>
                <a:lnTo>
                  <a:pt x="426259" y="672588"/>
                </a:lnTo>
                <a:lnTo>
                  <a:pt x="432136" y="677425"/>
                </a:lnTo>
                <a:lnTo>
                  <a:pt x="441237" y="678344"/>
                </a:lnTo>
                <a:lnTo>
                  <a:pt x="442156" y="669242"/>
                </a:lnTo>
                <a:lnTo>
                  <a:pt x="456441" y="667855"/>
                </a:lnTo>
                <a:lnTo>
                  <a:pt x="464155" y="654490"/>
                </a:lnTo>
                <a:cubicBezTo>
                  <a:pt x="472684" y="668081"/>
                  <a:pt x="459891" y="647694"/>
                  <a:pt x="465196" y="665204"/>
                </a:cubicBezTo>
                <a:cubicBezTo>
                  <a:pt x="473603" y="658979"/>
                  <a:pt x="468766" y="664856"/>
                  <a:pt x="471645" y="657367"/>
                </a:cubicBezTo>
                <a:lnTo>
                  <a:pt x="483052" y="663469"/>
                </a:lnTo>
                <a:lnTo>
                  <a:pt x="484317" y="657939"/>
                </a:lnTo>
                <a:cubicBezTo>
                  <a:pt x="487082" y="658572"/>
                  <a:pt x="488465" y="658888"/>
                  <a:pt x="489070" y="658153"/>
                </a:cubicBezTo>
                <a:lnTo>
                  <a:pt x="489143" y="652917"/>
                </a:lnTo>
                <a:lnTo>
                  <a:pt x="483623" y="650797"/>
                </a:lnTo>
                <a:lnTo>
                  <a:pt x="481317" y="645613"/>
                </a:lnTo>
                <a:lnTo>
                  <a:pt x="474868" y="653449"/>
                </a:lnTo>
                <a:lnTo>
                  <a:pt x="468991" y="648613"/>
                </a:lnTo>
                <a:lnTo>
                  <a:pt x="477746" y="645960"/>
                </a:lnTo>
                <a:lnTo>
                  <a:pt x="479012" y="640430"/>
                </a:lnTo>
                <a:lnTo>
                  <a:pt x="482583" y="640083"/>
                </a:lnTo>
                <a:lnTo>
                  <a:pt x="484889" y="645267"/>
                </a:lnTo>
                <a:lnTo>
                  <a:pt x="491975" y="648634"/>
                </a:lnTo>
                <a:lnTo>
                  <a:pt x="505277" y="632472"/>
                </a:lnTo>
                <a:lnTo>
                  <a:pt x="497787" y="629594"/>
                </a:lnTo>
                <a:lnTo>
                  <a:pt x="497441" y="626023"/>
                </a:lnTo>
                <a:lnTo>
                  <a:pt x="507461" y="617841"/>
                </a:lnTo>
                <a:cubicBezTo>
                  <a:pt x="511379" y="621065"/>
                  <a:pt x="510460" y="630167"/>
                  <a:pt x="512419" y="631779"/>
                </a:cubicBezTo>
                <a:cubicBezTo>
                  <a:pt x="518295" y="636616"/>
                  <a:pt x="517950" y="633045"/>
                  <a:pt x="523132" y="630739"/>
                </a:cubicBezTo>
                <a:lnTo>
                  <a:pt x="515643" y="627861"/>
                </a:lnTo>
                <a:cubicBezTo>
                  <a:pt x="524052" y="621637"/>
                  <a:pt x="520827" y="625555"/>
                  <a:pt x="523705" y="618066"/>
                </a:cubicBezTo>
                <a:lnTo>
                  <a:pt x="529581" y="622902"/>
                </a:lnTo>
                <a:cubicBezTo>
                  <a:pt x="537990" y="616679"/>
                  <a:pt x="534418" y="617025"/>
                  <a:pt x="545478" y="619557"/>
                </a:cubicBezTo>
                <a:lnTo>
                  <a:pt x="541560" y="616332"/>
                </a:lnTo>
                <a:lnTo>
                  <a:pt x="551234" y="604578"/>
                </a:lnTo>
                <a:lnTo>
                  <a:pt x="541786" y="600089"/>
                </a:lnTo>
                <a:lnTo>
                  <a:pt x="538562" y="604007"/>
                </a:lnTo>
                <a:lnTo>
                  <a:pt x="536256" y="598823"/>
                </a:lnTo>
                <a:lnTo>
                  <a:pt x="546277" y="590640"/>
                </a:lnTo>
                <a:lnTo>
                  <a:pt x="548583" y="595824"/>
                </a:lnTo>
                <a:lnTo>
                  <a:pt x="557683" y="596742"/>
                </a:lnTo>
                <a:lnTo>
                  <a:pt x="559070" y="611027"/>
                </a:lnTo>
                <a:lnTo>
                  <a:pt x="564601" y="612293"/>
                </a:lnTo>
                <a:lnTo>
                  <a:pt x="561601" y="599967"/>
                </a:lnTo>
                <a:lnTo>
                  <a:pt x="563213" y="598008"/>
                </a:lnTo>
                <a:lnTo>
                  <a:pt x="567703" y="588560"/>
                </a:lnTo>
                <a:lnTo>
                  <a:pt x="562174" y="587295"/>
                </a:lnTo>
                <a:lnTo>
                  <a:pt x="568623" y="579459"/>
                </a:lnTo>
                <a:lnTo>
                  <a:pt x="570928" y="584642"/>
                </a:lnTo>
                <a:lnTo>
                  <a:pt x="577724" y="580377"/>
                </a:lnTo>
                <a:lnTo>
                  <a:pt x="574846" y="587866"/>
                </a:lnTo>
                <a:lnTo>
                  <a:pt x="580377" y="589132"/>
                </a:lnTo>
                <a:lnTo>
                  <a:pt x="583376" y="601458"/>
                </a:lnTo>
                <a:lnTo>
                  <a:pt x="588461" y="591952"/>
                </a:lnTo>
                <a:lnTo>
                  <a:pt x="598579" y="590969"/>
                </a:lnTo>
                <a:lnTo>
                  <a:pt x="592703" y="586133"/>
                </a:lnTo>
                <a:lnTo>
                  <a:pt x="589478" y="590051"/>
                </a:lnTo>
                <a:cubicBezTo>
                  <a:pt x="588438" y="579338"/>
                  <a:pt x="585560" y="586826"/>
                  <a:pt x="593621" y="577032"/>
                </a:cubicBezTo>
                <a:cubicBezTo>
                  <a:pt x="591663" y="575420"/>
                  <a:pt x="589356" y="570236"/>
                  <a:pt x="592581" y="566318"/>
                </a:cubicBezTo>
                <a:cubicBezTo>
                  <a:pt x="595805" y="562400"/>
                  <a:pt x="597765" y="564012"/>
                  <a:pt x="602949" y="561707"/>
                </a:cubicBezTo>
                <a:lnTo>
                  <a:pt x="630027" y="580706"/>
                </a:lnTo>
                <a:cubicBezTo>
                  <a:pt x="628640" y="566422"/>
                  <a:pt x="630027" y="580706"/>
                  <a:pt x="623457" y="568728"/>
                </a:cubicBezTo>
                <a:cubicBezTo>
                  <a:pt x="632211" y="566075"/>
                  <a:pt x="626681" y="564810"/>
                  <a:pt x="630946" y="571605"/>
                </a:cubicBezTo>
                <a:lnTo>
                  <a:pt x="636129" y="569300"/>
                </a:lnTo>
                <a:lnTo>
                  <a:pt x="638782" y="578055"/>
                </a:lnTo>
                <a:lnTo>
                  <a:pt x="644311" y="579320"/>
                </a:lnTo>
                <a:lnTo>
                  <a:pt x="642578" y="561464"/>
                </a:lnTo>
                <a:lnTo>
                  <a:pt x="647762" y="559158"/>
                </a:lnTo>
                <a:lnTo>
                  <a:pt x="650414" y="567912"/>
                </a:lnTo>
                <a:cubicBezTo>
                  <a:pt x="657210" y="563647"/>
                  <a:pt x="652373" y="569524"/>
                  <a:pt x="655251" y="562035"/>
                </a:cubicBezTo>
                <a:lnTo>
                  <a:pt x="664005" y="559383"/>
                </a:lnTo>
                <a:lnTo>
                  <a:pt x="661699" y="554200"/>
                </a:lnTo>
                <a:lnTo>
                  <a:pt x="666883" y="551894"/>
                </a:lnTo>
                <a:cubicBezTo>
                  <a:pt x="662619" y="545098"/>
                  <a:pt x="663658" y="555812"/>
                  <a:pt x="665844" y="541180"/>
                </a:cubicBezTo>
                <a:cubicBezTo>
                  <a:pt x="669761" y="544404"/>
                  <a:pt x="679210" y="548895"/>
                  <a:pt x="682435" y="544977"/>
                </a:cubicBezTo>
                <a:cubicBezTo>
                  <a:pt x="690496" y="535182"/>
                  <a:pt x="686005" y="544630"/>
                  <a:pt x="686924" y="535529"/>
                </a:cubicBezTo>
                <a:lnTo>
                  <a:pt x="677476" y="531040"/>
                </a:lnTo>
                <a:lnTo>
                  <a:pt x="684271" y="526774"/>
                </a:lnTo>
                <a:lnTo>
                  <a:pt x="688763" y="517326"/>
                </a:lnTo>
                <a:lnTo>
                  <a:pt x="686456" y="512142"/>
                </a:lnTo>
                <a:lnTo>
                  <a:pt x="691639" y="509837"/>
                </a:lnTo>
                <a:lnTo>
                  <a:pt x="691292" y="506266"/>
                </a:lnTo>
                <a:close/>
                <a:moveTo>
                  <a:pt x="854997" y="502989"/>
                </a:moveTo>
                <a:lnTo>
                  <a:pt x="860874" y="507826"/>
                </a:lnTo>
                <a:lnTo>
                  <a:pt x="848547" y="510825"/>
                </a:lnTo>
                <a:close/>
                <a:moveTo>
                  <a:pt x="1078493" y="502919"/>
                </a:moveTo>
                <a:lnTo>
                  <a:pt x="1072391" y="514327"/>
                </a:lnTo>
                <a:lnTo>
                  <a:pt x="1066860" y="513061"/>
                </a:lnTo>
                <a:lnTo>
                  <a:pt x="1067779" y="503959"/>
                </a:lnTo>
                <a:close/>
                <a:moveTo>
                  <a:pt x="1168468" y="501394"/>
                </a:moveTo>
                <a:lnTo>
                  <a:pt x="1171120" y="510149"/>
                </a:lnTo>
                <a:lnTo>
                  <a:pt x="1165243" y="505312"/>
                </a:lnTo>
                <a:close/>
                <a:moveTo>
                  <a:pt x="636683" y="500753"/>
                </a:moveTo>
                <a:cubicBezTo>
                  <a:pt x="644173" y="503630"/>
                  <a:pt x="651662" y="506508"/>
                  <a:pt x="641988" y="518263"/>
                </a:cubicBezTo>
                <a:lnTo>
                  <a:pt x="634152" y="511813"/>
                </a:lnTo>
                <a:close/>
                <a:moveTo>
                  <a:pt x="544750" y="500666"/>
                </a:moveTo>
                <a:lnTo>
                  <a:pt x="559729" y="506422"/>
                </a:lnTo>
                <a:lnTo>
                  <a:pt x="558810" y="515523"/>
                </a:lnTo>
                <a:cubicBezTo>
                  <a:pt x="553279" y="514258"/>
                  <a:pt x="551667" y="516217"/>
                  <a:pt x="545790" y="511380"/>
                </a:cubicBezTo>
                <a:cubicBezTo>
                  <a:pt x="543831" y="509767"/>
                  <a:pt x="543138" y="502625"/>
                  <a:pt x="544750" y="500666"/>
                </a:cubicBezTo>
                <a:close/>
                <a:moveTo>
                  <a:pt x="834835" y="499539"/>
                </a:moveTo>
                <a:lnTo>
                  <a:pt x="842324" y="502417"/>
                </a:lnTo>
                <a:lnTo>
                  <a:pt x="837487" y="508294"/>
                </a:lnTo>
                <a:cubicBezTo>
                  <a:pt x="834488" y="495968"/>
                  <a:pt x="830691" y="512559"/>
                  <a:pt x="834835" y="499539"/>
                </a:cubicBezTo>
                <a:close/>
                <a:moveTo>
                  <a:pt x="805918" y="498741"/>
                </a:moveTo>
                <a:lnTo>
                  <a:pt x="812489" y="510721"/>
                </a:lnTo>
                <a:cubicBezTo>
                  <a:pt x="802693" y="502659"/>
                  <a:pt x="808570" y="507496"/>
                  <a:pt x="805918" y="498741"/>
                </a:cubicBezTo>
                <a:close/>
                <a:moveTo>
                  <a:pt x="868935" y="498031"/>
                </a:moveTo>
                <a:cubicBezTo>
                  <a:pt x="868016" y="507132"/>
                  <a:pt x="869975" y="508745"/>
                  <a:pt x="863526" y="516581"/>
                </a:cubicBezTo>
                <a:lnTo>
                  <a:pt x="859608" y="513356"/>
                </a:lnTo>
                <a:lnTo>
                  <a:pt x="860874" y="507826"/>
                </a:lnTo>
                <a:lnTo>
                  <a:pt x="862139" y="502295"/>
                </a:lnTo>
                <a:close/>
                <a:moveTo>
                  <a:pt x="789194" y="497916"/>
                </a:moveTo>
                <a:cubicBezTo>
                  <a:pt x="790200" y="498128"/>
                  <a:pt x="791950" y="498747"/>
                  <a:pt x="795204" y="499782"/>
                </a:cubicBezTo>
                <a:cubicBezTo>
                  <a:pt x="788409" y="504047"/>
                  <a:pt x="794858" y="496211"/>
                  <a:pt x="788409" y="504047"/>
                </a:cubicBezTo>
                <a:cubicBezTo>
                  <a:pt x="788409" y="504047"/>
                  <a:pt x="787143" y="509577"/>
                  <a:pt x="787143" y="509577"/>
                </a:cubicBezTo>
                <a:lnTo>
                  <a:pt x="783572" y="509924"/>
                </a:lnTo>
                <a:lnTo>
                  <a:pt x="779654" y="506699"/>
                </a:lnTo>
                <a:cubicBezTo>
                  <a:pt x="789847" y="500302"/>
                  <a:pt x="786175" y="497279"/>
                  <a:pt x="789194" y="497916"/>
                </a:cubicBezTo>
                <a:close/>
                <a:moveTo>
                  <a:pt x="1010518" y="489692"/>
                </a:moveTo>
                <a:lnTo>
                  <a:pt x="1016395" y="494529"/>
                </a:lnTo>
                <a:lnTo>
                  <a:pt x="1005681" y="495569"/>
                </a:lnTo>
                <a:close/>
                <a:moveTo>
                  <a:pt x="1028375" y="487958"/>
                </a:moveTo>
                <a:lnTo>
                  <a:pt x="1030681" y="493142"/>
                </a:lnTo>
                <a:lnTo>
                  <a:pt x="1023538" y="493835"/>
                </a:lnTo>
                <a:close/>
                <a:moveTo>
                  <a:pt x="875037" y="486624"/>
                </a:moveTo>
                <a:lnTo>
                  <a:pt x="884486" y="491114"/>
                </a:lnTo>
                <a:lnTo>
                  <a:pt x="884832" y="494685"/>
                </a:lnTo>
                <a:lnTo>
                  <a:pt x="874118" y="495725"/>
                </a:lnTo>
                <a:close/>
                <a:moveTo>
                  <a:pt x="476082" y="480296"/>
                </a:moveTo>
                <a:cubicBezTo>
                  <a:pt x="481612" y="481562"/>
                  <a:pt x="483225" y="479603"/>
                  <a:pt x="489102" y="484440"/>
                </a:cubicBezTo>
                <a:lnTo>
                  <a:pt x="491061" y="486052"/>
                </a:lnTo>
                <a:cubicBezTo>
                  <a:pt x="498896" y="492501"/>
                  <a:pt x="495326" y="492848"/>
                  <a:pt x="490142" y="495154"/>
                </a:cubicBezTo>
                <a:lnTo>
                  <a:pt x="493141" y="507480"/>
                </a:lnTo>
                <a:lnTo>
                  <a:pt x="483693" y="502990"/>
                </a:lnTo>
                <a:cubicBezTo>
                  <a:pt x="477816" y="498154"/>
                  <a:pt x="475857" y="496541"/>
                  <a:pt x="470326" y="495275"/>
                </a:cubicBezTo>
                <a:cubicBezTo>
                  <a:pt x="478388" y="485480"/>
                  <a:pt x="475510" y="492969"/>
                  <a:pt x="476082" y="480296"/>
                </a:cubicBezTo>
                <a:close/>
                <a:moveTo>
                  <a:pt x="1189774" y="479498"/>
                </a:moveTo>
                <a:cubicBezTo>
                  <a:pt x="1199569" y="487560"/>
                  <a:pt x="1197610" y="485948"/>
                  <a:pt x="1200262" y="494702"/>
                </a:cubicBezTo>
                <a:cubicBezTo>
                  <a:pt x="1193467" y="498967"/>
                  <a:pt x="1202221" y="496314"/>
                  <a:pt x="1193467" y="498967"/>
                </a:cubicBezTo>
                <a:cubicBezTo>
                  <a:pt x="1186324" y="499661"/>
                  <a:pt x="1194160" y="506109"/>
                  <a:pt x="1189549" y="495743"/>
                </a:cubicBezTo>
                <a:cubicBezTo>
                  <a:pt x="1187936" y="497702"/>
                  <a:pt x="1189895" y="499314"/>
                  <a:pt x="1185977" y="496089"/>
                </a:cubicBezTo>
                <a:cubicBezTo>
                  <a:pt x="1178141" y="489640"/>
                  <a:pt x="1185977" y="496089"/>
                  <a:pt x="1183672" y="490906"/>
                </a:cubicBezTo>
                <a:lnTo>
                  <a:pt x="1174570" y="489987"/>
                </a:lnTo>
                <a:cubicBezTo>
                  <a:pt x="1184244" y="478233"/>
                  <a:pt x="1179753" y="487681"/>
                  <a:pt x="1189774" y="479498"/>
                </a:cubicBezTo>
                <a:close/>
                <a:moveTo>
                  <a:pt x="1142654" y="476863"/>
                </a:moveTo>
                <a:lnTo>
                  <a:pt x="1148531" y="481700"/>
                </a:lnTo>
                <a:lnTo>
                  <a:pt x="1137817" y="482740"/>
                </a:lnTo>
                <a:close/>
                <a:moveTo>
                  <a:pt x="1385966" y="476673"/>
                </a:moveTo>
                <a:lnTo>
                  <a:pt x="1395415" y="481163"/>
                </a:lnTo>
                <a:lnTo>
                  <a:pt x="1386660" y="483815"/>
                </a:lnTo>
                <a:close/>
                <a:moveTo>
                  <a:pt x="1275830" y="474748"/>
                </a:moveTo>
                <a:lnTo>
                  <a:pt x="1276523" y="481890"/>
                </a:lnTo>
                <a:lnTo>
                  <a:pt x="1270993" y="480625"/>
                </a:lnTo>
                <a:close/>
                <a:moveTo>
                  <a:pt x="770656" y="469721"/>
                </a:moveTo>
                <a:cubicBezTo>
                  <a:pt x="778146" y="472599"/>
                  <a:pt x="771003" y="473292"/>
                  <a:pt x="779758" y="470640"/>
                </a:cubicBezTo>
                <a:cubicBezTo>
                  <a:pt x="782064" y="475823"/>
                  <a:pt x="778146" y="472599"/>
                  <a:pt x="785635" y="475477"/>
                </a:cubicBezTo>
                <a:lnTo>
                  <a:pt x="784717" y="484578"/>
                </a:lnTo>
                <a:lnTo>
                  <a:pt x="771125" y="493108"/>
                </a:lnTo>
                <a:lnTo>
                  <a:pt x="761329" y="485046"/>
                </a:lnTo>
                <a:lnTo>
                  <a:pt x="764554" y="481128"/>
                </a:lnTo>
                <a:lnTo>
                  <a:pt x="767779" y="477210"/>
                </a:lnTo>
                <a:lnTo>
                  <a:pt x="765820" y="475598"/>
                </a:lnTo>
                <a:close/>
                <a:moveTo>
                  <a:pt x="1251750" y="468074"/>
                </a:moveTo>
                <a:lnTo>
                  <a:pt x="1256015" y="474870"/>
                </a:lnTo>
                <a:lnTo>
                  <a:pt x="1248872" y="475563"/>
                </a:lnTo>
                <a:close/>
                <a:moveTo>
                  <a:pt x="319744" y="466636"/>
                </a:moveTo>
                <a:lnTo>
                  <a:pt x="322051" y="471820"/>
                </a:lnTo>
                <a:lnTo>
                  <a:pt x="316520" y="470553"/>
                </a:lnTo>
                <a:lnTo>
                  <a:pt x="316099" y="472397"/>
                </a:lnTo>
                <a:lnTo>
                  <a:pt x="311337" y="472859"/>
                </a:lnTo>
                <a:close/>
                <a:moveTo>
                  <a:pt x="335643" y="463291"/>
                </a:moveTo>
                <a:lnTo>
                  <a:pt x="343479" y="469740"/>
                </a:lnTo>
                <a:cubicBezTo>
                  <a:pt x="356498" y="473883"/>
                  <a:pt x="341866" y="471699"/>
                  <a:pt x="354886" y="475842"/>
                </a:cubicBezTo>
                <a:lnTo>
                  <a:pt x="357763" y="468352"/>
                </a:lnTo>
                <a:lnTo>
                  <a:pt x="370089" y="465354"/>
                </a:lnTo>
                <a:lnTo>
                  <a:pt x="374354" y="472150"/>
                </a:lnTo>
                <a:cubicBezTo>
                  <a:pt x="381843" y="475027"/>
                  <a:pt x="382190" y="478598"/>
                  <a:pt x="371823" y="483210"/>
                </a:cubicBezTo>
                <a:cubicBezTo>
                  <a:pt x="370557" y="488740"/>
                  <a:pt x="373782" y="484822"/>
                  <a:pt x="366987" y="489087"/>
                </a:cubicBezTo>
                <a:lnTo>
                  <a:pt x="369414" y="514085"/>
                </a:lnTo>
                <a:cubicBezTo>
                  <a:pt x="374944" y="515351"/>
                  <a:pt x="371026" y="512126"/>
                  <a:pt x="375291" y="518922"/>
                </a:cubicBezTo>
                <a:lnTo>
                  <a:pt x="366536" y="521574"/>
                </a:lnTo>
                <a:cubicBezTo>
                  <a:pt x="365270" y="527105"/>
                  <a:pt x="368495" y="523187"/>
                  <a:pt x="361699" y="527452"/>
                </a:cubicBezTo>
                <a:lnTo>
                  <a:pt x="358821" y="534941"/>
                </a:lnTo>
                <a:lnTo>
                  <a:pt x="361820" y="547266"/>
                </a:lnTo>
                <a:lnTo>
                  <a:pt x="348801" y="543123"/>
                </a:lnTo>
                <a:lnTo>
                  <a:pt x="343964" y="549000"/>
                </a:lnTo>
                <a:lnTo>
                  <a:pt x="324148" y="549122"/>
                </a:lnTo>
                <a:lnTo>
                  <a:pt x="319659" y="558570"/>
                </a:lnTo>
                <a:lnTo>
                  <a:pt x="311322" y="554608"/>
                </a:lnTo>
                <a:lnTo>
                  <a:pt x="313436" y="550162"/>
                </a:lnTo>
                <a:lnTo>
                  <a:pt x="320231" y="545898"/>
                </a:lnTo>
                <a:lnTo>
                  <a:pt x="300987" y="533345"/>
                </a:lnTo>
                <a:lnTo>
                  <a:pt x="307436" y="525509"/>
                </a:lnTo>
                <a:lnTo>
                  <a:pt x="299948" y="522632"/>
                </a:lnTo>
                <a:lnTo>
                  <a:pt x="296948" y="510306"/>
                </a:lnTo>
                <a:lnTo>
                  <a:pt x="291418" y="509041"/>
                </a:lnTo>
                <a:lnTo>
                  <a:pt x="297867" y="501204"/>
                </a:lnTo>
                <a:cubicBezTo>
                  <a:pt x="302704" y="495327"/>
                  <a:pt x="301092" y="497286"/>
                  <a:pt x="298785" y="492102"/>
                </a:cubicBezTo>
                <a:lnTo>
                  <a:pt x="303969" y="489798"/>
                </a:lnTo>
                <a:lnTo>
                  <a:pt x="303275" y="482654"/>
                </a:lnTo>
                <a:lnTo>
                  <a:pt x="315255" y="476084"/>
                </a:lnTo>
                <a:lnTo>
                  <a:pt x="316099" y="472397"/>
                </a:lnTo>
                <a:lnTo>
                  <a:pt x="322051" y="471820"/>
                </a:lnTo>
                <a:lnTo>
                  <a:pt x="334377" y="468821"/>
                </a:lnTo>
                <a:close/>
                <a:moveTo>
                  <a:pt x="578607" y="459527"/>
                </a:moveTo>
                <a:lnTo>
                  <a:pt x="582872" y="466323"/>
                </a:lnTo>
                <a:cubicBezTo>
                  <a:pt x="574464" y="472547"/>
                  <a:pt x="572158" y="467363"/>
                  <a:pt x="575036" y="459874"/>
                </a:cubicBezTo>
                <a:close/>
                <a:moveTo>
                  <a:pt x="194285" y="455385"/>
                </a:moveTo>
                <a:lnTo>
                  <a:pt x="196591" y="460568"/>
                </a:lnTo>
                <a:lnTo>
                  <a:pt x="201774" y="458263"/>
                </a:lnTo>
                <a:lnTo>
                  <a:pt x="211221" y="462753"/>
                </a:lnTo>
                <a:lnTo>
                  <a:pt x="210650" y="475425"/>
                </a:lnTo>
                <a:cubicBezTo>
                  <a:pt x="205466" y="477731"/>
                  <a:pt x="208691" y="473813"/>
                  <a:pt x="205813" y="481302"/>
                </a:cubicBezTo>
                <a:lnTo>
                  <a:pt x="200629" y="483608"/>
                </a:lnTo>
                <a:cubicBezTo>
                  <a:pt x="193140" y="480730"/>
                  <a:pt x="200283" y="480037"/>
                  <a:pt x="191528" y="482689"/>
                </a:cubicBezTo>
                <a:cubicBezTo>
                  <a:pt x="189223" y="477506"/>
                  <a:pt x="193140" y="480730"/>
                  <a:pt x="185651" y="477853"/>
                </a:cubicBezTo>
                <a:cubicBezTo>
                  <a:pt x="184958" y="470710"/>
                  <a:pt x="182652" y="465527"/>
                  <a:pt x="189448" y="461262"/>
                </a:cubicBezTo>
                <a:close/>
                <a:moveTo>
                  <a:pt x="1565793" y="453806"/>
                </a:moveTo>
                <a:lnTo>
                  <a:pt x="1568446" y="462561"/>
                </a:lnTo>
                <a:lnTo>
                  <a:pt x="1559344" y="461642"/>
                </a:lnTo>
                <a:close/>
                <a:moveTo>
                  <a:pt x="751067" y="453598"/>
                </a:moveTo>
                <a:cubicBezTo>
                  <a:pt x="753373" y="458782"/>
                  <a:pt x="749454" y="455558"/>
                  <a:pt x="756944" y="458435"/>
                </a:cubicBezTo>
                <a:lnTo>
                  <a:pt x="747270" y="470190"/>
                </a:lnTo>
                <a:cubicBezTo>
                  <a:pt x="737475" y="462128"/>
                  <a:pt x="741740" y="468923"/>
                  <a:pt x="742312" y="456251"/>
                </a:cubicBezTo>
                <a:close/>
                <a:moveTo>
                  <a:pt x="1544020" y="452315"/>
                </a:moveTo>
                <a:lnTo>
                  <a:pt x="1544713" y="459457"/>
                </a:lnTo>
                <a:lnTo>
                  <a:pt x="1537570" y="460151"/>
                </a:lnTo>
                <a:close/>
                <a:moveTo>
                  <a:pt x="740579" y="438395"/>
                </a:moveTo>
                <a:cubicBezTo>
                  <a:pt x="740007" y="451068"/>
                  <a:pt x="744844" y="445191"/>
                  <a:pt x="736782" y="454986"/>
                </a:cubicBezTo>
                <a:cubicBezTo>
                  <a:pt x="732517" y="448190"/>
                  <a:pt x="738394" y="453027"/>
                  <a:pt x="730905" y="450149"/>
                </a:cubicBezTo>
                <a:lnTo>
                  <a:pt x="730212" y="443006"/>
                </a:lnTo>
                <a:close/>
                <a:moveTo>
                  <a:pt x="1195608" y="437476"/>
                </a:moveTo>
                <a:cubicBezTo>
                  <a:pt x="1197306" y="436410"/>
                  <a:pt x="1200071" y="437043"/>
                  <a:pt x="1205775" y="440094"/>
                </a:cubicBezTo>
                <a:lnTo>
                  <a:pt x="1199673" y="451501"/>
                </a:lnTo>
                <a:cubicBezTo>
                  <a:pt x="1194143" y="450235"/>
                  <a:pt x="1194143" y="450235"/>
                  <a:pt x="1191837" y="445052"/>
                </a:cubicBezTo>
                <a:cubicBezTo>
                  <a:pt x="1193276" y="441307"/>
                  <a:pt x="1193908" y="438542"/>
                  <a:pt x="1195608" y="437476"/>
                </a:cubicBezTo>
                <a:close/>
                <a:moveTo>
                  <a:pt x="1017297" y="429552"/>
                </a:moveTo>
                <a:lnTo>
                  <a:pt x="1010848" y="437389"/>
                </a:lnTo>
                <a:lnTo>
                  <a:pt x="1010154" y="430246"/>
                </a:lnTo>
                <a:close/>
                <a:moveTo>
                  <a:pt x="712234" y="424925"/>
                </a:moveTo>
                <a:lnTo>
                  <a:pt x="720070" y="431374"/>
                </a:lnTo>
                <a:lnTo>
                  <a:pt x="713274" y="435639"/>
                </a:lnTo>
                <a:close/>
                <a:moveTo>
                  <a:pt x="995176" y="424491"/>
                </a:moveTo>
                <a:lnTo>
                  <a:pt x="999788" y="434858"/>
                </a:lnTo>
                <a:lnTo>
                  <a:pt x="993338" y="442694"/>
                </a:lnTo>
                <a:cubicBezTo>
                  <a:pt x="983890" y="438204"/>
                  <a:pt x="987808" y="441429"/>
                  <a:pt x="981931" y="436592"/>
                </a:cubicBezTo>
                <a:cubicBezTo>
                  <a:pt x="979972" y="434979"/>
                  <a:pt x="979278" y="427837"/>
                  <a:pt x="979278" y="427837"/>
                </a:cubicBezTo>
                <a:close/>
                <a:moveTo>
                  <a:pt x="1232612" y="419463"/>
                </a:moveTo>
                <a:lnTo>
                  <a:pt x="1242407" y="427524"/>
                </a:lnTo>
                <a:lnTo>
                  <a:pt x="1229734" y="426952"/>
                </a:lnTo>
                <a:close/>
                <a:moveTo>
                  <a:pt x="602323" y="406757"/>
                </a:moveTo>
                <a:lnTo>
                  <a:pt x="606241" y="409981"/>
                </a:lnTo>
                <a:lnTo>
                  <a:pt x="603017" y="413899"/>
                </a:lnTo>
                <a:close/>
                <a:moveTo>
                  <a:pt x="1174310" y="394482"/>
                </a:moveTo>
                <a:cubicBezTo>
                  <a:pt x="1176616" y="399666"/>
                  <a:pt x="1176269" y="396094"/>
                  <a:pt x="1173391" y="403584"/>
                </a:cubicBezTo>
                <a:lnTo>
                  <a:pt x="1169473" y="400359"/>
                </a:lnTo>
                <a:close/>
                <a:moveTo>
                  <a:pt x="1008012" y="391927"/>
                </a:moveTo>
                <a:cubicBezTo>
                  <a:pt x="1008703" y="392086"/>
                  <a:pt x="1009280" y="393382"/>
                  <a:pt x="1014177" y="397412"/>
                </a:cubicBezTo>
                <a:cubicBezTo>
                  <a:pt x="1001851" y="400411"/>
                  <a:pt x="1010953" y="401330"/>
                  <a:pt x="1001157" y="393269"/>
                </a:cubicBezTo>
                <a:cubicBezTo>
                  <a:pt x="1006514" y="392749"/>
                  <a:pt x="1007321" y="391769"/>
                  <a:pt x="1008012" y="391927"/>
                </a:cubicBezTo>
                <a:close/>
                <a:moveTo>
                  <a:pt x="685380" y="389680"/>
                </a:moveTo>
                <a:lnTo>
                  <a:pt x="698400" y="393824"/>
                </a:lnTo>
                <a:lnTo>
                  <a:pt x="698747" y="397395"/>
                </a:lnTo>
                <a:cubicBezTo>
                  <a:pt x="686767" y="403965"/>
                  <a:pt x="691032" y="410761"/>
                  <a:pt x="679278" y="401088"/>
                </a:cubicBezTo>
                <a:close/>
                <a:moveTo>
                  <a:pt x="210043" y="376350"/>
                </a:moveTo>
                <a:lnTo>
                  <a:pt x="217879" y="382799"/>
                </a:lnTo>
                <a:cubicBezTo>
                  <a:pt x="221797" y="386024"/>
                  <a:pt x="220185" y="387983"/>
                  <a:pt x="222490" y="393166"/>
                </a:cubicBezTo>
                <a:lnTo>
                  <a:pt x="210511" y="399737"/>
                </a:lnTo>
                <a:lnTo>
                  <a:pt x="207858" y="390982"/>
                </a:lnTo>
                <a:lnTo>
                  <a:pt x="200369" y="388104"/>
                </a:lnTo>
                <a:close/>
                <a:moveTo>
                  <a:pt x="570286" y="373818"/>
                </a:moveTo>
                <a:lnTo>
                  <a:pt x="576163" y="378654"/>
                </a:lnTo>
                <a:lnTo>
                  <a:pt x="572938" y="382573"/>
                </a:lnTo>
                <a:lnTo>
                  <a:pt x="567061" y="377736"/>
                </a:lnTo>
                <a:close/>
                <a:moveTo>
                  <a:pt x="211186" y="351004"/>
                </a:moveTo>
                <a:lnTo>
                  <a:pt x="215451" y="357800"/>
                </a:lnTo>
                <a:lnTo>
                  <a:pt x="205431" y="365983"/>
                </a:lnTo>
                <a:lnTo>
                  <a:pt x="202431" y="353657"/>
                </a:lnTo>
                <a:close/>
                <a:moveTo>
                  <a:pt x="1270490" y="345490"/>
                </a:moveTo>
                <a:lnTo>
                  <a:pt x="1274408" y="348714"/>
                </a:lnTo>
                <a:lnTo>
                  <a:pt x="1269571" y="354591"/>
                </a:lnTo>
                <a:close/>
                <a:moveTo>
                  <a:pt x="159455" y="338002"/>
                </a:moveTo>
                <a:lnTo>
                  <a:pt x="170863" y="344104"/>
                </a:lnTo>
                <a:cubicBezTo>
                  <a:pt x="158883" y="350675"/>
                  <a:pt x="171903" y="354818"/>
                  <a:pt x="156924" y="349063"/>
                </a:cubicBezTo>
                <a:close/>
                <a:moveTo>
                  <a:pt x="182842" y="337533"/>
                </a:moveTo>
                <a:lnTo>
                  <a:pt x="190678" y="343982"/>
                </a:lnTo>
                <a:cubicBezTo>
                  <a:pt x="177433" y="356083"/>
                  <a:pt x="187453" y="347900"/>
                  <a:pt x="178005" y="343410"/>
                </a:cubicBezTo>
                <a:close/>
                <a:moveTo>
                  <a:pt x="964977" y="326936"/>
                </a:moveTo>
                <a:cubicBezTo>
                  <a:pt x="966719" y="326317"/>
                  <a:pt x="968591" y="327036"/>
                  <a:pt x="973142" y="327495"/>
                </a:cubicBezTo>
                <a:lnTo>
                  <a:pt x="973489" y="331067"/>
                </a:lnTo>
                <a:lnTo>
                  <a:pt x="957591" y="334413"/>
                </a:lnTo>
                <a:cubicBezTo>
                  <a:pt x="961622" y="329515"/>
                  <a:pt x="963234" y="327556"/>
                  <a:pt x="964977" y="326936"/>
                </a:cubicBezTo>
                <a:close/>
                <a:moveTo>
                  <a:pt x="221432" y="326578"/>
                </a:moveTo>
                <a:lnTo>
                  <a:pt x="233186" y="336252"/>
                </a:lnTo>
                <a:cubicBezTo>
                  <a:pt x="231574" y="338211"/>
                  <a:pt x="228349" y="342129"/>
                  <a:pt x="224431" y="338904"/>
                </a:cubicBezTo>
                <a:cubicBezTo>
                  <a:pt x="220513" y="335679"/>
                  <a:pt x="221778" y="330149"/>
                  <a:pt x="221432" y="326578"/>
                </a:cubicBezTo>
                <a:close/>
                <a:moveTo>
                  <a:pt x="765542" y="324220"/>
                </a:moveTo>
                <a:lnTo>
                  <a:pt x="759440" y="335627"/>
                </a:lnTo>
                <a:cubicBezTo>
                  <a:pt x="752869" y="323648"/>
                  <a:pt x="757828" y="337586"/>
                  <a:pt x="753216" y="327219"/>
                </a:cubicBezTo>
                <a:close/>
                <a:moveTo>
                  <a:pt x="329262" y="323318"/>
                </a:moveTo>
                <a:cubicBezTo>
                  <a:pt x="339057" y="331380"/>
                  <a:pt x="338711" y="327808"/>
                  <a:pt x="334221" y="337257"/>
                </a:cubicBezTo>
                <a:cubicBezTo>
                  <a:pt x="327997" y="328848"/>
                  <a:pt x="328343" y="332420"/>
                  <a:pt x="329262" y="323318"/>
                </a:cubicBezTo>
                <a:close/>
                <a:moveTo>
                  <a:pt x="1381771" y="322069"/>
                </a:moveTo>
                <a:lnTo>
                  <a:pt x="1387301" y="323334"/>
                </a:lnTo>
                <a:lnTo>
                  <a:pt x="1387648" y="326906"/>
                </a:lnTo>
                <a:lnTo>
                  <a:pt x="1378893" y="329558"/>
                </a:lnTo>
                <a:close/>
                <a:moveTo>
                  <a:pt x="794112" y="321446"/>
                </a:moveTo>
                <a:lnTo>
                  <a:pt x="803214" y="322365"/>
                </a:lnTo>
                <a:lnTo>
                  <a:pt x="794805" y="328589"/>
                </a:lnTo>
                <a:close/>
                <a:moveTo>
                  <a:pt x="1224862" y="321081"/>
                </a:moveTo>
                <a:lnTo>
                  <a:pt x="1220025" y="326958"/>
                </a:lnTo>
                <a:lnTo>
                  <a:pt x="1216107" y="323733"/>
                </a:lnTo>
                <a:close/>
                <a:moveTo>
                  <a:pt x="1199516" y="319937"/>
                </a:moveTo>
                <a:lnTo>
                  <a:pt x="1194679" y="325814"/>
                </a:lnTo>
                <a:lnTo>
                  <a:pt x="1190761" y="322590"/>
                </a:lnTo>
                <a:close/>
                <a:moveTo>
                  <a:pt x="1261839" y="312083"/>
                </a:moveTo>
                <a:lnTo>
                  <a:pt x="1269675" y="318532"/>
                </a:lnTo>
                <a:lnTo>
                  <a:pt x="1263226" y="326369"/>
                </a:lnTo>
                <a:close/>
                <a:moveTo>
                  <a:pt x="478907" y="305184"/>
                </a:moveTo>
                <a:lnTo>
                  <a:pt x="483172" y="311980"/>
                </a:lnTo>
                <a:lnTo>
                  <a:pt x="468886" y="313367"/>
                </a:lnTo>
                <a:close/>
                <a:moveTo>
                  <a:pt x="1294206" y="292719"/>
                </a:moveTo>
                <a:lnTo>
                  <a:pt x="1294900" y="299862"/>
                </a:lnTo>
                <a:lnTo>
                  <a:pt x="1290982" y="296637"/>
                </a:lnTo>
                <a:close/>
                <a:moveTo>
                  <a:pt x="1333143" y="285334"/>
                </a:moveTo>
                <a:lnTo>
                  <a:pt x="1332571" y="298007"/>
                </a:lnTo>
                <a:lnTo>
                  <a:pt x="1324735" y="291557"/>
                </a:lnTo>
                <a:close/>
                <a:moveTo>
                  <a:pt x="188355" y="282925"/>
                </a:moveTo>
                <a:cubicBezTo>
                  <a:pt x="190661" y="288109"/>
                  <a:pt x="186742" y="284884"/>
                  <a:pt x="194232" y="287762"/>
                </a:cubicBezTo>
                <a:lnTo>
                  <a:pt x="189395" y="293639"/>
                </a:lnTo>
                <a:cubicBezTo>
                  <a:pt x="184558" y="299516"/>
                  <a:pt x="186170" y="297557"/>
                  <a:pt x="180987" y="299864"/>
                </a:cubicBezTo>
                <a:lnTo>
                  <a:pt x="179600" y="285578"/>
                </a:lnTo>
                <a:close/>
                <a:moveTo>
                  <a:pt x="1290514" y="273250"/>
                </a:moveTo>
                <a:lnTo>
                  <a:pt x="1287636" y="280740"/>
                </a:lnTo>
                <a:lnTo>
                  <a:pt x="1278188" y="276250"/>
                </a:lnTo>
                <a:close/>
                <a:moveTo>
                  <a:pt x="933451" y="271418"/>
                </a:moveTo>
                <a:cubicBezTo>
                  <a:pt x="934790" y="271288"/>
                  <a:pt x="936259" y="272497"/>
                  <a:pt x="940983" y="274742"/>
                </a:cubicBezTo>
                <a:lnTo>
                  <a:pt x="938106" y="282231"/>
                </a:lnTo>
                <a:lnTo>
                  <a:pt x="926698" y="276129"/>
                </a:lnTo>
                <a:cubicBezTo>
                  <a:pt x="930902" y="273017"/>
                  <a:pt x="932111" y="271548"/>
                  <a:pt x="933451" y="271418"/>
                </a:cubicBezTo>
                <a:close/>
                <a:moveTo>
                  <a:pt x="1376570" y="268500"/>
                </a:moveTo>
                <a:lnTo>
                  <a:pt x="1377610" y="279214"/>
                </a:lnTo>
                <a:lnTo>
                  <a:pt x="1370467" y="279907"/>
                </a:lnTo>
                <a:close/>
                <a:moveTo>
                  <a:pt x="280045" y="243381"/>
                </a:moveTo>
                <a:lnTo>
                  <a:pt x="291106" y="245912"/>
                </a:lnTo>
                <a:lnTo>
                  <a:pt x="291799" y="253055"/>
                </a:lnTo>
                <a:lnTo>
                  <a:pt x="281432" y="257667"/>
                </a:lnTo>
                <a:close/>
                <a:moveTo>
                  <a:pt x="418855" y="206473"/>
                </a:moveTo>
                <a:lnTo>
                  <a:pt x="427038" y="216493"/>
                </a:lnTo>
                <a:lnTo>
                  <a:pt x="421854" y="218799"/>
                </a:lnTo>
                <a:lnTo>
                  <a:pt x="415630" y="210391"/>
                </a:lnTo>
                <a:close/>
                <a:moveTo>
                  <a:pt x="346043" y="199122"/>
                </a:moveTo>
                <a:lnTo>
                  <a:pt x="346390" y="202694"/>
                </a:lnTo>
                <a:lnTo>
                  <a:pt x="341206" y="204999"/>
                </a:lnTo>
                <a:lnTo>
                  <a:pt x="338900" y="199816"/>
                </a:lnTo>
                <a:close/>
                <a:moveTo>
                  <a:pt x="1169178" y="193106"/>
                </a:moveTo>
                <a:lnTo>
                  <a:pt x="1169872" y="200249"/>
                </a:lnTo>
                <a:lnTo>
                  <a:pt x="1162036" y="193800"/>
                </a:lnTo>
                <a:close/>
                <a:moveTo>
                  <a:pt x="1064780" y="120329"/>
                </a:moveTo>
                <a:lnTo>
                  <a:pt x="1070657" y="125166"/>
                </a:lnTo>
                <a:lnTo>
                  <a:pt x="1067433" y="129084"/>
                </a:lnTo>
                <a:cubicBezTo>
                  <a:pt x="1061555" y="124247"/>
                  <a:pt x="1065127" y="123901"/>
                  <a:pt x="1064780" y="120329"/>
                </a:cubicBezTo>
                <a:close/>
                <a:moveTo>
                  <a:pt x="393943" y="116967"/>
                </a:moveTo>
                <a:lnTo>
                  <a:pt x="396249" y="122150"/>
                </a:lnTo>
                <a:lnTo>
                  <a:pt x="391065" y="124456"/>
                </a:lnTo>
                <a:lnTo>
                  <a:pt x="390372" y="117313"/>
                </a:lnTo>
                <a:close/>
                <a:moveTo>
                  <a:pt x="458166" y="107802"/>
                </a:moveTo>
                <a:cubicBezTo>
                  <a:pt x="458368" y="107558"/>
                  <a:pt x="458858" y="107961"/>
                  <a:pt x="463408" y="108420"/>
                </a:cubicBezTo>
                <a:lnTo>
                  <a:pt x="460531" y="115909"/>
                </a:lnTo>
                <a:lnTo>
                  <a:pt x="454653" y="111072"/>
                </a:lnTo>
                <a:cubicBezTo>
                  <a:pt x="458051" y="108940"/>
                  <a:pt x="457965" y="108047"/>
                  <a:pt x="458166" y="107802"/>
                </a:cubicBezTo>
                <a:close/>
                <a:moveTo>
                  <a:pt x="899567" y="89506"/>
                </a:moveTo>
                <a:lnTo>
                  <a:pt x="908669" y="90425"/>
                </a:lnTo>
                <a:lnTo>
                  <a:pt x="907403" y="95955"/>
                </a:lnTo>
                <a:close/>
                <a:moveTo>
                  <a:pt x="503351" y="0"/>
                </a:moveTo>
                <a:lnTo>
                  <a:pt x="502433" y="9102"/>
                </a:lnTo>
                <a:lnTo>
                  <a:pt x="497943" y="18551"/>
                </a:lnTo>
                <a:cubicBezTo>
                  <a:pt x="488148" y="10489"/>
                  <a:pt x="493678" y="11754"/>
                  <a:pt x="491025" y="29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任意多边形：形状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0828239" y="6388007"/>
            <a:ext cx="1363761" cy="470700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39FA77-7C02-48DF-9C68-79BA2D1A13C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2097" y="4371921"/>
            <a:ext cx="3252787" cy="782252"/>
          </a:xfrm>
          <a:noFill/>
          <a:scene3d>
            <a:camera prst="isometricOffAxis1Right"/>
            <a:lightRig rig="flat" dir="t"/>
          </a:scene3d>
          <a:sp3d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1400" baseline="0" dirty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marL="263525" lvl="0" indent="-263525" rtl="0"/>
            <a:r>
              <a:rPr lang="zh-CN" altLang="en-US" noProof="0"/>
              <a:t>联系人号码或电子邮件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659773"/>
            <a:ext cx="3717377" cy="1543717"/>
          </a:xfrm>
          <a:prstGeom prst="roundRect">
            <a:avLst>
              <a:gd name="adj" fmla="val 1885"/>
            </a:avLst>
          </a:prstGeo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 baseline="0" dirty="0">
                <a:solidFill>
                  <a:schemeClr val="tx1"/>
                </a:solidFill>
                <a:ea typeface="Microsoft YaHei UI" panose="020B0503020204020204" pitchFamily="34" charset="-122"/>
              </a:defRPr>
            </a:lvl1pPr>
          </a:lstStyle>
          <a:p>
            <a:pPr marL="0" lvl="0" rtl="0">
              <a:lnSpc>
                <a:spcPts val="5000"/>
              </a:lnSpc>
            </a:pPr>
            <a:r>
              <a:rPr lang="zh-CN" altLang="en-US" noProof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5679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：形状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1078539" y="6474397"/>
            <a:ext cx="1113461" cy="384309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0606" y="2140284"/>
            <a:ext cx="4555005" cy="1025395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baseline="0" dirty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单击此处编辑副标题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9535B06-700B-4A37-8A83-1D885D44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207" y="877515"/>
            <a:ext cx="6249625" cy="1610345"/>
          </a:xfr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 baseline="0">
                <a:solidFill>
                  <a:schemeClr val="tx1"/>
                </a:solidFill>
                <a:ea typeface="Microsoft YaHei UI" panose="020B0503020204020204" pitchFamily="34" charset="-122"/>
              </a:defRPr>
            </a:lvl1pPr>
          </a:lstStyle>
          <a:p>
            <a:pPr marL="0" lvl="0" rtl="0">
              <a:lnSpc>
                <a:spcPts val="5000"/>
              </a:lnSpc>
            </a:pPr>
            <a:r>
              <a:rPr lang="zh-CN" altLang="en-US" noProof="0"/>
              <a:t>单击此处编辑母版标题样式</a:t>
            </a:r>
          </a:p>
        </p:txBody>
      </p:sp>
      <p:grpSp>
        <p:nvGrpSpPr>
          <p:cNvPr id="28" name="组 27">
            <a:extLst>
              <a:ext uri="{FF2B5EF4-FFF2-40B4-BE49-F238E27FC236}">
                <a16:creationId xmlns:a16="http://schemas.microsoft.com/office/drawing/2014/main" id="{0B15AB5F-4F50-4427-AD6F-D870D575D303}"/>
              </a:ext>
            </a:extLst>
          </p:cNvPr>
          <p:cNvGrpSpPr/>
          <p:nvPr userDrawn="1"/>
        </p:nvGrpSpPr>
        <p:grpSpPr>
          <a:xfrm>
            <a:off x="6888809" y="4628501"/>
            <a:ext cx="5061352" cy="1759505"/>
            <a:chOff x="8728670" y="6273383"/>
            <a:chExt cx="1239937" cy="431046"/>
          </a:xfrm>
        </p:grpSpPr>
        <p:sp>
          <p:nvSpPr>
            <p:cNvPr id="29" name="任意多边形：形状 28">
              <a:extLst>
                <a:ext uri="{FF2B5EF4-FFF2-40B4-BE49-F238E27FC236}">
                  <a16:creationId xmlns:a16="http://schemas.microsoft.com/office/drawing/2014/main" id="{2597A289-B414-421D-BD3A-05652611BC93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baseline="0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：形状 29">
              <a:extLst>
                <a:ext uri="{FF2B5EF4-FFF2-40B4-BE49-F238E27FC236}">
                  <a16:creationId xmlns:a16="http://schemas.microsoft.com/office/drawing/2014/main" id="{8AD8FE81-CB3D-4D42-8E26-D7AF691788C3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baseline="0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：形状 30">
              <a:extLst>
                <a:ext uri="{FF2B5EF4-FFF2-40B4-BE49-F238E27FC236}">
                  <a16:creationId xmlns:a16="http://schemas.microsoft.com/office/drawing/2014/main" id="{2E46A888-4674-484D-A97F-58AB03263F01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baseline="0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32" name="组 31">
            <a:extLst>
              <a:ext uri="{FF2B5EF4-FFF2-40B4-BE49-F238E27FC236}">
                <a16:creationId xmlns:a16="http://schemas.microsoft.com/office/drawing/2014/main" id="{C029A39E-2FCE-4AC1-B6BF-3F17214A82E8}"/>
              </a:ext>
            </a:extLst>
          </p:cNvPr>
          <p:cNvGrpSpPr/>
          <p:nvPr userDrawn="1"/>
        </p:nvGrpSpPr>
        <p:grpSpPr>
          <a:xfrm>
            <a:off x="6802319" y="4782072"/>
            <a:ext cx="5061352" cy="1759505"/>
            <a:chOff x="8642180" y="6426954"/>
            <a:chExt cx="1239937" cy="431046"/>
          </a:xfrm>
        </p:grpSpPr>
        <p:sp>
          <p:nvSpPr>
            <p:cNvPr id="33" name="任意多边形：形状 32">
              <a:extLst>
                <a:ext uri="{FF2B5EF4-FFF2-40B4-BE49-F238E27FC236}">
                  <a16:creationId xmlns:a16="http://schemas.microsoft.com/office/drawing/2014/main" id="{E8D1DAD7-3F8B-49E7-84AB-D4C11FE93AB1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baseline="0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：形状 33">
              <a:extLst>
                <a:ext uri="{FF2B5EF4-FFF2-40B4-BE49-F238E27FC236}">
                  <a16:creationId xmlns:a16="http://schemas.microsoft.com/office/drawing/2014/main" id="{AC2B2A9C-E88E-45A9-B34C-EB1FF1122DAF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baseline="0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：形状 34">
              <a:extLst>
                <a:ext uri="{FF2B5EF4-FFF2-40B4-BE49-F238E27FC236}">
                  <a16:creationId xmlns:a16="http://schemas.microsoft.com/office/drawing/2014/main" id="{C5826EAE-8715-4A15-A3B8-C1EC170BBCD2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baseline="0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36" name="组 35">
            <a:extLst>
              <a:ext uri="{FF2B5EF4-FFF2-40B4-BE49-F238E27FC236}">
                <a16:creationId xmlns:a16="http://schemas.microsoft.com/office/drawing/2014/main" id="{71C13A3B-158A-4034-8CFE-21E36AAF029D}"/>
              </a:ext>
            </a:extLst>
          </p:cNvPr>
          <p:cNvGrpSpPr/>
          <p:nvPr userDrawn="1"/>
        </p:nvGrpSpPr>
        <p:grpSpPr>
          <a:xfrm flipH="1">
            <a:off x="6447933" y="4224476"/>
            <a:ext cx="5615658" cy="2493711"/>
            <a:chOff x="9383123" y="5395138"/>
            <a:chExt cx="1033607" cy="458987"/>
          </a:xfrm>
        </p:grpSpPr>
        <p:sp>
          <p:nvSpPr>
            <p:cNvPr id="37" name="星星：4.36">
              <a:extLst>
                <a:ext uri="{FF2B5EF4-FFF2-40B4-BE49-F238E27FC236}">
                  <a16:creationId xmlns:a16="http://schemas.microsoft.com/office/drawing/2014/main" id="{769320C8-8F90-42EE-A2A9-8E01D8079922}"/>
                </a:ext>
              </a:extLst>
            </p:cNvPr>
            <p:cNvSpPr/>
            <p:nvPr/>
          </p:nvSpPr>
          <p:spPr>
            <a:xfrm rot="20700000">
              <a:off x="9891296" y="5593915"/>
              <a:ext cx="272573" cy="247793"/>
            </a:xfrm>
            <a:prstGeom prst="star4">
              <a:avLst>
                <a:gd name="adj" fmla="val 19477"/>
              </a:avLst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 altLang="en-US" sz="1200" b="1" baseline="0" noProof="0">
                <a:solidFill>
                  <a:srgbClr val="093C7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椭圆形 37">
              <a:extLst>
                <a:ext uri="{FF2B5EF4-FFF2-40B4-BE49-F238E27FC236}">
                  <a16:creationId xmlns:a16="http://schemas.microsoft.com/office/drawing/2014/main" id="{BAEC5EDA-C3E8-49E4-A0B4-B01B44B8EFE5}"/>
                </a:ext>
              </a:extLst>
            </p:cNvPr>
            <p:cNvSpPr/>
            <p:nvPr/>
          </p:nvSpPr>
          <p:spPr>
            <a:xfrm>
              <a:off x="10320855" y="5759266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 altLang="en-US" sz="1200" b="1" baseline="0" noProof="0">
                <a:solidFill>
                  <a:srgbClr val="093C7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星星：4.38">
              <a:extLst>
                <a:ext uri="{FF2B5EF4-FFF2-40B4-BE49-F238E27FC236}">
                  <a16:creationId xmlns:a16="http://schemas.microsoft.com/office/drawing/2014/main" id="{1B328F5D-47A9-41D3-8E16-FF8AF36B9CB4}"/>
                </a:ext>
              </a:extLst>
            </p:cNvPr>
            <p:cNvSpPr/>
            <p:nvPr/>
          </p:nvSpPr>
          <p:spPr>
            <a:xfrm rot="21106349">
              <a:off x="9817372" y="5395138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 altLang="en-US" sz="1200" b="1" baseline="0" noProof="0">
                <a:solidFill>
                  <a:srgbClr val="093C7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椭圆形 39">
              <a:extLst>
                <a:ext uri="{FF2B5EF4-FFF2-40B4-BE49-F238E27FC236}">
                  <a16:creationId xmlns:a16="http://schemas.microsoft.com/office/drawing/2014/main" id="{E99630BE-B4B4-4A70-9B0C-37FCB15AF160}"/>
                </a:ext>
              </a:extLst>
            </p:cNvPr>
            <p:cNvSpPr/>
            <p:nvPr/>
          </p:nvSpPr>
          <p:spPr>
            <a:xfrm>
              <a:off x="10140331" y="5441714"/>
              <a:ext cx="72032" cy="6548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 altLang="en-US" sz="1200" b="1" baseline="0" noProof="0">
                <a:solidFill>
                  <a:srgbClr val="093C7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椭圆形 40">
              <a:extLst>
                <a:ext uri="{FF2B5EF4-FFF2-40B4-BE49-F238E27FC236}">
                  <a16:creationId xmlns:a16="http://schemas.microsoft.com/office/drawing/2014/main" id="{A6E5D1C0-27CB-47A0-B30F-63E54596729A}"/>
                </a:ext>
              </a:extLst>
            </p:cNvPr>
            <p:cNvSpPr/>
            <p:nvPr/>
          </p:nvSpPr>
          <p:spPr>
            <a:xfrm>
              <a:off x="9620011" y="5543712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 altLang="en-US" sz="1200" b="1" baseline="0" noProof="0">
                <a:solidFill>
                  <a:srgbClr val="093C7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椭圆形 41">
              <a:extLst>
                <a:ext uri="{FF2B5EF4-FFF2-40B4-BE49-F238E27FC236}">
                  <a16:creationId xmlns:a16="http://schemas.microsoft.com/office/drawing/2014/main" id="{9DA80EBF-B597-4747-988B-A32BD4AC8723}"/>
                </a:ext>
              </a:extLst>
            </p:cNvPr>
            <p:cNvSpPr/>
            <p:nvPr/>
          </p:nvSpPr>
          <p:spPr>
            <a:xfrm>
              <a:off x="9753033" y="55738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 altLang="en-US" sz="1200" b="1" baseline="0" noProof="0">
                <a:solidFill>
                  <a:srgbClr val="093C7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椭圆形 42">
              <a:extLst>
                <a:ext uri="{FF2B5EF4-FFF2-40B4-BE49-F238E27FC236}">
                  <a16:creationId xmlns:a16="http://schemas.microsoft.com/office/drawing/2014/main" id="{0FD17105-35E3-4EF9-992F-0670DCB76D83}"/>
                </a:ext>
              </a:extLst>
            </p:cNvPr>
            <p:cNvSpPr/>
            <p:nvPr/>
          </p:nvSpPr>
          <p:spPr>
            <a:xfrm>
              <a:off x="10273469" y="56121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 altLang="en-US" sz="1200" b="1" baseline="0" noProof="0">
                <a:solidFill>
                  <a:srgbClr val="093C7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星星：4.43">
              <a:extLst>
                <a:ext uri="{FF2B5EF4-FFF2-40B4-BE49-F238E27FC236}">
                  <a16:creationId xmlns:a16="http://schemas.microsoft.com/office/drawing/2014/main" id="{DE363C40-0EFB-49A3-9021-ABE62BF01B3D}"/>
                </a:ext>
              </a:extLst>
            </p:cNvPr>
            <p:cNvSpPr/>
            <p:nvPr/>
          </p:nvSpPr>
          <p:spPr>
            <a:xfrm rot="21106349">
              <a:off x="9541605" y="5714253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 altLang="en-US" sz="1200" b="1" baseline="0" noProof="0">
                <a:solidFill>
                  <a:srgbClr val="093C7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椭圆形 44">
              <a:extLst>
                <a:ext uri="{FF2B5EF4-FFF2-40B4-BE49-F238E27FC236}">
                  <a16:creationId xmlns:a16="http://schemas.microsoft.com/office/drawing/2014/main" id="{E259F1B0-7C60-4369-A792-90619BC323BB}"/>
                </a:ext>
              </a:extLst>
            </p:cNvPr>
            <p:cNvSpPr/>
            <p:nvPr/>
          </p:nvSpPr>
          <p:spPr>
            <a:xfrm>
              <a:off x="9383123" y="5789006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 altLang="en-US" sz="1200" b="1" baseline="0" noProof="0">
                <a:solidFill>
                  <a:srgbClr val="093C7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82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：圆角 7">
            <a:extLst>
              <a:ext uri="{FF2B5EF4-FFF2-40B4-BE49-F238E27FC236}">
                <a16:creationId xmlns:a16="http://schemas.microsoft.com/office/drawing/2014/main" id="{100CBD56-9D84-49AF-8EB1-7EFF2ED45ABA}"/>
              </a:ext>
            </a:extLst>
          </p:cNvPr>
          <p:cNvSpPr/>
          <p:nvPr userDrawn="1"/>
        </p:nvSpPr>
        <p:spPr>
          <a:xfrm>
            <a:off x="37727" y="126803"/>
            <a:ext cx="12116546" cy="6143119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3175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vert="horz" lIns="0" tIns="0" rIns="0" bIns="0" rtlCol="0" anchor="ctr"/>
          <a:lstStyle/>
          <a:p>
            <a:pPr algn="ctr" rtl="0"/>
            <a:endParaRPr lang="zh-CN" altLang="en-US" sz="1200" b="1" baseline="0" noProof="1">
              <a:solidFill>
                <a:srgbClr val="093C7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：圆角 8">
            <a:extLst>
              <a:ext uri="{FF2B5EF4-FFF2-40B4-BE49-F238E27FC236}">
                <a16:creationId xmlns:a16="http://schemas.microsoft.com/office/drawing/2014/main" id="{0BB4A583-1249-4DF2-9D72-19A0338D9084}"/>
              </a:ext>
            </a:extLst>
          </p:cNvPr>
          <p:cNvSpPr/>
          <p:nvPr userDrawn="1"/>
        </p:nvSpPr>
        <p:spPr>
          <a:xfrm>
            <a:off x="245006" y="213496"/>
            <a:ext cx="11701988" cy="5969731"/>
          </a:xfrm>
          <a:prstGeom prst="roundRect">
            <a:avLst>
              <a:gd name="adj" fmla="val 1137"/>
            </a:avLst>
          </a:prstGeom>
          <a:solidFill>
            <a:schemeClr val="bg1"/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zh-CN" altLang="en-US" sz="1200" b="1" baseline="0" noProof="1">
              <a:solidFill>
                <a:schemeClr val="accen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34" name="组 33">
            <a:extLst>
              <a:ext uri="{FF2B5EF4-FFF2-40B4-BE49-F238E27FC236}">
                <a16:creationId xmlns:a16="http://schemas.microsoft.com/office/drawing/2014/main" id="{8D25D23A-F185-4BD8-99E6-565B0BBFE9F3}"/>
              </a:ext>
            </a:extLst>
          </p:cNvPr>
          <p:cNvGrpSpPr/>
          <p:nvPr userDrawn="1"/>
        </p:nvGrpSpPr>
        <p:grpSpPr>
          <a:xfrm>
            <a:off x="8728670" y="6273383"/>
            <a:ext cx="1239937" cy="431046"/>
            <a:chOff x="8728670" y="6273383"/>
            <a:chExt cx="1239937" cy="431046"/>
          </a:xfrm>
        </p:grpSpPr>
        <p:sp>
          <p:nvSpPr>
            <p:cNvPr id="15" name="任意多边形：形状 14">
              <a:extLst>
                <a:ext uri="{FF2B5EF4-FFF2-40B4-BE49-F238E27FC236}">
                  <a16:creationId xmlns:a16="http://schemas.microsoft.com/office/drawing/2014/main" id="{3C45A64A-9BCB-443A-9AB8-94DC2A544ADB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baseline="0" noProof="1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：形状 15">
              <a:extLst>
                <a:ext uri="{FF2B5EF4-FFF2-40B4-BE49-F238E27FC236}">
                  <a16:creationId xmlns:a16="http://schemas.microsoft.com/office/drawing/2014/main" id="{D28F136C-E09B-4382-8492-A8B05C90A242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baseline="0" noProof="1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：形状 16">
              <a:extLst>
                <a:ext uri="{FF2B5EF4-FFF2-40B4-BE49-F238E27FC236}">
                  <a16:creationId xmlns:a16="http://schemas.microsoft.com/office/drawing/2014/main" id="{E0B4077F-335A-45BC-9937-9FCD6E16B0A6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baseline="0" noProof="1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4" name="组 3">
            <a:extLst>
              <a:ext uri="{FF2B5EF4-FFF2-40B4-BE49-F238E27FC236}">
                <a16:creationId xmlns:a16="http://schemas.microsoft.com/office/drawing/2014/main" id="{984CF1B0-F369-4CEE-87D9-7AE6395110ED}"/>
              </a:ext>
            </a:extLst>
          </p:cNvPr>
          <p:cNvGrpSpPr/>
          <p:nvPr userDrawn="1"/>
        </p:nvGrpSpPr>
        <p:grpSpPr>
          <a:xfrm>
            <a:off x="8642180" y="6426954"/>
            <a:ext cx="1239937" cy="431046"/>
            <a:chOff x="8642180" y="6426954"/>
            <a:chExt cx="1239937" cy="431046"/>
          </a:xfrm>
        </p:grpSpPr>
        <p:sp>
          <p:nvSpPr>
            <p:cNvPr id="19" name="任意多边形：形状 18">
              <a:extLst>
                <a:ext uri="{FF2B5EF4-FFF2-40B4-BE49-F238E27FC236}">
                  <a16:creationId xmlns:a16="http://schemas.microsoft.com/office/drawing/2014/main" id="{8FF8C544-8C01-4214-A6D5-78B036DDB783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baseline="0" noProof="1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：形状 19">
              <a:extLst>
                <a:ext uri="{FF2B5EF4-FFF2-40B4-BE49-F238E27FC236}">
                  <a16:creationId xmlns:a16="http://schemas.microsoft.com/office/drawing/2014/main" id="{931249C5-9BDE-4C6D-836B-F1D2A843114F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baseline="0" noProof="1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：形状 20">
              <a:extLst>
                <a:ext uri="{FF2B5EF4-FFF2-40B4-BE49-F238E27FC236}">
                  <a16:creationId xmlns:a16="http://schemas.microsoft.com/office/drawing/2014/main" id="{BF30E73C-163D-4954-9B40-8B9B5957D8C7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baseline="0" noProof="1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9B5A1FE4-8465-4C23-8CC2-35C962CC4A91}"/>
              </a:ext>
            </a:extLst>
          </p:cNvPr>
          <p:cNvSpPr/>
          <p:nvPr userDrawn="1"/>
        </p:nvSpPr>
        <p:spPr>
          <a:xfrm>
            <a:off x="0" y="5767565"/>
            <a:ext cx="1704148" cy="1091142"/>
          </a:xfrm>
          <a:custGeom>
            <a:avLst/>
            <a:gdLst>
              <a:gd name="connsiteX0" fmla="*/ 1545997 w 1957087"/>
              <a:gd name="connsiteY0" fmla="*/ 1252410 h 1253095"/>
              <a:gd name="connsiteX1" fmla="*/ 1547692 w 1957087"/>
              <a:gd name="connsiteY1" fmla="*/ 1253095 h 1253095"/>
              <a:gd name="connsiteX2" fmla="*/ 1545433 w 1957087"/>
              <a:gd name="connsiteY2" fmla="*/ 1253095 h 1253095"/>
              <a:gd name="connsiteX3" fmla="*/ 383352 w 1957087"/>
              <a:gd name="connsiteY3" fmla="*/ 1251735 h 1253095"/>
              <a:gd name="connsiteX4" fmla="*/ 385004 w 1957087"/>
              <a:gd name="connsiteY4" fmla="*/ 1253095 h 1253095"/>
              <a:gd name="connsiteX5" fmla="*/ 382232 w 1957087"/>
              <a:gd name="connsiteY5" fmla="*/ 1253095 h 1253095"/>
              <a:gd name="connsiteX6" fmla="*/ 1767535 w 1957087"/>
              <a:gd name="connsiteY6" fmla="*/ 1250728 h 1253095"/>
              <a:gd name="connsiteX7" fmla="*/ 1773695 w 1957087"/>
              <a:gd name="connsiteY7" fmla="*/ 1253095 h 1253095"/>
              <a:gd name="connsiteX8" fmla="*/ 1767765 w 1957087"/>
              <a:gd name="connsiteY8" fmla="*/ 1253095 h 1253095"/>
              <a:gd name="connsiteX9" fmla="*/ 1563853 w 1957087"/>
              <a:gd name="connsiteY9" fmla="*/ 1250677 h 1253095"/>
              <a:gd name="connsiteX10" fmla="*/ 1565643 w 1957087"/>
              <a:gd name="connsiteY10" fmla="*/ 1253095 h 1253095"/>
              <a:gd name="connsiteX11" fmla="*/ 1561048 w 1957087"/>
              <a:gd name="connsiteY11" fmla="*/ 1253095 h 1253095"/>
              <a:gd name="connsiteX12" fmla="*/ 1522265 w 1957087"/>
              <a:gd name="connsiteY12" fmla="*/ 1249307 h 1253095"/>
              <a:gd name="connsiteX13" fmla="*/ 1523229 w 1957087"/>
              <a:gd name="connsiteY13" fmla="*/ 1253095 h 1253095"/>
              <a:gd name="connsiteX14" fmla="*/ 1519147 w 1957087"/>
              <a:gd name="connsiteY14" fmla="*/ 1253095 h 1253095"/>
              <a:gd name="connsiteX15" fmla="*/ 1673642 w 1957087"/>
              <a:gd name="connsiteY15" fmla="*/ 1249029 h 1253095"/>
              <a:gd name="connsiteX16" fmla="*/ 1678583 w 1957087"/>
              <a:gd name="connsiteY16" fmla="*/ 1253095 h 1253095"/>
              <a:gd name="connsiteX17" fmla="*/ 1670296 w 1957087"/>
              <a:gd name="connsiteY17" fmla="*/ 1253095 h 1253095"/>
              <a:gd name="connsiteX18" fmla="*/ 363190 w 1957087"/>
              <a:gd name="connsiteY18" fmla="*/ 1248285 h 1253095"/>
              <a:gd name="connsiteX19" fmla="*/ 368721 w 1957087"/>
              <a:gd name="connsiteY19" fmla="*/ 1249550 h 1253095"/>
              <a:gd name="connsiteX20" fmla="*/ 367716 w 1957087"/>
              <a:gd name="connsiteY20" fmla="*/ 1253095 h 1253095"/>
              <a:gd name="connsiteX21" fmla="*/ 362705 w 1957087"/>
              <a:gd name="connsiteY21" fmla="*/ 1253095 h 1253095"/>
              <a:gd name="connsiteX22" fmla="*/ 1720415 w 1957087"/>
              <a:gd name="connsiteY22" fmla="*/ 1248093 h 1253095"/>
              <a:gd name="connsiteX23" fmla="*/ 1729864 w 1957087"/>
              <a:gd name="connsiteY23" fmla="*/ 1252583 h 1253095"/>
              <a:gd name="connsiteX24" fmla="*/ 1728174 w 1957087"/>
              <a:gd name="connsiteY24" fmla="*/ 1253095 h 1253095"/>
              <a:gd name="connsiteX25" fmla="*/ 1720901 w 1957087"/>
              <a:gd name="connsiteY25" fmla="*/ 1253095 h 1253095"/>
              <a:gd name="connsiteX26" fmla="*/ 334274 w 1957087"/>
              <a:gd name="connsiteY26" fmla="*/ 1247487 h 1253095"/>
              <a:gd name="connsiteX27" fmla="*/ 336233 w 1957087"/>
              <a:gd name="connsiteY27" fmla="*/ 1249100 h 1253095"/>
              <a:gd name="connsiteX28" fmla="*/ 333368 w 1957087"/>
              <a:gd name="connsiteY28" fmla="*/ 1253095 h 1253095"/>
              <a:gd name="connsiteX29" fmla="*/ 329659 w 1957087"/>
              <a:gd name="connsiteY29" fmla="*/ 1253095 h 1253095"/>
              <a:gd name="connsiteX30" fmla="*/ 1307522 w 1957087"/>
              <a:gd name="connsiteY30" fmla="*/ 1246724 h 1253095"/>
              <a:gd name="connsiteX31" fmla="*/ 1309827 w 1957087"/>
              <a:gd name="connsiteY31" fmla="*/ 1251908 h 1253095"/>
              <a:gd name="connsiteX32" fmla="*/ 1307935 w 1957087"/>
              <a:gd name="connsiteY32" fmla="*/ 1253095 h 1253095"/>
              <a:gd name="connsiteX33" fmla="*/ 1296999 w 1957087"/>
              <a:gd name="connsiteY33" fmla="*/ 1253095 h 1253095"/>
              <a:gd name="connsiteX34" fmla="*/ 1298767 w 1957087"/>
              <a:gd name="connsiteY34" fmla="*/ 1249376 h 1253095"/>
              <a:gd name="connsiteX35" fmla="*/ 1163285 w 1957087"/>
              <a:gd name="connsiteY35" fmla="*/ 1246308 h 1253095"/>
              <a:gd name="connsiteX36" fmla="*/ 1170775 w 1957087"/>
              <a:gd name="connsiteY36" fmla="*/ 1249186 h 1253095"/>
              <a:gd name="connsiteX37" fmla="*/ 1165591 w 1957087"/>
              <a:gd name="connsiteY37" fmla="*/ 1251492 h 1253095"/>
              <a:gd name="connsiteX38" fmla="*/ 1655093 w 1957087"/>
              <a:gd name="connsiteY38" fmla="*/ 1243621 h 1253095"/>
              <a:gd name="connsiteX39" fmla="*/ 1659011 w 1957087"/>
              <a:gd name="connsiteY39" fmla="*/ 1246845 h 1253095"/>
              <a:gd name="connsiteX40" fmla="*/ 1655786 w 1957087"/>
              <a:gd name="connsiteY40" fmla="*/ 1250763 h 1253095"/>
              <a:gd name="connsiteX41" fmla="*/ 1662929 w 1957087"/>
              <a:gd name="connsiteY41" fmla="*/ 1250070 h 1253095"/>
              <a:gd name="connsiteX42" fmla="*/ 1664078 w 1957087"/>
              <a:gd name="connsiteY42" fmla="*/ 1253095 h 1253095"/>
              <a:gd name="connsiteX43" fmla="*/ 1649743 w 1957087"/>
              <a:gd name="connsiteY43" fmla="*/ 1253095 h 1253095"/>
              <a:gd name="connsiteX44" fmla="*/ 1651110 w 1957087"/>
              <a:gd name="connsiteY44" fmla="*/ 1249584 h 1253095"/>
              <a:gd name="connsiteX45" fmla="*/ 1655093 w 1957087"/>
              <a:gd name="connsiteY45" fmla="*/ 1243621 h 1253095"/>
              <a:gd name="connsiteX46" fmla="*/ 1560854 w 1957087"/>
              <a:gd name="connsiteY46" fmla="*/ 1238351 h 1253095"/>
              <a:gd name="connsiteX47" fmla="*/ 1557976 w 1957087"/>
              <a:gd name="connsiteY47" fmla="*/ 1245840 h 1253095"/>
              <a:gd name="connsiteX48" fmla="*/ 1555671 w 1957087"/>
              <a:gd name="connsiteY48" fmla="*/ 1240657 h 1253095"/>
              <a:gd name="connsiteX49" fmla="*/ 1461432 w 1957087"/>
              <a:gd name="connsiteY49" fmla="*/ 1235385 h 1253095"/>
              <a:gd name="connsiteX50" fmla="*/ 1458207 w 1957087"/>
              <a:gd name="connsiteY50" fmla="*/ 1239304 h 1253095"/>
              <a:gd name="connsiteX51" fmla="*/ 1464084 w 1957087"/>
              <a:gd name="connsiteY51" fmla="*/ 1244140 h 1253095"/>
              <a:gd name="connsiteX52" fmla="*/ 1461432 w 1957087"/>
              <a:gd name="connsiteY52" fmla="*/ 1235385 h 1253095"/>
              <a:gd name="connsiteX53" fmla="*/ 334499 w 1957087"/>
              <a:gd name="connsiteY53" fmla="*/ 1231244 h 1253095"/>
              <a:gd name="connsiteX54" fmla="*/ 340029 w 1957087"/>
              <a:gd name="connsiteY54" fmla="*/ 1232509 h 1253095"/>
              <a:gd name="connsiteX55" fmla="*/ 335192 w 1957087"/>
              <a:gd name="connsiteY55" fmla="*/ 1238386 h 1253095"/>
              <a:gd name="connsiteX56" fmla="*/ 1136554 w 1957087"/>
              <a:gd name="connsiteY56" fmla="*/ 1230879 h 1253095"/>
              <a:gd name="connsiteX57" fmla="*/ 1130104 w 1957087"/>
              <a:gd name="connsiteY57" fmla="*/ 1238715 h 1253095"/>
              <a:gd name="connsiteX58" fmla="*/ 1140818 w 1957087"/>
              <a:gd name="connsiteY58" fmla="*/ 1237675 h 1253095"/>
              <a:gd name="connsiteX59" fmla="*/ 377701 w 1957087"/>
              <a:gd name="connsiteY59" fmla="*/ 1230654 h 1253095"/>
              <a:gd name="connsiteX60" fmla="*/ 378395 w 1957087"/>
              <a:gd name="connsiteY60" fmla="*/ 1237796 h 1253095"/>
              <a:gd name="connsiteX61" fmla="*/ 385190 w 1957087"/>
              <a:gd name="connsiteY61" fmla="*/ 1233532 h 1253095"/>
              <a:gd name="connsiteX62" fmla="*/ 1181367 w 1957087"/>
              <a:gd name="connsiteY62" fmla="*/ 1228331 h 1253095"/>
              <a:gd name="connsiteX63" fmla="*/ 1187244 w 1957087"/>
              <a:gd name="connsiteY63" fmla="*/ 1233168 h 1253095"/>
              <a:gd name="connsiteX64" fmla="*/ 1171693 w 1957087"/>
              <a:gd name="connsiteY64" fmla="*/ 1240085 h 1253095"/>
              <a:gd name="connsiteX65" fmla="*/ 1375947 w 1957087"/>
              <a:gd name="connsiteY65" fmla="*/ 1227463 h 1253095"/>
              <a:gd name="connsiteX66" fmla="*/ 1387008 w 1957087"/>
              <a:gd name="connsiteY66" fmla="*/ 1229994 h 1253095"/>
              <a:gd name="connsiteX67" fmla="*/ 1384130 w 1957087"/>
              <a:gd name="connsiteY67" fmla="*/ 1237484 h 1253095"/>
              <a:gd name="connsiteX68" fmla="*/ 1377490 w 1957087"/>
              <a:gd name="connsiteY68" fmla="*/ 1234073 h 1253095"/>
              <a:gd name="connsiteX69" fmla="*/ 1371111 w 1957087"/>
              <a:gd name="connsiteY69" fmla="*/ 1233340 h 1253095"/>
              <a:gd name="connsiteX70" fmla="*/ 1371111 w 1957087"/>
              <a:gd name="connsiteY70" fmla="*/ 1233341 h 1253095"/>
              <a:gd name="connsiteX71" fmla="*/ 1361662 w 1957087"/>
              <a:gd name="connsiteY71" fmla="*/ 1228851 h 1253095"/>
              <a:gd name="connsiteX72" fmla="*/ 1368805 w 1957087"/>
              <a:gd name="connsiteY72" fmla="*/ 1228157 h 1253095"/>
              <a:gd name="connsiteX73" fmla="*/ 1371110 w 1957087"/>
              <a:gd name="connsiteY73" fmla="*/ 1233340 h 1253095"/>
              <a:gd name="connsiteX74" fmla="*/ 357540 w 1957087"/>
              <a:gd name="connsiteY74" fmla="*/ 1227205 h 1253095"/>
              <a:gd name="connsiteX75" fmla="*/ 360192 w 1957087"/>
              <a:gd name="connsiteY75" fmla="*/ 1235959 h 1253095"/>
              <a:gd name="connsiteX76" fmla="*/ 363416 w 1957087"/>
              <a:gd name="connsiteY76" fmla="*/ 1232041 h 1253095"/>
              <a:gd name="connsiteX77" fmla="*/ 367334 w 1957087"/>
              <a:gd name="connsiteY77" fmla="*/ 1235265 h 1253095"/>
              <a:gd name="connsiteX78" fmla="*/ 364457 w 1957087"/>
              <a:gd name="connsiteY78" fmla="*/ 1242755 h 1253095"/>
              <a:gd name="connsiteX79" fmla="*/ 373212 w 1957087"/>
              <a:gd name="connsiteY79" fmla="*/ 1240103 h 1253095"/>
              <a:gd name="connsiteX80" fmla="*/ 367334 w 1957087"/>
              <a:gd name="connsiteY80" fmla="*/ 1235265 h 1253095"/>
              <a:gd name="connsiteX81" fmla="*/ 357540 w 1957087"/>
              <a:gd name="connsiteY81" fmla="*/ 1227205 h 1253095"/>
              <a:gd name="connsiteX82" fmla="*/ 1485737 w 1957087"/>
              <a:gd name="connsiteY82" fmla="*/ 1225816 h 1253095"/>
              <a:gd name="connsiteX83" fmla="*/ 1488390 w 1957087"/>
              <a:gd name="connsiteY83" fmla="*/ 1234571 h 1253095"/>
              <a:gd name="connsiteX84" fmla="*/ 1493573 w 1957087"/>
              <a:gd name="connsiteY84" fmla="*/ 1232266 h 1253095"/>
              <a:gd name="connsiteX85" fmla="*/ 1716376 w 1957087"/>
              <a:gd name="connsiteY85" fmla="*/ 1225054 h 1253095"/>
              <a:gd name="connsiteX86" fmla="*/ 1716723 w 1957087"/>
              <a:gd name="connsiteY86" fmla="*/ 1228625 h 1253095"/>
              <a:gd name="connsiteX87" fmla="*/ 1711539 w 1957087"/>
              <a:gd name="connsiteY87" fmla="*/ 1230931 h 1253095"/>
              <a:gd name="connsiteX88" fmla="*/ 1709233 w 1957087"/>
              <a:gd name="connsiteY88" fmla="*/ 1225747 h 1253095"/>
              <a:gd name="connsiteX89" fmla="*/ 1518743 w 1957087"/>
              <a:gd name="connsiteY89" fmla="*/ 1224640 h 1253095"/>
              <a:gd name="connsiteX90" fmla="*/ 1513041 w 1957087"/>
              <a:gd name="connsiteY90" fmla="*/ 1228572 h 1253095"/>
              <a:gd name="connsiteX91" fmla="*/ 1523755 w 1957087"/>
              <a:gd name="connsiteY91" fmla="*/ 1227533 h 1253095"/>
              <a:gd name="connsiteX92" fmla="*/ 1518743 w 1957087"/>
              <a:gd name="connsiteY92" fmla="*/ 1224640 h 1253095"/>
              <a:gd name="connsiteX93" fmla="*/ 1353827 w 1957087"/>
              <a:gd name="connsiteY93" fmla="*/ 1222402 h 1253095"/>
              <a:gd name="connsiteX94" fmla="*/ 1362009 w 1957087"/>
              <a:gd name="connsiteY94" fmla="*/ 1232422 h 1253095"/>
              <a:gd name="connsiteX95" fmla="*/ 1360398 w 1957087"/>
              <a:gd name="connsiteY95" fmla="*/ 1234381 h 1253095"/>
              <a:gd name="connsiteX96" fmla="*/ 1365437 w 1957087"/>
              <a:gd name="connsiteY96" fmla="*/ 1235244 h 1253095"/>
              <a:gd name="connsiteX97" fmla="*/ 1362702 w 1957087"/>
              <a:gd name="connsiteY97" fmla="*/ 1239565 h 1253095"/>
              <a:gd name="connsiteX98" fmla="*/ 1355213 w 1957087"/>
              <a:gd name="connsiteY98" fmla="*/ 1236687 h 1253095"/>
              <a:gd name="connsiteX99" fmla="*/ 1357631 w 1957087"/>
              <a:gd name="connsiteY99" fmla="*/ 1233748 h 1253095"/>
              <a:gd name="connsiteX100" fmla="*/ 1354867 w 1957087"/>
              <a:gd name="connsiteY100" fmla="*/ 1233116 h 1253095"/>
              <a:gd name="connsiteX101" fmla="*/ 1351989 w 1957087"/>
              <a:gd name="connsiteY101" fmla="*/ 1240605 h 1253095"/>
              <a:gd name="connsiteX102" fmla="*/ 1355002 w 1957087"/>
              <a:gd name="connsiteY102" fmla="*/ 1248424 h 1253095"/>
              <a:gd name="connsiteX103" fmla="*/ 1353494 w 1957087"/>
              <a:gd name="connsiteY103" fmla="*/ 1253095 h 1253095"/>
              <a:gd name="connsiteX104" fmla="*/ 1310356 w 1957087"/>
              <a:gd name="connsiteY104" fmla="*/ 1253095 h 1253095"/>
              <a:gd name="connsiteX105" fmla="*/ 1309828 w 1957087"/>
              <a:gd name="connsiteY105" fmla="*/ 1251908 h 1253095"/>
              <a:gd name="connsiteX106" fmla="*/ 1315012 w 1957087"/>
              <a:gd name="connsiteY106" fmla="*/ 1249602 h 1253095"/>
              <a:gd name="connsiteX107" fmla="*/ 1320542 w 1957087"/>
              <a:gd name="connsiteY107" fmla="*/ 1250868 h 1253095"/>
              <a:gd name="connsiteX108" fmla="*/ 1317542 w 1957087"/>
              <a:gd name="connsiteY108" fmla="*/ 1238542 h 1253095"/>
              <a:gd name="connsiteX109" fmla="*/ 1331134 w 1957087"/>
              <a:gd name="connsiteY109" fmla="*/ 1230013 h 1253095"/>
              <a:gd name="connsiteX110" fmla="*/ 1333440 w 1957087"/>
              <a:gd name="connsiteY110" fmla="*/ 1235196 h 1253095"/>
              <a:gd name="connsiteX111" fmla="*/ 1349337 w 1957087"/>
              <a:gd name="connsiteY111" fmla="*/ 1231850 h 1253095"/>
              <a:gd name="connsiteX112" fmla="*/ 1544836 w 1957087"/>
              <a:gd name="connsiteY112" fmla="*/ 1221881 h 1253095"/>
              <a:gd name="connsiteX113" fmla="*/ 1545876 w 1957087"/>
              <a:gd name="connsiteY113" fmla="*/ 1232594 h 1253095"/>
              <a:gd name="connsiteX114" fmla="*/ 1552325 w 1957087"/>
              <a:gd name="connsiteY114" fmla="*/ 1224758 h 1253095"/>
              <a:gd name="connsiteX115" fmla="*/ 1263505 w 1957087"/>
              <a:gd name="connsiteY115" fmla="*/ 1220356 h 1253095"/>
              <a:gd name="connsiteX116" fmla="*/ 1263281 w 1957087"/>
              <a:gd name="connsiteY116" fmla="*/ 1236600 h 1253095"/>
              <a:gd name="connsiteX117" fmla="*/ 1257750 w 1957087"/>
              <a:gd name="connsiteY117" fmla="*/ 1235334 h 1253095"/>
              <a:gd name="connsiteX118" fmla="*/ 1256485 w 1957087"/>
              <a:gd name="connsiteY118" fmla="*/ 1240864 h 1253095"/>
              <a:gd name="connsiteX119" fmla="*/ 1265239 w 1957087"/>
              <a:gd name="connsiteY119" fmla="*/ 1238212 h 1253095"/>
              <a:gd name="connsiteX120" fmla="*/ 1262708 w 1957087"/>
              <a:gd name="connsiteY120" fmla="*/ 1249272 h 1253095"/>
              <a:gd name="connsiteX121" fmla="*/ 1255565 w 1957087"/>
              <a:gd name="connsiteY121" fmla="*/ 1249966 h 1253095"/>
              <a:gd name="connsiteX122" fmla="*/ 1256485 w 1957087"/>
              <a:gd name="connsiteY122" fmla="*/ 1240865 h 1253095"/>
              <a:gd name="connsiteX123" fmla="*/ 1249342 w 1957087"/>
              <a:gd name="connsiteY123" fmla="*/ 1241558 h 1253095"/>
              <a:gd name="connsiteX124" fmla="*/ 1241159 w 1957087"/>
              <a:gd name="connsiteY124" fmla="*/ 1231538 h 1253095"/>
              <a:gd name="connsiteX125" fmla="*/ 1253485 w 1957087"/>
              <a:gd name="connsiteY125" fmla="*/ 1228538 h 1253095"/>
              <a:gd name="connsiteX126" fmla="*/ 376661 w 1957087"/>
              <a:gd name="connsiteY126" fmla="*/ 1219941 h 1253095"/>
              <a:gd name="connsiteX127" fmla="*/ 367907 w 1957087"/>
              <a:gd name="connsiteY127" fmla="*/ 1222594 h 1253095"/>
              <a:gd name="connsiteX128" fmla="*/ 372518 w 1957087"/>
              <a:gd name="connsiteY128" fmla="*/ 1232960 h 1253095"/>
              <a:gd name="connsiteX129" fmla="*/ 1454515 w 1957087"/>
              <a:gd name="connsiteY129" fmla="*/ 1219835 h 1253095"/>
              <a:gd name="connsiteX130" fmla="*/ 1449678 w 1957087"/>
              <a:gd name="connsiteY130" fmla="*/ 1225712 h 1253095"/>
              <a:gd name="connsiteX131" fmla="*/ 1455555 w 1957087"/>
              <a:gd name="connsiteY131" fmla="*/ 1230549 h 1253095"/>
              <a:gd name="connsiteX132" fmla="*/ 1252445 w 1957087"/>
              <a:gd name="connsiteY132" fmla="*/ 1217825 h 1253095"/>
              <a:gd name="connsiteX133" fmla="*/ 1251526 w 1957087"/>
              <a:gd name="connsiteY133" fmla="*/ 1226927 h 1253095"/>
              <a:gd name="connsiteX134" fmla="*/ 1244036 w 1957087"/>
              <a:gd name="connsiteY134" fmla="*/ 1224049 h 1253095"/>
              <a:gd name="connsiteX135" fmla="*/ 385416 w 1957087"/>
              <a:gd name="connsiteY135" fmla="*/ 1217288 h 1253095"/>
              <a:gd name="connsiteX136" fmla="*/ 380579 w 1957087"/>
              <a:gd name="connsiteY136" fmla="*/ 1223165 h 1253095"/>
              <a:gd name="connsiteX137" fmla="*/ 391292 w 1957087"/>
              <a:gd name="connsiteY137" fmla="*/ 1222125 h 1253095"/>
              <a:gd name="connsiteX138" fmla="*/ 1145880 w 1957087"/>
              <a:gd name="connsiteY138" fmla="*/ 1215554 h 1253095"/>
              <a:gd name="connsiteX139" fmla="*/ 1138737 w 1957087"/>
              <a:gd name="connsiteY139" fmla="*/ 1216247 h 1253095"/>
              <a:gd name="connsiteX140" fmla="*/ 1139431 w 1957087"/>
              <a:gd name="connsiteY140" fmla="*/ 1223389 h 1253095"/>
              <a:gd name="connsiteX141" fmla="*/ 329193 w 1957087"/>
              <a:gd name="connsiteY141" fmla="*/ 1213734 h 1253095"/>
              <a:gd name="connsiteX142" fmla="*/ 331846 w 1957087"/>
              <a:gd name="connsiteY142" fmla="*/ 1222489 h 1253095"/>
              <a:gd name="connsiteX143" fmla="*/ 324703 w 1957087"/>
              <a:gd name="connsiteY143" fmla="*/ 1223183 h 1253095"/>
              <a:gd name="connsiteX144" fmla="*/ 1625016 w 1957087"/>
              <a:gd name="connsiteY144" fmla="*/ 1212294 h 1253095"/>
              <a:gd name="connsiteX145" fmla="*/ 1623750 w 1957087"/>
              <a:gd name="connsiteY145" fmla="*/ 1217824 h 1253095"/>
              <a:gd name="connsiteX146" fmla="*/ 1629280 w 1957087"/>
              <a:gd name="connsiteY146" fmla="*/ 1219089 h 1253095"/>
              <a:gd name="connsiteX147" fmla="*/ 1632504 w 1957087"/>
              <a:gd name="connsiteY147" fmla="*/ 1215171 h 1253095"/>
              <a:gd name="connsiteX148" fmla="*/ 1242649 w 1957087"/>
              <a:gd name="connsiteY148" fmla="*/ 1209763 h 1253095"/>
              <a:gd name="connsiteX149" fmla="*/ 1246567 w 1957087"/>
              <a:gd name="connsiteY149" fmla="*/ 1212988 h 1253095"/>
              <a:gd name="connsiteX150" fmla="*/ 1246914 w 1957087"/>
              <a:gd name="connsiteY150" fmla="*/ 1216559 h 1253095"/>
              <a:gd name="connsiteX151" fmla="*/ 1239772 w 1957087"/>
              <a:gd name="connsiteY151" fmla="*/ 1217253 h 1253095"/>
              <a:gd name="connsiteX152" fmla="*/ 1150717 w 1957087"/>
              <a:gd name="connsiteY152" fmla="*/ 1209676 h 1253095"/>
              <a:gd name="connsiteX153" fmla="*/ 1147492 w 1957087"/>
              <a:gd name="connsiteY153" fmla="*/ 1213595 h 1253095"/>
              <a:gd name="connsiteX154" fmla="*/ 1162471 w 1957087"/>
              <a:gd name="connsiteY154" fmla="*/ 1219350 h 1253095"/>
              <a:gd name="connsiteX155" fmla="*/ 1162124 w 1957087"/>
              <a:gd name="connsiteY155" fmla="*/ 1215779 h 1253095"/>
              <a:gd name="connsiteX156" fmla="*/ 1408314 w 1957087"/>
              <a:gd name="connsiteY156" fmla="*/ 1208099 h 1253095"/>
              <a:gd name="connsiteX157" fmla="*/ 1401866 w 1957087"/>
              <a:gd name="connsiteY157" fmla="*/ 1215935 h 1253095"/>
              <a:gd name="connsiteX158" fmla="*/ 1416150 w 1957087"/>
              <a:gd name="connsiteY158" fmla="*/ 1214548 h 1253095"/>
              <a:gd name="connsiteX159" fmla="*/ 1260506 w 1957087"/>
              <a:gd name="connsiteY159" fmla="*/ 1208030 h 1253095"/>
              <a:gd name="connsiteX160" fmla="*/ 1266383 w 1957087"/>
              <a:gd name="connsiteY160" fmla="*/ 1212867 h 1253095"/>
              <a:gd name="connsiteX161" fmla="*/ 1263159 w 1957087"/>
              <a:gd name="connsiteY161" fmla="*/ 1216785 h 1253095"/>
              <a:gd name="connsiteX162" fmla="*/ 1300136 w 1957087"/>
              <a:gd name="connsiteY162" fmla="*/ 1207787 h 1253095"/>
              <a:gd name="connsiteX163" fmla="*/ 1301177 w 1957087"/>
              <a:gd name="connsiteY163" fmla="*/ 1218501 h 1253095"/>
              <a:gd name="connsiteX164" fmla="*/ 1312585 w 1957087"/>
              <a:gd name="connsiteY164" fmla="*/ 1224604 h 1253095"/>
              <a:gd name="connsiteX165" fmla="*/ 1306136 w 1957087"/>
              <a:gd name="connsiteY165" fmla="*/ 1232440 h 1253095"/>
              <a:gd name="connsiteX166" fmla="*/ 1314318 w 1957087"/>
              <a:gd name="connsiteY166" fmla="*/ 1242460 h 1253095"/>
              <a:gd name="connsiteX167" fmla="*/ 1315012 w 1957087"/>
              <a:gd name="connsiteY167" fmla="*/ 1249602 h 1253095"/>
              <a:gd name="connsiteX168" fmla="*/ 1307522 w 1957087"/>
              <a:gd name="connsiteY168" fmla="*/ 1246724 h 1253095"/>
              <a:gd name="connsiteX169" fmla="*/ 1302564 w 1957087"/>
              <a:gd name="connsiteY169" fmla="*/ 1232786 h 1253095"/>
              <a:gd name="connsiteX170" fmla="*/ 1288279 w 1957087"/>
              <a:gd name="connsiteY170" fmla="*/ 1234173 h 1253095"/>
              <a:gd name="connsiteX171" fmla="*/ 1293116 w 1957087"/>
              <a:gd name="connsiteY171" fmla="*/ 1228296 h 1253095"/>
              <a:gd name="connsiteX172" fmla="*/ 1418681 w 1957087"/>
              <a:gd name="connsiteY172" fmla="*/ 1203487 h 1253095"/>
              <a:gd name="connsiteX173" fmla="*/ 1419374 w 1957087"/>
              <a:gd name="connsiteY173" fmla="*/ 1210630 h 1253095"/>
              <a:gd name="connsiteX174" fmla="*/ 1426517 w 1957087"/>
              <a:gd name="connsiteY174" fmla="*/ 1209936 h 1253095"/>
              <a:gd name="connsiteX175" fmla="*/ 1701623 w 1957087"/>
              <a:gd name="connsiteY175" fmla="*/ 1203054 h 1253095"/>
              <a:gd name="connsiteX176" fmla="*/ 1707153 w 1957087"/>
              <a:gd name="connsiteY176" fmla="*/ 1204319 h 1253095"/>
              <a:gd name="connsiteX177" fmla="*/ 1699091 w 1957087"/>
              <a:gd name="connsiteY177" fmla="*/ 1214115 h 1253095"/>
              <a:gd name="connsiteX178" fmla="*/ 1258200 w 1957087"/>
              <a:gd name="connsiteY178" fmla="*/ 1202846 h 1253095"/>
              <a:gd name="connsiteX179" fmla="*/ 1253363 w 1957087"/>
              <a:gd name="connsiteY179" fmla="*/ 1208723 h 1253095"/>
              <a:gd name="connsiteX180" fmla="*/ 1251058 w 1957087"/>
              <a:gd name="connsiteY180" fmla="*/ 1203540 h 1253095"/>
              <a:gd name="connsiteX181" fmla="*/ 322623 w 1957087"/>
              <a:gd name="connsiteY181" fmla="*/ 1201755 h 1253095"/>
              <a:gd name="connsiteX182" fmla="*/ 316521 w 1957087"/>
              <a:gd name="connsiteY182" fmla="*/ 1213163 h 1253095"/>
              <a:gd name="connsiteX183" fmla="*/ 310297 w 1957087"/>
              <a:gd name="connsiteY183" fmla="*/ 1204755 h 1253095"/>
              <a:gd name="connsiteX184" fmla="*/ 1295872 w 1957087"/>
              <a:gd name="connsiteY184" fmla="*/ 1200991 h 1253095"/>
              <a:gd name="connsiteX185" fmla="*/ 1300136 w 1957087"/>
              <a:gd name="connsiteY185" fmla="*/ 1207787 h 1253095"/>
              <a:gd name="connsiteX186" fmla="*/ 1296218 w 1957087"/>
              <a:gd name="connsiteY186" fmla="*/ 1204563 h 1253095"/>
              <a:gd name="connsiteX187" fmla="*/ 1292075 w 1957087"/>
              <a:gd name="connsiteY187" fmla="*/ 1217582 h 1253095"/>
              <a:gd name="connsiteX188" fmla="*/ 1287576 w 1957087"/>
              <a:gd name="connsiteY188" fmla="*/ 1215311 h 1253095"/>
              <a:gd name="connsiteX189" fmla="*/ 1289271 w 1957087"/>
              <a:gd name="connsiteY189" fmla="*/ 1214813 h 1253095"/>
              <a:gd name="connsiteX190" fmla="*/ 1287396 w 1957087"/>
              <a:gd name="connsiteY190" fmla="*/ 1215220 h 1253095"/>
              <a:gd name="connsiteX191" fmla="*/ 1287576 w 1957087"/>
              <a:gd name="connsiteY191" fmla="*/ 1215311 h 1253095"/>
              <a:gd name="connsiteX192" fmla="*/ 1282973 w 1957087"/>
              <a:gd name="connsiteY192" fmla="*/ 1216663 h 1253095"/>
              <a:gd name="connsiteX193" fmla="*/ 1279628 w 1957087"/>
              <a:gd name="connsiteY193" fmla="*/ 1200766 h 1253095"/>
              <a:gd name="connsiteX194" fmla="*/ 1283546 w 1957087"/>
              <a:gd name="connsiteY194" fmla="*/ 1203991 h 1253095"/>
              <a:gd name="connsiteX195" fmla="*/ 1276403 w 1957087"/>
              <a:gd name="connsiteY195" fmla="*/ 1204684 h 1253095"/>
              <a:gd name="connsiteX196" fmla="*/ 1191266 w 1957087"/>
              <a:gd name="connsiteY196" fmla="*/ 1200332 h 1253095"/>
              <a:gd name="connsiteX197" fmla="*/ 1167880 w 1957087"/>
              <a:gd name="connsiteY197" fmla="*/ 1200801 h 1253095"/>
              <a:gd name="connsiteX198" fmla="*/ 1161778 w 1957087"/>
              <a:gd name="connsiteY198" fmla="*/ 1212208 h 1253095"/>
              <a:gd name="connsiteX199" fmla="*/ 1163737 w 1957087"/>
              <a:gd name="connsiteY199" fmla="*/ 1213820 h 1253095"/>
              <a:gd name="connsiteX200" fmla="*/ 1170185 w 1957087"/>
              <a:gd name="connsiteY200" fmla="*/ 1205984 h 1253095"/>
              <a:gd name="connsiteX201" fmla="*/ 1172492 w 1957087"/>
              <a:gd name="connsiteY201" fmla="*/ 1211167 h 1253095"/>
              <a:gd name="connsiteX202" fmla="*/ 1183551 w 1957087"/>
              <a:gd name="connsiteY202" fmla="*/ 1213699 h 1253095"/>
              <a:gd name="connsiteX203" fmla="*/ 1184817 w 1957087"/>
              <a:gd name="connsiteY203" fmla="*/ 1208168 h 1253095"/>
              <a:gd name="connsiteX204" fmla="*/ 1452435 w 1957087"/>
              <a:gd name="connsiteY204" fmla="*/ 1198408 h 1253095"/>
              <a:gd name="connsiteX205" fmla="*/ 1445985 w 1957087"/>
              <a:gd name="connsiteY205" fmla="*/ 1206244 h 1253095"/>
              <a:gd name="connsiteX206" fmla="*/ 1453128 w 1957087"/>
              <a:gd name="connsiteY206" fmla="*/ 1205550 h 1253095"/>
              <a:gd name="connsiteX207" fmla="*/ 1152902 w 1957087"/>
              <a:gd name="connsiteY207" fmla="*/ 1195045 h 1253095"/>
              <a:gd name="connsiteX208" fmla="*/ 1153595 w 1957087"/>
              <a:gd name="connsiteY208" fmla="*/ 1202187 h 1253095"/>
              <a:gd name="connsiteX209" fmla="*/ 1160390 w 1957087"/>
              <a:gd name="connsiteY209" fmla="*/ 1197923 h 1253095"/>
              <a:gd name="connsiteX210" fmla="*/ 357991 w 1957087"/>
              <a:gd name="connsiteY210" fmla="*/ 1194717 h 1253095"/>
              <a:gd name="connsiteX211" fmla="*/ 345664 w 1957087"/>
              <a:gd name="connsiteY211" fmla="*/ 1197716 h 1253095"/>
              <a:gd name="connsiteX212" fmla="*/ 347970 w 1957087"/>
              <a:gd name="connsiteY212" fmla="*/ 1202899 h 1253095"/>
              <a:gd name="connsiteX213" fmla="*/ 351194 w 1957087"/>
              <a:gd name="connsiteY213" fmla="*/ 1198981 h 1253095"/>
              <a:gd name="connsiteX214" fmla="*/ 357071 w 1957087"/>
              <a:gd name="connsiteY214" fmla="*/ 1203818 h 1253095"/>
              <a:gd name="connsiteX215" fmla="*/ 1307851 w 1957087"/>
              <a:gd name="connsiteY215" fmla="*/ 1194421 h 1253095"/>
              <a:gd name="connsiteX216" fmla="*/ 1300709 w 1957087"/>
              <a:gd name="connsiteY216" fmla="*/ 1195115 h 1253095"/>
              <a:gd name="connsiteX217" fmla="*/ 1308545 w 1957087"/>
              <a:gd name="connsiteY217" fmla="*/ 1201563 h 1253095"/>
              <a:gd name="connsiteX218" fmla="*/ 1147372 w 1957087"/>
              <a:gd name="connsiteY218" fmla="*/ 1193779 h 1253095"/>
              <a:gd name="connsiteX219" fmla="*/ 1138617 w 1957087"/>
              <a:gd name="connsiteY219" fmla="*/ 1196432 h 1253095"/>
              <a:gd name="connsiteX220" fmla="*/ 1140923 w 1957087"/>
              <a:gd name="connsiteY220" fmla="*/ 1201616 h 1253095"/>
              <a:gd name="connsiteX221" fmla="*/ 1855533 w 1957087"/>
              <a:gd name="connsiteY221" fmla="*/ 1191716 h 1253095"/>
              <a:gd name="connsiteX222" fmla="*/ 1868552 w 1957087"/>
              <a:gd name="connsiteY222" fmla="*/ 1195860 h 1253095"/>
              <a:gd name="connsiteX223" fmla="*/ 1874429 w 1957087"/>
              <a:gd name="connsiteY223" fmla="*/ 1200696 h 1253095"/>
              <a:gd name="connsiteX224" fmla="*/ 1873511 w 1957087"/>
              <a:gd name="connsiteY224" fmla="*/ 1209797 h 1253095"/>
              <a:gd name="connsiteX225" fmla="*/ 1852430 w 1957087"/>
              <a:gd name="connsiteY225" fmla="*/ 1215450 h 1253095"/>
              <a:gd name="connsiteX226" fmla="*/ 1841941 w 1957087"/>
              <a:gd name="connsiteY226" fmla="*/ 1200245 h 1253095"/>
              <a:gd name="connsiteX227" fmla="*/ 1852309 w 1957087"/>
              <a:gd name="connsiteY227" fmla="*/ 1195634 h 1253095"/>
              <a:gd name="connsiteX228" fmla="*/ 337481 w 1957087"/>
              <a:gd name="connsiteY228" fmla="*/ 1187695 h 1253095"/>
              <a:gd name="connsiteX229" fmla="*/ 338174 w 1957087"/>
              <a:gd name="connsiteY229" fmla="*/ 1194838 h 1253095"/>
              <a:gd name="connsiteX230" fmla="*/ 343358 w 1957087"/>
              <a:gd name="connsiteY230" fmla="*/ 1192532 h 1253095"/>
              <a:gd name="connsiteX231" fmla="*/ 343011 w 1957087"/>
              <a:gd name="connsiteY231" fmla="*/ 1188961 h 1253095"/>
              <a:gd name="connsiteX232" fmla="*/ 1343216 w 1957087"/>
              <a:gd name="connsiteY232" fmla="*/ 1187383 h 1253095"/>
              <a:gd name="connsiteX233" fmla="*/ 1345869 w 1957087"/>
              <a:gd name="connsiteY233" fmla="*/ 1196138 h 1253095"/>
              <a:gd name="connsiteX234" fmla="*/ 1339991 w 1957087"/>
              <a:gd name="connsiteY234" fmla="*/ 1191301 h 1253095"/>
              <a:gd name="connsiteX235" fmla="*/ 1407499 w 1957087"/>
              <a:gd name="connsiteY235" fmla="*/ 1181141 h 1253095"/>
              <a:gd name="connsiteX236" fmla="*/ 1396785 w 1957087"/>
              <a:gd name="connsiteY236" fmla="*/ 1182181 h 1253095"/>
              <a:gd name="connsiteX237" fmla="*/ 1401050 w 1957087"/>
              <a:gd name="connsiteY237" fmla="*/ 1188977 h 1253095"/>
              <a:gd name="connsiteX238" fmla="*/ 1389643 w 1957087"/>
              <a:gd name="connsiteY238" fmla="*/ 1182875 h 1253095"/>
              <a:gd name="connsiteX239" fmla="*/ 1388724 w 1957087"/>
              <a:gd name="connsiteY239" fmla="*/ 1191976 h 1253095"/>
              <a:gd name="connsiteX240" fmla="*/ 1399785 w 1957087"/>
              <a:gd name="connsiteY240" fmla="*/ 1194507 h 1253095"/>
              <a:gd name="connsiteX241" fmla="*/ 1402090 w 1957087"/>
              <a:gd name="connsiteY241" fmla="*/ 1199691 h 1253095"/>
              <a:gd name="connsiteX242" fmla="*/ 1405662 w 1957087"/>
              <a:gd name="connsiteY242" fmla="*/ 1199344 h 1253095"/>
              <a:gd name="connsiteX243" fmla="*/ 1404968 w 1957087"/>
              <a:gd name="connsiteY243" fmla="*/ 1192202 h 1253095"/>
              <a:gd name="connsiteX244" fmla="*/ 1415336 w 1957087"/>
              <a:gd name="connsiteY244" fmla="*/ 1187590 h 1253095"/>
              <a:gd name="connsiteX245" fmla="*/ 1407499 w 1957087"/>
              <a:gd name="connsiteY245" fmla="*/ 1181141 h 1253095"/>
              <a:gd name="connsiteX246" fmla="*/ 1625466 w 1957087"/>
              <a:gd name="connsiteY246" fmla="*/ 1179806 h 1253095"/>
              <a:gd name="connsiteX247" fmla="*/ 1617751 w 1957087"/>
              <a:gd name="connsiteY247" fmla="*/ 1193172 h 1253095"/>
              <a:gd name="connsiteX248" fmla="*/ 1609690 w 1957087"/>
              <a:gd name="connsiteY248" fmla="*/ 1202967 h 1253095"/>
              <a:gd name="connsiteX249" fmla="*/ 1611649 w 1957087"/>
              <a:gd name="connsiteY249" fmla="*/ 1204579 h 1253095"/>
              <a:gd name="connsiteX250" fmla="*/ 1620057 w 1957087"/>
              <a:gd name="connsiteY250" fmla="*/ 1198356 h 1253095"/>
              <a:gd name="connsiteX251" fmla="*/ 1621322 w 1957087"/>
              <a:gd name="connsiteY251" fmla="*/ 1192826 h 1253095"/>
              <a:gd name="connsiteX252" fmla="*/ 1630424 w 1957087"/>
              <a:gd name="connsiteY252" fmla="*/ 1193744 h 1253095"/>
              <a:gd name="connsiteX253" fmla="*/ 1625466 w 1957087"/>
              <a:gd name="connsiteY253" fmla="*/ 1179806 h 1253095"/>
              <a:gd name="connsiteX254" fmla="*/ 1209001 w 1957087"/>
              <a:gd name="connsiteY254" fmla="*/ 1178783 h 1253095"/>
              <a:gd name="connsiteX255" fmla="*/ 1204164 w 1957087"/>
              <a:gd name="connsiteY255" fmla="*/ 1184661 h 1253095"/>
              <a:gd name="connsiteX256" fmla="*/ 1206817 w 1957087"/>
              <a:gd name="connsiteY256" fmla="*/ 1193416 h 1253095"/>
              <a:gd name="connsiteX257" fmla="*/ 1204857 w 1957087"/>
              <a:gd name="connsiteY257" fmla="*/ 1191803 h 1253095"/>
              <a:gd name="connsiteX258" fmla="*/ 1196796 w 1957087"/>
              <a:gd name="connsiteY258" fmla="*/ 1201598 h 1253095"/>
              <a:gd name="connsiteX259" fmla="*/ 1202674 w 1957087"/>
              <a:gd name="connsiteY259" fmla="*/ 1206435 h 1253095"/>
              <a:gd name="connsiteX260" fmla="*/ 1207510 w 1957087"/>
              <a:gd name="connsiteY260" fmla="*/ 1200558 h 1253095"/>
              <a:gd name="connsiteX261" fmla="*/ 1211775 w 1957087"/>
              <a:gd name="connsiteY261" fmla="*/ 1207354 h 1253095"/>
              <a:gd name="connsiteX262" fmla="*/ 1216612 w 1957087"/>
              <a:gd name="connsiteY262" fmla="*/ 1201477 h 1253095"/>
              <a:gd name="connsiteX263" fmla="*/ 1225367 w 1957087"/>
              <a:gd name="connsiteY263" fmla="*/ 1198824 h 1253095"/>
              <a:gd name="connsiteX264" fmla="*/ 1218796 w 1957087"/>
              <a:gd name="connsiteY264" fmla="*/ 1186845 h 1253095"/>
              <a:gd name="connsiteX265" fmla="*/ 1213266 w 1957087"/>
              <a:gd name="connsiteY265" fmla="*/ 1185579 h 1253095"/>
              <a:gd name="connsiteX266" fmla="*/ 1210960 w 1957087"/>
              <a:gd name="connsiteY266" fmla="*/ 1180396 h 1253095"/>
              <a:gd name="connsiteX267" fmla="*/ 1735255 w 1957087"/>
              <a:gd name="connsiteY267" fmla="*/ 1178159 h 1253095"/>
              <a:gd name="connsiteX268" fmla="*/ 1741132 w 1957087"/>
              <a:gd name="connsiteY268" fmla="*/ 1182996 h 1253095"/>
              <a:gd name="connsiteX269" fmla="*/ 1736295 w 1957087"/>
              <a:gd name="connsiteY269" fmla="*/ 1188873 h 1253095"/>
              <a:gd name="connsiteX270" fmla="*/ 1693666 w 1957087"/>
              <a:gd name="connsiteY270" fmla="*/ 1176789 h 1253095"/>
              <a:gd name="connsiteX271" fmla="*/ 1698624 w 1957087"/>
              <a:gd name="connsiteY271" fmla="*/ 1190728 h 1253095"/>
              <a:gd name="connsiteX272" fmla="*/ 1691481 w 1957087"/>
              <a:gd name="connsiteY272" fmla="*/ 1191421 h 1253095"/>
              <a:gd name="connsiteX273" fmla="*/ 1693666 w 1957087"/>
              <a:gd name="connsiteY273" fmla="*/ 1176789 h 1253095"/>
              <a:gd name="connsiteX274" fmla="*/ 1713481 w 1957087"/>
              <a:gd name="connsiteY274" fmla="*/ 1176669 h 1253095"/>
              <a:gd name="connsiteX275" fmla="*/ 1719358 w 1957087"/>
              <a:gd name="connsiteY275" fmla="*/ 1181506 h 1253095"/>
              <a:gd name="connsiteX276" fmla="*/ 1716133 w 1957087"/>
              <a:gd name="connsiteY276" fmla="*/ 1185424 h 1253095"/>
              <a:gd name="connsiteX277" fmla="*/ 352338 w 1957087"/>
              <a:gd name="connsiteY277" fmla="*/ 1173636 h 1253095"/>
              <a:gd name="connsiteX278" fmla="*/ 347501 w 1957087"/>
              <a:gd name="connsiteY278" fmla="*/ 1179512 h 1253095"/>
              <a:gd name="connsiteX279" fmla="*/ 343583 w 1957087"/>
              <a:gd name="connsiteY279" fmla="*/ 1176288 h 1253095"/>
              <a:gd name="connsiteX280" fmla="*/ 338746 w 1957087"/>
              <a:gd name="connsiteY280" fmla="*/ 1182165 h 1253095"/>
              <a:gd name="connsiteX281" fmla="*/ 347501 w 1957087"/>
              <a:gd name="connsiteY281" fmla="*/ 1179512 h 1253095"/>
              <a:gd name="connsiteX282" fmla="*/ 354991 w 1957087"/>
              <a:gd name="connsiteY282" fmla="*/ 1182391 h 1253095"/>
              <a:gd name="connsiteX283" fmla="*/ 1372359 w 1957087"/>
              <a:gd name="connsiteY283" fmla="*/ 1171936 h 1253095"/>
              <a:gd name="connsiteX284" fmla="*/ 1367175 w 1957087"/>
              <a:gd name="connsiteY284" fmla="*/ 1174242 h 1253095"/>
              <a:gd name="connsiteX285" fmla="*/ 1373052 w 1957087"/>
              <a:gd name="connsiteY285" fmla="*/ 1179078 h 1253095"/>
              <a:gd name="connsiteX286" fmla="*/ 1204390 w 1957087"/>
              <a:gd name="connsiteY286" fmla="*/ 1168417 h 1253095"/>
              <a:gd name="connsiteX287" fmla="*/ 1207042 w 1957087"/>
              <a:gd name="connsiteY287" fmla="*/ 1177171 h 1253095"/>
              <a:gd name="connsiteX288" fmla="*/ 1214531 w 1957087"/>
              <a:gd name="connsiteY288" fmla="*/ 1180049 h 1253095"/>
              <a:gd name="connsiteX289" fmla="*/ 1204390 w 1957087"/>
              <a:gd name="connsiteY289" fmla="*/ 1168417 h 1253095"/>
              <a:gd name="connsiteX290" fmla="*/ 1642282 w 1957087"/>
              <a:gd name="connsiteY290" fmla="*/ 1167359 h 1253095"/>
              <a:gd name="connsiteX291" fmla="*/ 1637792 w 1957087"/>
              <a:gd name="connsiteY291" fmla="*/ 1176807 h 1253095"/>
              <a:gd name="connsiteX292" fmla="*/ 1650465 w 1957087"/>
              <a:gd name="connsiteY292" fmla="*/ 1177379 h 1253095"/>
              <a:gd name="connsiteX293" fmla="*/ 1680375 w 1957087"/>
              <a:gd name="connsiteY293" fmla="*/ 1167237 h 1253095"/>
              <a:gd name="connsiteX294" fmla="*/ 1679418 w 1957087"/>
              <a:gd name="connsiteY294" fmla="*/ 1168401 h 1253095"/>
              <a:gd name="connsiteX295" fmla="*/ 1679540 w 1957087"/>
              <a:gd name="connsiteY295" fmla="*/ 1167737 h 1253095"/>
              <a:gd name="connsiteX296" fmla="*/ 1341137 w 1957087"/>
              <a:gd name="connsiteY296" fmla="*/ 1165955 h 1253095"/>
              <a:gd name="connsiteX297" fmla="*/ 1336300 w 1957087"/>
              <a:gd name="connsiteY297" fmla="*/ 1171832 h 1253095"/>
              <a:gd name="connsiteX298" fmla="*/ 1342177 w 1957087"/>
              <a:gd name="connsiteY298" fmla="*/ 1176669 h 1253095"/>
              <a:gd name="connsiteX299" fmla="*/ 1696196 w 1957087"/>
              <a:gd name="connsiteY299" fmla="*/ 1165729 h 1253095"/>
              <a:gd name="connsiteX300" fmla="*/ 1690440 w 1957087"/>
              <a:gd name="connsiteY300" fmla="*/ 1180708 h 1253095"/>
              <a:gd name="connsiteX301" fmla="*/ 1685829 w 1957087"/>
              <a:gd name="connsiteY301" fmla="*/ 1170341 h 1253095"/>
              <a:gd name="connsiteX302" fmla="*/ 1699768 w 1957087"/>
              <a:gd name="connsiteY302" fmla="*/ 1165383 h 1253095"/>
              <a:gd name="connsiteX303" fmla="*/ 1707604 w 1957087"/>
              <a:gd name="connsiteY303" fmla="*/ 1171832 h 1253095"/>
              <a:gd name="connsiteX304" fmla="*/ 1702420 w 1957087"/>
              <a:gd name="connsiteY304" fmla="*/ 1174138 h 1253095"/>
              <a:gd name="connsiteX305" fmla="*/ 1755642 w 1957087"/>
              <a:gd name="connsiteY305" fmla="*/ 1165365 h 1253095"/>
              <a:gd name="connsiteX306" fmla="*/ 1759560 w 1957087"/>
              <a:gd name="connsiteY306" fmla="*/ 1168590 h 1253095"/>
              <a:gd name="connsiteX307" fmla="*/ 1756336 w 1957087"/>
              <a:gd name="connsiteY307" fmla="*/ 1172508 h 1253095"/>
              <a:gd name="connsiteX308" fmla="*/ 1292404 w 1957087"/>
              <a:gd name="connsiteY308" fmla="*/ 1165279 h 1253095"/>
              <a:gd name="connsiteX309" fmla="*/ 1305424 w 1957087"/>
              <a:gd name="connsiteY309" fmla="*/ 1169423 h 1253095"/>
              <a:gd name="connsiteX310" fmla="*/ 1300587 w 1957087"/>
              <a:gd name="connsiteY310" fmla="*/ 1175300 h 1253095"/>
              <a:gd name="connsiteX311" fmla="*/ 1306464 w 1957087"/>
              <a:gd name="connsiteY311" fmla="*/ 1180136 h 1253095"/>
              <a:gd name="connsiteX312" fmla="*/ 1301627 w 1957087"/>
              <a:gd name="connsiteY312" fmla="*/ 1186014 h 1253095"/>
              <a:gd name="connsiteX313" fmla="*/ 1290913 w 1957087"/>
              <a:gd name="connsiteY313" fmla="*/ 1187054 h 1253095"/>
              <a:gd name="connsiteX314" fmla="*/ 1290220 w 1957087"/>
              <a:gd name="connsiteY314" fmla="*/ 1179911 h 1253095"/>
              <a:gd name="connsiteX315" fmla="*/ 1289180 w 1957087"/>
              <a:gd name="connsiteY315" fmla="*/ 1169197 h 1253095"/>
              <a:gd name="connsiteX316" fmla="*/ 1405766 w 1957087"/>
              <a:gd name="connsiteY316" fmla="*/ 1163285 h 1253095"/>
              <a:gd name="connsiteX317" fmla="*/ 1407152 w 1957087"/>
              <a:gd name="connsiteY317" fmla="*/ 1177570 h 1253095"/>
              <a:gd name="connsiteX318" fmla="*/ 1413601 w 1957087"/>
              <a:gd name="connsiteY318" fmla="*/ 1169734 h 1253095"/>
              <a:gd name="connsiteX319" fmla="*/ 1340790 w 1957087"/>
              <a:gd name="connsiteY319" fmla="*/ 1162383 h 1253095"/>
              <a:gd name="connsiteX320" fmla="*/ 1333647 w 1957087"/>
              <a:gd name="connsiteY320" fmla="*/ 1163077 h 1253095"/>
              <a:gd name="connsiteX321" fmla="*/ 1337565 w 1957087"/>
              <a:gd name="connsiteY321" fmla="*/ 1166301 h 1253095"/>
              <a:gd name="connsiteX322" fmla="*/ 1191023 w 1957087"/>
              <a:gd name="connsiteY322" fmla="*/ 1160702 h 1253095"/>
              <a:gd name="connsiteX323" fmla="*/ 1183881 w 1957087"/>
              <a:gd name="connsiteY323" fmla="*/ 1161395 h 1253095"/>
              <a:gd name="connsiteX324" fmla="*/ 1184574 w 1957087"/>
              <a:gd name="connsiteY324" fmla="*/ 1168538 h 1253095"/>
              <a:gd name="connsiteX325" fmla="*/ 1214410 w 1957087"/>
              <a:gd name="connsiteY325" fmla="*/ 1160234 h 1253095"/>
              <a:gd name="connsiteX326" fmla="*/ 1213491 w 1957087"/>
              <a:gd name="connsiteY326" fmla="*/ 1169336 h 1253095"/>
              <a:gd name="connsiteX327" fmla="*/ 1219940 w 1957087"/>
              <a:gd name="connsiteY327" fmla="*/ 1161500 h 1253095"/>
              <a:gd name="connsiteX328" fmla="*/ 1648731 w 1957087"/>
              <a:gd name="connsiteY328" fmla="*/ 1159523 h 1253095"/>
              <a:gd name="connsiteX329" fmla="*/ 1649424 w 1957087"/>
              <a:gd name="connsiteY329" fmla="*/ 1166665 h 1253095"/>
              <a:gd name="connsiteX330" fmla="*/ 1656567 w 1957087"/>
              <a:gd name="connsiteY330" fmla="*/ 1165972 h 1253095"/>
              <a:gd name="connsiteX331" fmla="*/ 1672117 w 1957087"/>
              <a:gd name="connsiteY331" fmla="*/ 1159055 h 1253095"/>
              <a:gd name="connsiteX332" fmla="*/ 1663710 w 1957087"/>
              <a:gd name="connsiteY332" fmla="*/ 1165278 h 1253095"/>
              <a:gd name="connsiteX333" fmla="*/ 1659220 w 1957087"/>
              <a:gd name="connsiteY333" fmla="*/ 1174727 h 1253095"/>
              <a:gd name="connsiteX334" fmla="*/ 1654036 w 1957087"/>
              <a:gd name="connsiteY334" fmla="*/ 1177033 h 1253095"/>
              <a:gd name="connsiteX335" fmla="*/ 1650811 w 1957087"/>
              <a:gd name="connsiteY335" fmla="*/ 1180951 h 1253095"/>
              <a:gd name="connsiteX336" fmla="*/ 1649546 w 1957087"/>
              <a:gd name="connsiteY336" fmla="*/ 1186481 h 1253095"/>
              <a:gd name="connsiteX337" fmla="*/ 1644363 w 1957087"/>
              <a:gd name="connsiteY337" fmla="*/ 1188786 h 1253095"/>
              <a:gd name="connsiteX338" fmla="*/ 1644709 w 1957087"/>
              <a:gd name="connsiteY338" fmla="*/ 1192357 h 1253095"/>
              <a:gd name="connsiteX339" fmla="*/ 1639179 w 1957087"/>
              <a:gd name="connsiteY339" fmla="*/ 1191092 h 1253095"/>
              <a:gd name="connsiteX340" fmla="*/ 1639873 w 1957087"/>
              <a:gd name="connsiteY340" fmla="*/ 1198235 h 1253095"/>
              <a:gd name="connsiteX341" fmla="*/ 1645056 w 1957087"/>
              <a:gd name="connsiteY341" fmla="*/ 1195929 h 1253095"/>
              <a:gd name="connsiteX342" fmla="*/ 1644709 w 1957087"/>
              <a:gd name="connsiteY342" fmla="*/ 1192357 h 1253095"/>
              <a:gd name="connsiteX343" fmla="*/ 1657381 w 1957087"/>
              <a:gd name="connsiteY343" fmla="*/ 1192930 h 1253095"/>
              <a:gd name="connsiteX344" fmla="*/ 1664177 w 1957087"/>
              <a:gd name="connsiteY344" fmla="*/ 1188665 h 1253095"/>
              <a:gd name="connsiteX345" fmla="*/ 1653117 w 1957087"/>
              <a:gd name="connsiteY345" fmla="*/ 1186134 h 1253095"/>
              <a:gd name="connsiteX346" fmla="*/ 1654383 w 1957087"/>
              <a:gd name="connsiteY346" fmla="*/ 1180604 h 1253095"/>
              <a:gd name="connsiteX347" fmla="*/ 1661525 w 1957087"/>
              <a:gd name="connsiteY347" fmla="*/ 1179910 h 1253095"/>
              <a:gd name="connsiteX348" fmla="*/ 1666016 w 1957087"/>
              <a:gd name="connsiteY348" fmla="*/ 1170462 h 1253095"/>
              <a:gd name="connsiteX349" fmla="*/ 1671545 w 1957087"/>
              <a:gd name="connsiteY349" fmla="*/ 1171727 h 1253095"/>
              <a:gd name="connsiteX350" fmla="*/ 291159 w 1957087"/>
              <a:gd name="connsiteY350" fmla="*/ 1156144 h 1253095"/>
              <a:gd name="connsiteX351" fmla="*/ 295770 w 1957087"/>
              <a:gd name="connsiteY351" fmla="*/ 1166511 h 1253095"/>
              <a:gd name="connsiteX352" fmla="*/ 285056 w 1957087"/>
              <a:gd name="connsiteY352" fmla="*/ 1167551 h 1253095"/>
              <a:gd name="connsiteX353" fmla="*/ 288281 w 1957087"/>
              <a:gd name="connsiteY353" fmla="*/ 1163633 h 1253095"/>
              <a:gd name="connsiteX354" fmla="*/ 284363 w 1957087"/>
              <a:gd name="connsiteY354" fmla="*/ 1160409 h 1253095"/>
              <a:gd name="connsiteX355" fmla="*/ 1170515 w 1957087"/>
              <a:gd name="connsiteY355" fmla="*/ 1153681 h 1253095"/>
              <a:gd name="connsiteX356" fmla="*/ 1167290 w 1957087"/>
              <a:gd name="connsiteY356" fmla="*/ 1157599 h 1253095"/>
              <a:gd name="connsiteX357" fmla="*/ 1171208 w 1957087"/>
              <a:gd name="connsiteY357" fmla="*/ 1160824 h 1253095"/>
              <a:gd name="connsiteX358" fmla="*/ 1664281 w 1957087"/>
              <a:gd name="connsiteY358" fmla="*/ 1152606 h 1253095"/>
              <a:gd name="connsiteX359" fmla="*/ 1660710 w 1957087"/>
              <a:gd name="connsiteY359" fmla="*/ 1152953 h 1253095"/>
              <a:gd name="connsiteX360" fmla="*/ 1664975 w 1957087"/>
              <a:gd name="connsiteY360" fmla="*/ 1159749 h 1253095"/>
              <a:gd name="connsiteX361" fmla="*/ 1665322 w 1957087"/>
              <a:gd name="connsiteY361" fmla="*/ 1163320 h 1253095"/>
              <a:gd name="connsiteX362" fmla="*/ 1668546 w 1957087"/>
              <a:gd name="connsiteY362" fmla="*/ 1159402 h 1253095"/>
              <a:gd name="connsiteX363" fmla="*/ 333682 w 1957087"/>
              <a:gd name="connsiteY363" fmla="*/ 1150889 h 1253095"/>
              <a:gd name="connsiteX364" fmla="*/ 328830 w 1957087"/>
              <a:gd name="connsiteY364" fmla="*/ 1154289 h 1253095"/>
              <a:gd name="connsiteX365" fmla="*/ 332748 w 1957087"/>
              <a:gd name="connsiteY365" fmla="*/ 1157513 h 1253095"/>
              <a:gd name="connsiteX366" fmla="*/ 327912 w 1957087"/>
              <a:gd name="connsiteY366" fmla="*/ 1163390 h 1253095"/>
              <a:gd name="connsiteX367" fmla="*/ 329871 w 1957087"/>
              <a:gd name="connsiteY367" fmla="*/ 1165002 h 1253095"/>
              <a:gd name="connsiteX368" fmla="*/ 334707 w 1957087"/>
              <a:gd name="connsiteY368" fmla="*/ 1159126 h 1253095"/>
              <a:gd name="connsiteX369" fmla="*/ 337585 w 1957087"/>
              <a:gd name="connsiteY369" fmla="*/ 1151636 h 1253095"/>
              <a:gd name="connsiteX370" fmla="*/ 333682 w 1957087"/>
              <a:gd name="connsiteY370" fmla="*/ 1150889 h 1253095"/>
              <a:gd name="connsiteX371" fmla="*/ 1728910 w 1957087"/>
              <a:gd name="connsiteY371" fmla="*/ 1149936 h 1253095"/>
              <a:gd name="connsiteX372" fmla="*/ 1729603 w 1957087"/>
              <a:gd name="connsiteY372" fmla="*/ 1157079 h 1253095"/>
              <a:gd name="connsiteX373" fmla="*/ 1720502 w 1957087"/>
              <a:gd name="connsiteY373" fmla="*/ 1156160 h 1253095"/>
              <a:gd name="connsiteX374" fmla="*/ 299567 w 1957087"/>
              <a:gd name="connsiteY374" fmla="*/ 1149921 h 1253095"/>
              <a:gd name="connsiteX375" fmla="*/ 296689 w 1957087"/>
              <a:gd name="connsiteY375" fmla="*/ 1157410 h 1253095"/>
              <a:gd name="connsiteX376" fmla="*/ 292771 w 1957087"/>
              <a:gd name="connsiteY376" fmla="*/ 1154185 h 1253095"/>
              <a:gd name="connsiteX377" fmla="*/ 1328689 w 1957087"/>
              <a:gd name="connsiteY377" fmla="*/ 1149139 h 1253095"/>
              <a:gd name="connsiteX378" fmla="*/ 1323506 w 1957087"/>
              <a:gd name="connsiteY378" fmla="*/ 1151444 h 1253095"/>
              <a:gd name="connsiteX379" fmla="*/ 1324546 w 1957087"/>
              <a:gd name="connsiteY379" fmla="*/ 1162158 h 1253095"/>
              <a:gd name="connsiteX380" fmla="*/ 1331689 w 1957087"/>
              <a:gd name="connsiteY380" fmla="*/ 1161465 h 1253095"/>
              <a:gd name="connsiteX381" fmla="*/ 1185389 w 1957087"/>
              <a:gd name="connsiteY381" fmla="*/ 1149083 h 1253095"/>
              <a:gd name="connsiteX382" fmla="*/ 1178004 w 1957087"/>
              <a:gd name="connsiteY382" fmla="*/ 1156559 h 1253095"/>
              <a:gd name="connsiteX383" fmla="*/ 1192289 w 1957087"/>
              <a:gd name="connsiteY383" fmla="*/ 1155172 h 1253095"/>
              <a:gd name="connsiteX384" fmla="*/ 1193554 w 1957087"/>
              <a:gd name="connsiteY384" fmla="*/ 1149642 h 1253095"/>
              <a:gd name="connsiteX385" fmla="*/ 1185389 w 1957087"/>
              <a:gd name="connsiteY385" fmla="*/ 1149083 h 1253095"/>
              <a:gd name="connsiteX386" fmla="*/ 1260142 w 1957087"/>
              <a:gd name="connsiteY386" fmla="*/ 1148584 h 1253095"/>
              <a:gd name="connsiteX387" fmla="*/ 1262794 w 1957087"/>
              <a:gd name="connsiteY387" fmla="*/ 1157339 h 1253095"/>
              <a:gd name="connsiteX388" fmla="*/ 1255651 w 1957087"/>
              <a:gd name="connsiteY388" fmla="*/ 1158033 h 1253095"/>
              <a:gd name="connsiteX389" fmla="*/ 1710706 w 1957087"/>
              <a:gd name="connsiteY389" fmla="*/ 1148099 h 1253095"/>
              <a:gd name="connsiteX390" fmla="*/ 1718543 w 1957087"/>
              <a:gd name="connsiteY390" fmla="*/ 1154548 h 1253095"/>
              <a:gd name="connsiteX391" fmla="*/ 1711400 w 1957087"/>
              <a:gd name="connsiteY391" fmla="*/ 1155241 h 1253095"/>
              <a:gd name="connsiteX392" fmla="*/ 279405 w 1957087"/>
              <a:gd name="connsiteY392" fmla="*/ 1146470 h 1253095"/>
              <a:gd name="connsiteX393" fmla="*/ 283323 w 1957087"/>
              <a:gd name="connsiteY393" fmla="*/ 1149695 h 1253095"/>
              <a:gd name="connsiteX394" fmla="*/ 274568 w 1957087"/>
              <a:gd name="connsiteY394" fmla="*/ 1152347 h 1253095"/>
              <a:gd name="connsiteX395" fmla="*/ 1157149 w 1957087"/>
              <a:gd name="connsiteY395" fmla="*/ 1145967 h 1253095"/>
              <a:gd name="connsiteX396" fmla="*/ 1148394 w 1957087"/>
              <a:gd name="connsiteY396" fmla="*/ 1148619 h 1253095"/>
              <a:gd name="connsiteX397" fmla="*/ 1152312 w 1957087"/>
              <a:gd name="connsiteY397" fmla="*/ 1151844 h 1253095"/>
              <a:gd name="connsiteX398" fmla="*/ 1870840 w 1957087"/>
              <a:gd name="connsiteY398" fmla="*/ 1145168 h 1253095"/>
              <a:gd name="connsiteX399" fmla="*/ 1876371 w 1957087"/>
              <a:gd name="connsiteY399" fmla="*/ 1146434 h 1253095"/>
              <a:gd name="connsiteX400" fmla="*/ 1878676 w 1957087"/>
              <a:gd name="connsiteY400" fmla="*/ 1151618 h 1253095"/>
              <a:gd name="connsiteX401" fmla="*/ 1871534 w 1957087"/>
              <a:gd name="connsiteY401" fmla="*/ 1152311 h 1253095"/>
              <a:gd name="connsiteX402" fmla="*/ 1733747 w 1957087"/>
              <a:gd name="connsiteY402" fmla="*/ 1144059 h 1253095"/>
              <a:gd name="connsiteX403" fmla="*/ 1734440 w 1957087"/>
              <a:gd name="connsiteY403" fmla="*/ 1151202 h 1253095"/>
              <a:gd name="connsiteX404" fmla="*/ 1728563 w 1957087"/>
              <a:gd name="connsiteY404" fmla="*/ 1146365 h 1253095"/>
              <a:gd name="connsiteX405" fmla="*/ 1373156 w 1957087"/>
              <a:gd name="connsiteY405" fmla="*/ 1143020 h 1253095"/>
              <a:gd name="connsiteX406" fmla="*/ 1363136 w 1957087"/>
              <a:gd name="connsiteY406" fmla="*/ 1151202 h 1253095"/>
              <a:gd name="connsiteX407" fmla="*/ 1369014 w 1957087"/>
              <a:gd name="connsiteY407" fmla="*/ 1156039 h 1253095"/>
              <a:gd name="connsiteX408" fmla="*/ 1368095 w 1957087"/>
              <a:gd name="connsiteY408" fmla="*/ 1165140 h 1253095"/>
              <a:gd name="connsiteX409" fmla="*/ 1373624 w 1957087"/>
              <a:gd name="connsiteY409" fmla="*/ 1166405 h 1253095"/>
              <a:gd name="connsiteX410" fmla="*/ 1373971 w 1957087"/>
              <a:gd name="connsiteY410" fmla="*/ 1169977 h 1253095"/>
              <a:gd name="connsiteX411" fmla="*/ 1378808 w 1957087"/>
              <a:gd name="connsiteY411" fmla="*/ 1164100 h 1253095"/>
              <a:gd name="connsiteX412" fmla="*/ 1373850 w 1957087"/>
              <a:gd name="connsiteY412" fmla="*/ 1150162 h 1253095"/>
              <a:gd name="connsiteX413" fmla="*/ 1383644 w 1957087"/>
              <a:gd name="connsiteY413" fmla="*/ 1158223 h 1253095"/>
              <a:gd name="connsiteX414" fmla="*/ 1388135 w 1957087"/>
              <a:gd name="connsiteY414" fmla="*/ 1148775 h 1253095"/>
              <a:gd name="connsiteX415" fmla="*/ 1373850 w 1957087"/>
              <a:gd name="connsiteY415" fmla="*/ 1150162 h 1253095"/>
              <a:gd name="connsiteX416" fmla="*/ 1215569 w 1957087"/>
              <a:gd name="connsiteY416" fmla="*/ 1137366 h 1253095"/>
              <a:gd name="connsiteX417" fmla="*/ 1210717 w 1957087"/>
              <a:gd name="connsiteY417" fmla="*/ 1140765 h 1253095"/>
              <a:gd name="connsiteX418" fmla="*/ 1214635 w 1957087"/>
              <a:gd name="connsiteY418" fmla="*/ 1143990 h 1253095"/>
              <a:gd name="connsiteX419" fmla="*/ 1205880 w 1957087"/>
              <a:gd name="connsiteY419" fmla="*/ 1146643 h 1253095"/>
              <a:gd name="connsiteX420" fmla="*/ 1211757 w 1957087"/>
              <a:gd name="connsiteY420" fmla="*/ 1151480 h 1253095"/>
              <a:gd name="connsiteX421" fmla="*/ 1212104 w 1957087"/>
              <a:gd name="connsiteY421" fmla="*/ 1155051 h 1253095"/>
              <a:gd name="connsiteX422" fmla="*/ 1212451 w 1957087"/>
              <a:gd name="connsiteY422" fmla="*/ 1158622 h 1253095"/>
              <a:gd name="connsiteX423" fmla="*/ 1215676 w 1957087"/>
              <a:gd name="connsiteY423" fmla="*/ 1154704 h 1253095"/>
              <a:gd name="connsiteX424" fmla="*/ 1211757 w 1957087"/>
              <a:gd name="connsiteY424" fmla="*/ 1151480 h 1253095"/>
              <a:gd name="connsiteX425" fmla="*/ 1219472 w 1957087"/>
              <a:gd name="connsiteY425" fmla="*/ 1138114 h 1253095"/>
              <a:gd name="connsiteX426" fmla="*/ 1215569 w 1957087"/>
              <a:gd name="connsiteY426" fmla="*/ 1137366 h 1253095"/>
              <a:gd name="connsiteX427" fmla="*/ 1341934 w 1957087"/>
              <a:gd name="connsiteY427" fmla="*/ 1137038 h 1253095"/>
              <a:gd name="connsiteX428" fmla="*/ 1337471 w 1957087"/>
              <a:gd name="connsiteY428" fmla="*/ 1137472 h 1253095"/>
              <a:gd name="connsiteX429" fmla="*/ 1333526 w 1957087"/>
              <a:gd name="connsiteY429" fmla="*/ 1143262 h 1253095"/>
              <a:gd name="connsiteX430" fmla="*/ 1328805 w 1957087"/>
              <a:gd name="connsiteY430" fmla="*/ 1148001 h 1253095"/>
              <a:gd name="connsiteX431" fmla="*/ 1330648 w 1957087"/>
              <a:gd name="connsiteY431" fmla="*/ 1150751 h 1253095"/>
              <a:gd name="connsiteX432" fmla="*/ 1335485 w 1957087"/>
              <a:gd name="connsiteY432" fmla="*/ 1144874 h 1253095"/>
              <a:gd name="connsiteX433" fmla="*/ 1337791 w 1957087"/>
              <a:gd name="connsiteY433" fmla="*/ 1150058 h 1253095"/>
              <a:gd name="connsiteX434" fmla="*/ 1344587 w 1957087"/>
              <a:gd name="connsiteY434" fmla="*/ 1145793 h 1253095"/>
              <a:gd name="connsiteX435" fmla="*/ 1350117 w 1957087"/>
              <a:gd name="connsiteY435" fmla="*/ 1147058 h 1253095"/>
              <a:gd name="connsiteX436" fmla="*/ 1343667 w 1957087"/>
              <a:gd name="connsiteY436" fmla="*/ 1154894 h 1253095"/>
              <a:gd name="connsiteX437" fmla="*/ 1345626 w 1957087"/>
              <a:gd name="connsiteY437" fmla="*/ 1156507 h 1253095"/>
              <a:gd name="connsiteX438" fmla="*/ 1353688 w 1957087"/>
              <a:gd name="connsiteY438" fmla="*/ 1146712 h 1253095"/>
              <a:gd name="connsiteX439" fmla="*/ 1347811 w 1957087"/>
              <a:gd name="connsiteY439" fmla="*/ 1141875 h 1253095"/>
              <a:gd name="connsiteX440" fmla="*/ 1344587 w 1957087"/>
              <a:gd name="connsiteY440" fmla="*/ 1145793 h 1253095"/>
              <a:gd name="connsiteX441" fmla="*/ 1740196 w 1957087"/>
              <a:gd name="connsiteY441" fmla="*/ 1136223 h 1253095"/>
              <a:gd name="connsiteX442" fmla="*/ 1740889 w 1957087"/>
              <a:gd name="connsiteY442" fmla="*/ 1143366 h 1253095"/>
              <a:gd name="connsiteX443" fmla="*/ 1733747 w 1957087"/>
              <a:gd name="connsiteY443" fmla="*/ 1144059 h 1253095"/>
              <a:gd name="connsiteX444" fmla="*/ 1736625 w 1957087"/>
              <a:gd name="connsiteY444" fmla="*/ 1136570 h 1253095"/>
              <a:gd name="connsiteX445" fmla="*/ 1714850 w 1957087"/>
              <a:gd name="connsiteY445" fmla="*/ 1135079 h 1253095"/>
              <a:gd name="connsiteX446" fmla="*/ 1717156 w 1957087"/>
              <a:gd name="connsiteY446" fmla="*/ 1140262 h 1253095"/>
              <a:gd name="connsiteX447" fmla="*/ 1710013 w 1957087"/>
              <a:gd name="connsiteY447" fmla="*/ 1140956 h 1253095"/>
              <a:gd name="connsiteX448" fmla="*/ 332281 w 1957087"/>
              <a:gd name="connsiteY448" fmla="*/ 1134127 h 1253095"/>
              <a:gd name="connsiteX449" fmla="*/ 327444 w 1957087"/>
              <a:gd name="connsiteY449" fmla="*/ 1140005 h 1253095"/>
              <a:gd name="connsiteX450" fmla="*/ 333320 w 1957087"/>
              <a:gd name="connsiteY450" fmla="*/ 1144840 h 1253095"/>
              <a:gd name="connsiteX451" fmla="*/ 1680404 w 1957087"/>
              <a:gd name="connsiteY451" fmla="*/ 1133016 h 1253095"/>
              <a:gd name="connsiteX452" fmla="*/ 1681445 w 1957087"/>
              <a:gd name="connsiteY452" fmla="*/ 1143730 h 1253095"/>
              <a:gd name="connsiteX453" fmla="*/ 1680404 w 1957087"/>
              <a:gd name="connsiteY453" fmla="*/ 1133016 h 1253095"/>
              <a:gd name="connsiteX454" fmla="*/ 290690 w 1957087"/>
              <a:gd name="connsiteY454" fmla="*/ 1132757 h 1253095"/>
              <a:gd name="connsiteX455" fmla="*/ 294608 w 1957087"/>
              <a:gd name="connsiteY455" fmla="*/ 1135982 h 1253095"/>
              <a:gd name="connsiteX456" fmla="*/ 285853 w 1957087"/>
              <a:gd name="connsiteY456" fmla="*/ 1138635 h 1253095"/>
              <a:gd name="connsiteX457" fmla="*/ 1274653 w 1957087"/>
              <a:gd name="connsiteY457" fmla="*/ 1130954 h 1253095"/>
              <a:gd name="connsiteX458" fmla="*/ 1267510 w 1957087"/>
              <a:gd name="connsiteY458" fmla="*/ 1131647 h 1253095"/>
              <a:gd name="connsiteX459" fmla="*/ 1268204 w 1957087"/>
              <a:gd name="connsiteY459" fmla="*/ 1138790 h 1253095"/>
              <a:gd name="connsiteX460" fmla="*/ 1283061 w 1957087"/>
              <a:gd name="connsiteY460" fmla="*/ 1124730 h 1253095"/>
              <a:gd name="connsiteX461" fmla="*/ 1285713 w 1957087"/>
              <a:gd name="connsiteY461" fmla="*/ 1133484 h 1253095"/>
              <a:gd name="connsiteX462" fmla="*/ 1282488 w 1957087"/>
              <a:gd name="connsiteY462" fmla="*/ 1137402 h 1253095"/>
              <a:gd name="connsiteX463" fmla="*/ 1289406 w 1957087"/>
              <a:gd name="connsiteY463" fmla="*/ 1152953 h 1253095"/>
              <a:gd name="connsiteX464" fmla="*/ 1294589 w 1957087"/>
              <a:gd name="connsiteY464" fmla="*/ 1150647 h 1253095"/>
              <a:gd name="connsiteX465" fmla="*/ 1287672 w 1957087"/>
              <a:gd name="connsiteY465" fmla="*/ 1135097 h 1253095"/>
              <a:gd name="connsiteX466" fmla="*/ 1285713 w 1957087"/>
              <a:gd name="connsiteY466" fmla="*/ 1133484 h 1253095"/>
              <a:gd name="connsiteX467" fmla="*/ 1290897 w 1957087"/>
              <a:gd name="connsiteY467" fmla="*/ 1131178 h 1253095"/>
              <a:gd name="connsiteX468" fmla="*/ 1250572 w 1957087"/>
              <a:gd name="connsiteY468" fmla="*/ 1124279 h 1253095"/>
              <a:gd name="connsiteX469" fmla="*/ 1248961 w 1957087"/>
              <a:gd name="connsiteY469" fmla="*/ 1126238 h 1253095"/>
              <a:gd name="connsiteX470" fmla="*/ 1241819 w 1957087"/>
              <a:gd name="connsiteY470" fmla="*/ 1126931 h 1253095"/>
              <a:gd name="connsiteX471" fmla="*/ 1245736 w 1957087"/>
              <a:gd name="connsiteY471" fmla="*/ 1130156 h 1253095"/>
              <a:gd name="connsiteX472" fmla="*/ 1248961 w 1957087"/>
              <a:gd name="connsiteY472" fmla="*/ 1126238 h 1253095"/>
              <a:gd name="connsiteX473" fmla="*/ 1246083 w 1957087"/>
              <a:gd name="connsiteY473" fmla="*/ 1133727 h 1253095"/>
              <a:gd name="connsiteX474" fmla="*/ 1251960 w 1957087"/>
              <a:gd name="connsiteY474" fmla="*/ 1138564 h 1253095"/>
              <a:gd name="connsiteX475" fmla="*/ 1258756 w 1957087"/>
              <a:gd name="connsiteY475" fmla="*/ 1134299 h 1253095"/>
              <a:gd name="connsiteX476" fmla="*/ 1259674 w 1957087"/>
              <a:gd name="connsiteY476" fmla="*/ 1125198 h 1253095"/>
              <a:gd name="connsiteX477" fmla="*/ 1297345 w 1957087"/>
              <a:gd name="connsiteY477" fmla="*/ 1123343 h 1253095"/>
              <a:gd name="connsiteX478" fmla="*/ 1298039 w 1957087"/>
              <a:gd name="connsiteY478" fmla="*/ 1130485 h 1253095"/>
              <a:gd name="connsiteX479" fmla="*/ 1292856 w 1957087"/>
              <a:gd name="connsiteY479" fmla="*/ 1132791 h 1253095"/>
              <a:gd name="connsiteX480" fmla="*/ 1296774 w 1957087"/>
              <a:gd name="connsiteY480" fmla="*/ 1136015 h 1253095"/>
              <a:gd name="connsiteX481" fmla="*/ 1300692 w 1957087"/>
              <a:gd name="connsiteY481" fmla="*/ 1139240 h 1253095"/>
              <a:gd name="connsiteX482" fmla="*/ 1307262 w 1957087"/>
              <a:gd name="connsiteY482" fmla="*/ 1151219 h 1253095"/>
              <a:gd name="connsiteX483" fmla="*/ 1319588 w 1957087"/>
              <a:gd name="connsiteY483" fmla="*/ 1148220 h 1253095"/>
              <a:gd name="connsiteX484" fmla="*/ 1313365 w 1957087"/>
              <a:gd name="connsiteY484" fmla="*/ 1139812 h 1253095"/>
              <a:gd name="connsiteX485" fmla="*/ 1296774 w 1957087"/>
              <a:gd name="connsiteY485" fmla="*/ 1136015 h 1253095"/>
              <a:gd name="connsiteX486" fmla="*/ 1306794 w 1957087"/>
              <a:gd name="connsiteY486" fmla="*/ 1127833 h 1253095"/>
              <a:gd name="connsiteX487" fmla="*/ 1306447 w 1957087"/>
              <a:gd name="connsiteY487" fmla="*/ 1124262 h 1253095"/>
              <a:gd name="connsiteX488" fmla="*/ 1698833 w 1957087"/>
              <a:gd name="connsiteY488" fmla="*/ 1118610 h 1253095"/>
              <a:gd name="connsiteX489" fmla="*/ 1692037 w 1957087"/>
              <a:gd name="connsiteY489" fmla="*/ 1122874 h 1253095"/>
              <a:gd name="connsiteX490" fmla="*/ 1700219 w 1957087"/>
              <a:gd name="connsiteY490" fmla="*/ 1132894 h 1253095"/>
              <a:gd name="connsiteX491" fmla="*/ 1699179 w 1957087"/>
              <a:gd name="connsiteY491" fmla="*/ 1122181 h 1253095"/>
              <a:gd name="connsiteX492" fmla="*/ 1703097 w 1957087"/>
              <a:gd name="connsiteY492" fmla="*/ 1125405 h 1253095"/>
              <a:gd name="connsiteX493" fmla="*/ 1706321 w 1957087"/>
              <a:gd name="connsiteY493" fmla="*/ 1121488 h 1253095"/>
              <a:gd name="connsiteX494" fmla="*/ 1720259 w 1957087"/>
              <a:gd name="connsiteY494" fmla="*/ 1116529 h 1253095"/>
              <a:gd name="connsiteX495" fmla="*/ 1715422 w 1957087"/>
              <a:gd name="connsiteY495" fmla="*/ 1122406 h 1253095"/>
              <a:gd name="connsiteX496" fmla="*/ 1720653 w 1957087"/>
              <a:gd name="connsiteY496" fmla="*/ 1125222 h 1253095"/>
              <a:gd name="connsiteX497" fmla="*/ 1720499 w 1957087"/>
              <a:gd name="connsiteY497" fmla="*/ 1126108 h 1253095"/>
              <a:gd name="connsiteX498" fmla="*/ 1719879 w 1957087"/>
              <a:gd name="connsiteY498" fmla="*/ 1126536 h 1253095"/>
              <a:gd name="connsiteX499" fmla="*/ 1720364 w 1957087"/>
              <a:gd name="connsiteY499" fmla="*/ 1126883 h 1253095"/>
              <a:gd name="connsiteX500" fmla="*/ 1720499 w 1957087"/>
              <a:gd name="connsiteY500" fmla="*/ 1126108 h 1253095"/>
              <a:gd name="connsiteX501" fmla="*/ 1724524 w 1957087"/>
              <a:gd name="connsiteY501" fmla="*/ 1123325 h 1253095"/>
              <a:gd name="connsiteX502" fmla="*/ 1747217 w 1957087"/>
              <a:gd name="connsiteY502" fmla="*/ 1115714 h 1253095"/>
              <a:gd name="connsiteX503" fmla="*/ 1749176 w 1957087"/>
              <a:gd name="connsiteY503" fmla="*/ 1117327 h 1253095"/>
              <a:gd name="connsiteX504" fmla="*/ 1743420 w 1957087"/>
              <a:gd name="connsiteY504" fmla="*/ 1132306 h 1253095"/>
              <a:gd name="connsiteX505" fmla="*/ 1737890 w 1957087"/>
              <a:gd name="connsiteY505" fmla="*/ 1131040 h 1253095"/>
              <a:gd name="connsiteX506" fmla="*/ 1322026 w 1957087"/>
              <a:gd name="connsiteY506" fmla="*/ 1115314 h 1253095"/>
              <a:gd name="connsiteX507" fmla="*/ 1312896 w 1957087"/>
              <a:gd name="connsiteY507" fmla="*/ 1116426 h 1253095"/>
              <a:gd name="connsiteX508" fmla="*/ 1322691 w 1957087"/>
              <a:gd name="connsiteY508" fmla="*/ 1124487 h 1253095"/>
              <a:gd name="connsiteX509" fmla="*/ 1322026 w 1957087"/>
              <a:gd name="connsiteY509" fmla="*/ 1115314 h 1253095"/>
              <a:gd name="connsiteX510" fmla="*/ 1199188 w 1957087"/>
              <a:gd name="connsiteY510" fmla="*/ 1114848 h 1253095"/>
              <a:gd name="connsiteX511" fmla="*/ 1196311 w 1957087"/>
              <a:gd name="connsiteY511" fmla="*/ 1122337 h 1253095"/>
              <a:gd name="connsiteX512" fmla="*/ 1203453 w 1957087"/>
              <a:gd name="connsiteY512" fmla="*/ 1121644 h 1253095"/>
              <a:gd name="connsiteX513" fmla="*/ 1249098 w 1957087"/>
              <a:gd name="connsiteY513" fmla="*/ 1114594 h 1253095"/>
              <a:gd name="connsiteX514" fmla="*/ 1248140 w 1957087"/>
              <a:gd name="connsiteY514" fmla="*/ 1115757 h 1253095"/>
              <a:gd name="connsiteX515" fmla="*/ 1248011 w 1957087"/>
              <a:gd name="connsiteY515" fmla="*/ 1114886 h 1253095"/>
              <a:gd name="connsiteX516" fmla="*/ 1345037 w 1957087"/>
              <a:gd name="connsiteY516" fmla="*/ 1113305 h 1253095"/>
              <a:gd name="connsiteX517" fmla="*/ 1336282 w 1957087"/>
              <a:gd name="connsiteY517" fmla="*/ 1115958 h 1253095"/>
              <a:gd name="connsiteX518" fmla="*/ 1344465 w 1957087"/>
              <a:gd name="connsiteY518" fmla="*/ 1125978 h 1253095"/>
              <a:gd name="connsiteX519" fmla="*/ 1236860 w 1957087"/>
              <a:gd name="connsiteY519" fmla="*/ 1112994 h 1253095"/>
              <a:gd name="connsiteX520" fmla="*/ 1237554 w 1957087"/>
              <a:gd name="connsiteY520" fmla="*/ 1120136 h 1253095"/>
              <a:gd name="connsiteX521" fmla="*/ 1242390 w 1957087"/>
              <a:gd name="connsiteY521" fmla="*/ 1114259 h 1253095"/>
              <a:gd name="connsiteX522" fmla="*/ 1758849 w 1957087"/>
              <a:gd name="connsiteY522" fmla="*/ 1105573 h 1253095"/>
              <a:gd name="connsiteX523" fmla="*/ 1771522 w 1957087"/>
              <a:gd name="connsiteY523" fmla="*/ 1106145 h 1253095"/>
              <a:gd name="connsiteX524" fmla="*/ 1770603 w 1957087"/>
              <a:gd name="connsiteY524" fmla="*/ 1115247 h 1253095"/>
              <a:gd name="connsiteX525" fmla="*/ 1758849 w 1957087"/>
              <a:gd name="connsiteY525" fmla="*/ 1105573 h 1253095"/>
              <a:gd name="connsiteX526" fmla="*/ 1212434 w 1957087"/>
              <a:gd name="connsiteY526" fmla="*/ 1102747 h 1253095"/>
              <a:gd name="connsiteX527" fmla="*/ 1215086 w 1957087"/>
              <a:gd name="connsiteY527" fmla="*/ 1111502 h 1253095"/>
              <a:gd name="connsiteX528" fmla="*/ 1218311 w 1957087"/>
              <a:gd name="connsiteY528" fmla="*/ 1107584 h 1253095"/>
              <a:gd name="connsiteX529" fmla="*/ 1246534 w 1957087"/>
              <a:gd name="connsiteY529" fmla="*/ 1101239 h 1253095"/>
              <a:gd name="connsiteX530" fmla="*/ 1248493 w 1957087"/>
              <a:gd name="connsiteY530" fmla="*/ 1102852 h 1253095"/>
              <a:gd name="connsiteX531" fmla="*/ 1244921 w 1957087"/>
              <a:gd name="connsiteY531" fmla="*/ 1103198 h 1253095"/>
              <a:gd name="connsiteX532" fmla="*/ 1320264 w 1957087"/>
              <a:gd name="connsiteY532" fmla="*/ 1099488 h 1253095"/>
              <a:gd name="connsiteX533" fmla="*/ 1315080 w 1957087"/>
              <a:gd name="connsiteY533" fmla="*/ 1101794 h 1253095"/>
              <a:gd name="connsiteX534" fmla="*/ 1321304 w 1957087"/>
              <a:gd name="connsiteY534" fmla="*/ 1110202 h 1253095"/>
              <a:gd name="connsiteX535" fmla="*/ 1320264 w 1957087"/>
              <a:gd name="connsiteY535" fmla="*/ 1099488 h 1253095"/>
              <a:gd name="connsiteX536" fmla="*/ 1327406 w 1957087"/>
              <a:gd name="connsiteY536" fmla="*/ 1098795 h 1253095"/>
              <a:gd name="connsiteX537" fmla="*/ 1328100 w 1957087"/>
              <a:gd name="connsiteY537" fmla="*/ 1105938 h 1253095"/>
              <a:gd name="connsiteX538" fmla="*/ 1332937 w 1957087"/>
              <a:gd name="connsiteY538" fmla="*/ 1100061 h 1253095"/>
              <a:gd name="connsiteX539" fmla="*/ 1709425 w 1957087"/>
              <a:gd name="connsiteY539" fmla="*/ 1097754 h 1253095"/>
              <a:gd name="connsiteX540" fmla="*/ 1708159 w 1957087"/>
              <a:gd name="connsiteY540" fmla="*/ 1103285 h 1253095"/>
              <a:gd name="connsiteX541" fmla="*/ 1704241 w 1957087"/>
              <a:gd name="connsiteY541" fmla="*/ 1100060 h 1253095"/>
              <a:gd name="connsiteX542" fmla="*/ 1699404 w 1957087"/>
              <a:gd name="connsiteY542" fmla="*/ 1105937 h 1253095"/>
              <a:gd name="connsiteX543" fmla="*/ 1695486 w 1957087"/>
              <a:gd name="connsiteY543" fmla="*/ 1102712 h 1253095"/>
              <a:gd name="connsiteX544" fmla="*/ 1694221 w 1957087"/>
              <a:gd name="connsiteY544" fmla="*/ 1108243 h 1253095"/>
              <a:gd name="connsiteX545" fmla="*/ 1685119 w 1957087"/>
              <a:gd name="connsiteY545" fmla="*/ 1107323 h 1253095"/>
              <a:gd name="connsiteX546" fmla="*/ 1697792 w 1957087"/>
              <a:gd name="connsiteY546" fmla="*/ 1107896 h 1253095"/>
              <a:gd name="connsiteX547" fmla="*/ 1707240 w 1957087"/>
              <a:gd name="connsiteY547" fmla="*/ 1112386 h 1253095"/>
              <a:gd name="connsiteX548" fmla="*/ 1716341 w 1957087"/>
              <a:gd name="connsiteY548" fmla="*/ 1113305 h 1253095"/>
              <a:gd name="connsiteX549" fmla="*/ 1708159 w 1957087"/>
              <a:gd name="connsiteY549" fmla="*/ 1103285 h 1253095"/>
              <a:gd name="connsiteX550" fmla="*/ 1714955 w 1957087"/>
              <a:gd name="connsiteY550" fmla="*/ 1099020 h 1253095"/>
              <a:gd name="connsiteX551" fmla="*/ 281693 w 1957087"/>
              <a:gd name="connsiteY551" fmla="*/ 1095780 h 1253095"/>
              <a:gd name="connsiteX552" fmla="*/ 287570 w 1957087"/>
              <a:gd name="connsiteY552" fmla="*/ 1100617 h 1253095"/>
              <a:gd name="connsiteX553" fmla="*/ 278815 w 1957087"/>
              <a:gd name="connsiteY553" fmla="*/ 1103269 h 1253095"/>
              <a:gd name="connsiteX554" fmla="*/ 340792 w 1957087"/>
              <a:gd name="connsiteY554" fmla="*/ 1091844 h 1253095"/>
              <a:gd name="connsiteX555" fmla="*/ 332037 w 1957087"/>
              <a:gd name="connsiteY555" fmla="*/ 1094496 h 1253095"/>
              <a:gd name="connsiteX556" fmla="*/ 335955 w 1957087"/>
              <a:gd name="connsiteY556" fmla="*/ 1097721 h 1253095"/>
              <a:gd name="connsiteX557" fmla="*/ 1238351 w 1957087"/>
              <a:gd name="connsiteY557" fmla="*/ 1091219 h 1253095"/>
              <a:gd name="connsiteX558" fmla="*/ 1234554 w 1957087"/>
              <a:gd name="connsiteY558" fmla="*/ 1107810 h 1253095"/>
              <a:gd name="connsiteX559" fmla="*/ 1238351 w 1957087"/>
              <a:gd name="connsiteY559" fmla="*/ 1091219 h 1253095"/>
              <a:gd name="connsiteX560" fmla="*/ 1256207 w 1957087"/>
              <a:gd name="connsiteY560" fmla="*/ 1089486 h 1253095"/>
              <a:gd name="connsiteX561" fmla="*/ 1252636 w 1957087"/>
              <a:gd name="connsiteY561" fmla="*/ 1089832 h 1253095"/>
              <a:gd name="connsiteX562" fmla="*/ 1251370 w 1957087"/>
              <a:gd name="connsiteY562" fmla="*/ 1095362 h 1253095"/>
              <a:gd name="connsiteX563" fmla="*/ 1245207 w 1957087"/>
              <a:gd name="connsiteY563" fmla="*/ 1096862 h 1253095"/>
              <a:gd name="connsiteX564" fmla="*/ 1244921 w 1957087"/>
              <a:gd name="connsiteY564" fmla="*/ 1103198 h 1253095"/>
              <a:gd name="connsiteX565" fmla="*/ 1243656 w 1957087"/>
              <a:gd name="connsiteY565" fmla="*/ 1108729 h 1253095"/>
              <a:gd name="connsiteX566" fmla="*/ 1247574 w 1957087"/>
              <a:gd name="connsiteY566" fmla="*/ 1111953 h 1253095"/>
              <a:gd name="connsiteX567" fmla="*/ 1248011 w 1957087"/>
              <a:gd name="connsiteY567" fmla="*/ 1114886 h 1253095"/>
              <a:gd name="connsiteX568" fmla="*/ 1244349 w 1957087"/>
              <a:gd name="connsiteY568" fmla="*/ 1115871 h 1253095"/>
              <a:gd name="connsiteX569" fmla="*/ 1250226 w 1957087"/>
              <a:gd name="connsiteY569" fmla="*/ 1120708 h 1253095"/>
              <a:gd name="connsiteX570" fmla="*/ 1249879 w 1957087"/>
              <a:gd name="connsiteY570" fmla="*/ 1117137 h 1253095"/>
              <a:gd name="connsiteX571" fmla="*/ 1259900 w 1957087"/>
              <a:gd name="connsiteY571" fmla="*/ 1108954 h 1253095"/>
              <a:gd name="connsiteX572" fmla="*/ 1254023 w 1957087"/>
              <a:gd name="connsiteY572" fmla="*/ 1104117 h 1253095"/>
              <a:gd name="connsiteX573" fmla="*/ 1250452 w 1957087"/>
              <a:gd name="connsiteY573" fmla="*/ 1104464 h 1253095"/>
              <a:gd name="connsiteX574" fmla="*/ 1248493 w 1957087"/>
              <a:gd name="connsiteY574" fmla="*/ 1102852 h 1253095"/>
              <a:gd name="connsiteX575" fmla="*/ 1251370 w 1957087"/>
              <a:gd name="connsiteY575" fmla="*/ 1095362 h 1253095"/>
              <a:gd name="connsiteX576" fmla="*/ 1256901 w 1957087"/>
              <a:gd name="connsiteY576" fmla="*/ 1096628 h 1253095"/>
              <a:gd name="connsiteX577" fmla="*/ 1277635 w 1957087"/>
              <a:gd name="connsiteY577" fmla="*/ 1087405 h 1253095"/>
              <a:gd name="connsiteX578" fmla="*/ 1272798 w 1957087"/>
              <a:gd name="connsiteY578" fmla="*/ 1093282 h 1253095"/>
              <a:gd name="connsiteX579" fmla="*/ 1284205 w 1957087"/>
              <a:gd name="connsiteY579" fmla="*/ 1099384 h 1253095"/>
              <a:gd name="connsiteX580" fmla="*/ 1279021 w 1957087"/>
              <a:gd name="connsiteY580" fmla="*/ 1101690 h 1253095"/>
              <a:gd name="connsiteX581" fmla="*/ 1286857 w 1957087"/>
              <a:gd name="connsiteY581" fmla="*/ 1108139 h 1253095"/>
              <a:gd name="connsiteX582" fmla="*/ 1284205 w 1957087"/>
              <a:gd name="connsiteY582" fmla="*/ 1099384 h 1253095"/>
              <a:gd name="connsiteX583" fmla="*/ 1277635 w 1957087"/>
              <a:gd name="connsiteY583" fmla="*/ 1087405 h 1253095"/>
              <a:gd name="connsiteX584" fmla="*/ 1185701 w 1957087"/>
              <a:gd name="connsiteY584" fmla="*/ 1087318 h 1253095"/>
              <a:gd name="connsiteX585" fmla="*/ 1179252 w 1957087"/>
              <a:gd name="connsiteY585" fmla="*/ 1095155 h 1253095"/>
              <a:gd name="connsiteX586" fmla="*/ 1188354 w 1957087"/>
              <a:gd name="connsiteY586" fmla="*/ 1096074 h 1253095"/>
              <a:gd name="connsiteX587" fmla="*/ 1728199 w 1957087"/>
              <a:gd name="connsiteY587" fmla="*/ 1086920 h 1253095"/>
              <a:gd name="connsiteX588" fmla="*/ 1737647 w 1957087"/>
              <a:gd name="connsiteY588" fmla="*/ 1091410 h 1253095"/>
              <a:gd name="connsiteX589" fmla="*/ 1742831 w 1957087"/>
              <a:gd name="connsiteY589" fmla="*/ 1089104 h 1253095"/>
              <a:gd name="connsiteX590" fmla="*/ 1733157 w 1957087"/>
              <a:gd name="connsiteY590" fmla="*/ 1100858 h 1253095"/>
              <a:gd name="connsiteX591" fmla="*/ 1728199 w 1957087"/>
              <a:gd name="connsiteY591" fmla="*/ 1086920 h 1253095"/>
              <a:gd name="connsiteX592" fmla="*/ 1684651 w 1957087"/>
              <a:gd name="connsiteY592" fmla="*/ 1083938 h 1253095"/>
              <a:gd name="connsiteX593" fmla="*/ 1678202 w 1957087"/>
              <a:gd name="connsiteY593" fmla="*/ 1091774 h 1253095"/>
              <a:gd name="connsiteX594" fmla="*/ 1683733 w 1957087"/>
              <a:gd name="connsiteY594" fmla="*/ 1093039 h 1253095"/>
              <a:gd name="connsiteX595" fmla="*/ 1677284 w 1957087"/>
              <a:gd name="connsiteY595" fmla="*/ 1100875 h 1253095"/>
              <a:gd name="connsiteX596" fmla="*/ 1687997 w 1957087"/>
              <a:gd name="connsiteY596" fmla="*/ 1099835 h 1253095"/>
              <a:gd name="connsiteX597" fmla="*/ 1683733 w 1957087"/>
              <a:gd name="connsiteY597" fmla="*/ 1093039 h 1253095"/>
              <a:gd name="connsiteX598" fmla="*/ 311182 w 1957087"/>
              <a:gd name="connsiteY598" fmla="*/ 1083904 h 1253095"/>
              <a:gd name="connsiteX599" fmla="*/ 319018 w 1957087"/>
              <a:gd name="connsiteY599" fmla="*/ 1090353 h 1253095"/>
              <a:gd name="connsiteX600" fmla="*/ 322243 w 1957087"/>
              <a:gd name="connsiteY600" fmla="*/ 1086435 h 1253095"/>
              <a:gd name="connsiteX601" fmla="*/ 1255513 w 1957087"/>
              <a:gd name="connsiteY601" fmla="*/ 1082343 h 1253095"/>
              <a:gd name="connsiteX602" fmla="*/ 1243188 w 1957087"/>
              <a:gd name="connsiteY602" fmla="*/ 1085342 h 1253095"/>
              <a:gd name="connsiteX603" fmla="*/ 1249065 w 1957087"/>
              <a:gd name="connsiteY603" fmla="*/ 1090179 h 1253095"/>
              <a:gd name="connsiteX604" fmla="*/ 262103 w 1957087"/>
              <a:gd name="connsiteY604" fmla="*/ 1079657 h 1253095"/>
              <a:gd name="connsiteX605" fmla="*/ 267980 w 1957087"/>
              <a:gd name="connsiteY605" fmla="*/ 1084494 h 1253095"/>
              <a:gd name="connsiteX606" fmla="*/ 256000 w 1957087"/>
              <a:gd name="connsiteY606" fmla="*/ 1091065 h 1253095"/>
              <a:gd name="connsiteX607" fmla="*/ 1731076 w 1957087"/>
              <a:gd name="connsiteY607" fmla="*/ 1079430 h 1253095"/>
              <a:gd name="connsiteX608" fmla="*/ 1733382 w 1957087"/>
              <a:gd name="connsiteY608" fmla="*/ 1084614 h 1253095"/>
              <a:gd name="connsiteX609" fmla="*/ 1728199 w 1957087"/>
              <a:gd name="connsiteY609" fmla="*/ 1086920 h 1253095"/>
              <a:gd name="connsiteX610" fmla="*/ 1217149 w 1957087"/>
              <a:gd name="connsiteY610" fmla="*/ 1077055 h 1253095"/>
              <a:gd name="connsiteX611" fmla="*/ 1216005 w 1957087"/>
              <a:gd name="connsiteY611" fmla="*/ 1102401 h 1253095"/>
              <a:gd name="connsiteX612" fmla="*/ 1221535 w 1957087"/>
              <a:gd name="connsiteY612" fmla="*/ 1103666 h 1253095"/>
              <a:gd name="connsiteX613" fmla="*/ 1218882 w 1957087"/>
              <a:gd name="connsiteY613" fmla="*/ 1094912 h 1253095"/>
              <a:gd name="connsiteX614" fmla="*/ 1217149 w 1957087"/>
              <a:gd name="connsiteY614" fmla="*/ 1077055 h 1253095"/>
              <a:gd name="connsiteX615" fmla="*/ 1890864 w 1957087"/>
              <a:gd name="connsiteY615" fmla="*/ 1072929 h 1253095"/>
              <a:gd name="connsiteX616" fmla="*/ 1893169 w 1957087"/>
              <a:gd name="connsiteY616" fmla="*/ 1078112 h 1253095"/>
              <a:gd name="connsiteX617" fmla="*/ 1884414 w 1957087"/>
              <a:gd name="connsiteY617" fmla="*/ 1080765 h 1253095"/>
              <a:gd name="connsiteX618" fmla="*/ 1883721 w 1957087"/>
              <a:gd name="connsiteY618" fmla="*/ 1073622 h 1253095"/>
              <a:gd name="connsiteX619" fmla="*/ 1721282 w 1957087"/>
              <a:gd name="connsiteY619" fmla="*/ 1071369 h 1253095"/>
              <a:gd name="connsiteX620" fmla="*/ 1725547 w 1957087"/>
              <a:gd name="connsiteY620" fmla="*/ 1078165 h 1253095"/>
              <a:gd name="connsiteX621" fmla="*/ 1714833 w 1957087"/>
              <a:gd name="connsiteY621" fmla="*/ 1079205 h 1253095"/>
              <a:gd name="connsiteX622" fmla="*/ 1740344 w 1957087"/>
              <a:gd name="connsiteY622" fmla="*/ 1070424 h 1253095"/>
              <a:gd name="connsiteX623" fmla="*/ 1742103 w 1957087"/>
              <a:gd name="connsiteY623" fmla="*/ 1070587 h 1253095"/>
              <a:gd name="connsiteX624" fmla="*/ 1740185 w 1957087"/>
              <a:gd name="connsiteY624" fmla="*/ 1070548 h 1253095"/>
              <a:gd name="connsiteX625" fmla="*/ 1288227 w 1957087"/>
              <a:gd name="connsiteY625" fmla="*/ 1066550 h 1253095"/>
              <a:gd name="connsiteX626" fmla="*/ 1285002 w 1957087"/>
              <a:gd name="connsiteY626" fmla="*/ 1070468 h 1253095"/>
              <a:gd name="connsiteX627" fmla="*/ 1290879 w 1957087"/>
              <a:gd name="connsiteY627" fmla="*/ 1075305 h 1253095"/>
              <a:gd name="connsiteX628" fmla="*/ 1294103 w 1957087"/>
              <a:gd name="connsiteY628" fmla="*/ 1071386 h 1253095"/>
              <a:gd name="connsiteX629" fmla="*/ 1246638 w 1957087"/>
              <a:gd name="connsiteY629" fmla="*/ 1065180 h 1253095"/>
              <a:gd name="connsiteX630" fmla="*/ 1245719 w 1957087"/>
              <a:gd name="connsiteY630" fmla="*/ 1074282 h 1253095"/>
              <a:gd name="connsiteX631" fmla="*/ 1252168 w 1957087"/>
              <a:gd name="connsiteY631" fmla="*/ 1066446 h 1253095"/>
              <a:gd name="connsiteX632" fmla="*/ 1276748 w 1957087"/>
              <a:gd name="connsiteY632" fmla="*/ 1062032 h 1253095"/>
              <a:gd name="connsiteX633" fmla="*/ 1270023 w 1957087"/>
              <a:gd name="connsiteY633" fmla="*/ 1064712 h 1253095"/>
              <a:gd name="connsiteX634" fmla="*/ 1283043 w 1957087"/>
              <a:gd name="connsiteY634" fmla="*/ 1068856 h 1253095"/>
              <a:gd name="connsiteX635" fmla="*/ 1276748 w 1957087"/>
              <a:gd name="connsiteY635" fmla="*/ 1062032 h 1253095"/>
              <a:gd name="connsiteX636" fmla="*/ 1841091 w 1957087"/>
              <a:gd name="connsiteY636" fmla="*/ 1061540 h 1253095"/>
              <a:gd name="connsiteX637" fmla="*/ 1843397 w 1957087"/>
              <a:gd name="connsiteY637" fmla="*/ 1066723 h 1253095"/>
              <a:gd name="connsiteX638" fmla="*/ 1836255 w 1957087"/>
              <a:gd name="connsiteY638" fmla="*/ 1067417 h 1253095"/>
              <a:gd name="connsiteX639" fmla="*/ 312326 w 1957087"/>
              <a:gd name="connsiteY639" fmla="*/ 1058559 h 1253095"/>
              <a:gd name="connsiteX640" fmla="*/ 305184 w 1957087"/>
              <a:gd name="connsiteY640" fmla="*/ 1059253 h 1253095"/>
              <a:gd name="connsiteX641" fmla="*/ 307489 w 1957087"/>
              <a:gd name="connsiteY641" fmla="*/ 1064436 h 1253095"/>
              <a:gd name="connsiteX642" fmla="*/ 284567 w 1957087"/>
              <a:gd name="connsiteY642" fmla="*/ 1058239 h 1253095"/>
              <a:gd name="connsiteX643" fmla="*/ 284432 w 1957087"/>
              <a:gd name="connsiteY643" fmla="*/ 1059014 h 1253095"/>
              <a:gd name="connsiteX644" fmla="*/ 283948 w 1957087"/>
              <a:gd name="connsiteY644" fmla="*/ 1058666 h 1253095"/>
              <a:gd name="connsiteX645" fmla="*/ 1727038 w 1957087"/>
              <a:gd name="connsiteY645" fmla="*/ 1056390 h 1253095"/>
              <a:gd name="connsiteX646" fmla="*/ 1736486 w 1957087"/>
              <a:gd name="connsiteY646" fmla="*/ 1060881 h 1253095"/>
              <a:gd name="connsiteX647" fmla="*/ 1738792 w 1957087"/>
              <a:gd name="connsiteY647" fmla="*/ 1066064 h 1253095"/>
              <a:gd name="connsiteX648" fmla="*/ 1744322 w 1957087"/>
              <a:gd name="connsiteY648" fmla="*/ 1067330 h 1253095"/>
              <a:gd name="connsiteX649" fmla="*/ 1740344 w 1957087"/>
              <a:gd name="connsiteY649" fmla="*/ 1070424 h 1253095"/>
              <a:gd name="connsiteX650" fmla="*/ 1735567 w 1957087"/>
              <a:gd name="connsiteY650" fmla="*/ 1069982 h 1253095"/>
              <a:gd name="connsiteX651" fmla="*/ 1743403 w 1957087"/>
              <a:gd name="connsiteY651" fmla="*/ 1076431 h 1253095"/>
              <a:gd name="connsiteX652" fmla="*/ 1730384 w 1957087"/>
              <a:gd name="connsiteY652" fmla="*/ 1072288 h 1253095"/>
              <a:gd name="connsiteX653" fmla="*/ 1735220 w 1957087"/>
              <a:gd name="connsiteY653" fmla="*/ 1066411 h 1253095"/>
              <a:gd name="connsiteX654" fmla="*/ 1727038 w 1957087"/>
              <a:gd name="connsiteY654" fmla="*/ 1056390 h 1253095"/>
              <a:gd name="connsiteX655" fmla="*/ 1690979 w 1957087"/>
              <a:gd name="connsiteY655" fmla="*/ 1056286 h 1253095"/>
              <a:gd name="connsiteX656" fmla="*/ 1690407 w 1957087"/>
              <a:gd name="connsiteY656" fmla="*/ 1068959 h 1253095"/>
              <a:gd name="connsiteX657" fmla="*/ 1700774 w 1957087"/>
              <a:gd name="connsiteY657" fmla="*/ 1064348 h 1253095"/>
              <a:gd name="connsiteX658" fmla="*/ 1768280 w 1957087"/>
              <a:gd name="connsiteY658" fmla="*/ 1054189 h 1253095"/>
              <a:gd name="connsiteX659" fmla="*/ 1770586 w 1957087"/>
              <a:gd name="connsiteY659" fmla="*/ 1059372 h 1253095"/>
              <a:gd name="connsiteX660" fmla="*/ 1760565 w 1957087"/>
              <a:gd name="connsiteY660" fmla="*/ 1067555 h 1253095"/>
              <a:gd name="connsiteX661" fmla="*/ 1766442 w 1957087"/>
              <a:gd name="connsiteY661" fmla="*/ 1072392 h 1253095"/>
              <a:gd name="connsiteX662" fmla="*/ 1763218 w 1957087"/>
              <a:gd name="connsiteY662" fmla="*/ 1076310 h 1253095"/>
              <a:gd name="connsiteX663" fmla="*/ 1760219 w 1957087"/>
              <a:gd name="connsiteY663" fmla="*/ 1063984 h 1253095"/>
              <a:gd name="connsiteX664" fmla="*/ 1761137 w 1957087"/>
              <a:gd name="connsiteY664" fmla="*/ 1054882 h 1253095"/>
              <a:gd name="connsiteX665" fmla="*/ 1765056 w 1957087"/>
              <a:gd name="connsiteY665" fmla="*/ 1058107 h 1253095"/>
              <a:gd name="connsiteX666" fmla="*/ 1272209 w 1957087"/>
              <a:gd name="connsiteY666" fmla="*/ 1050081 h 1253095"/>
              <a:gd name="connsiteX667" fmla="*/ 1272901 w 1957087"/>
              <a:gd name="connsiteY667" fmla="*/ 1057223 h 1253095"/>
              <a:gd name="connsiteX668" fmla="*/ 1280044 w 1957087"/>
              <a:gd name="connsiteY668" fmla="*/ 1056530 h 1253095"/>
              <a:gd name="connsiteX669" fmla="*/ 1630146 w 1957087"/>
              <a:gd name="connsiteY669" fmla="*/ 1042366 h 1253095"/>
              <a:gd name="connsiteX670" fmla="*/ 1623004 w 1957087"/>
              <a:gd name="connsiteY670" fmla="*/ 1043059 h 1253095"/>
              <a:gd name="connsiteX671" fmla="*/ 1626922 w 1957087"/>
              <a:gd name="connsiteY671" fmla="*/ 1046284 h 1253095"/>
              <a:gd name="connsiteX672" fmla="*/ 1222783 w 1957087"/>
              <a:gd name="connsiteY672" fmla="*/ 1042262 h 1253095"/>
              <a:gd name="connsiteX673" fmla="*/ 1217946 w 1957087"/>
              <a:gd name="connsiteY673" fmla="*/ 1048139 h 1253095"/>
              <a:gd name="connsiteX674" fmla="*/ 1226701 w 1957087"/>
              <a:gd name="connsiteY674" fmla="*/ 1045487 h 1253095"/>
              <a:gd name="connsiteX675" fmla="*/ 316123 w 1957087"/>
              <a:gd name="connsiteY675" fmla="*/ 1041968 h 1253095"/>
              <a:gd name="connsiteX676" fmla="*/ 311286 w 1957087"/>
              <a:gd name="connsiteY676" fmla="*/ 1047845 h 1253095"/>
              <a:gd name="connsiteX677" fmla="*/ 315204 w 1957087"/>
              <a:gd name="connsiteY677" fmla="*/ 1051070 h 1253095"/>
              <a:gd name="connsiteX678" fmla="*/ 1282228 w 1957087"/>
              <a:gd name="connsiteY678" fmla="*/ 1041897 h 1253095"/>
              <a:gd name="connsiteX679" fmla="*/ 1282922 w 1957087"/>
              <a:gd name="connsiteY679" fmla="*/ 1049040 h 1253095"/>
              <a:gd name="connsiteX680" fmla="*/ 1288106 w 1957087"/>
              <a:gd name="connsiteY680" fmla="*/ 1046734 h 1253095"/>
              <a:gd name="connsiteX681" fmla="*/ 1287759 w 1957087"/>
              <a:gd name="connsiteY681" fmla="*/ 1043163 h 1253095"/>
              <a:gd name="connsiteX682" fmla="*/ 1693164 w 1957087"/>
              <a:gd name="connsiteY682" fmla="*/ 1041655 h 1253095"/>
              <a:gd name="connsiteX683" fmla="*/ 1690632 w 1957087"/>
              <a:gd name="connsiteY683" fmla="*/ 1052715 h 1253095"/>
              <a:gd name="connsiteX684" fmla="*/ 1697081 w 1957087"/>
              <a:gd name="connsiteY684" fmla="*/ 1044879 h 1253095"/>
              <a:gd name="connsiteX685" fmla="*/ 1305615 w 1957087"/>
              <a:gd name="connsiteY685" fmla="*/ 1041430 h 1253095"/>
              <a:gd name="connsiteX686" fmla="*/ 1312185 w 1957087"/>
              <a:gd name="connsiteY686" fmla="*/ 1053409 h 1253095"/>
              <a:gd name="connsiteX687" fmla="*/ 1317022 w 1957087"/>
              <a:gd name="connsiteY687" fmla="*/ 1047532 h 1253095"/>
              <a:gd name="connsiteX688" fmla="*/ 288471 w 1957087"/>
              <a:gd name="connsiteY688" fmla="*/ 1035641 h 1253095"/>
              <a:gd name="connsiteX689" fmla="*/ 294348 w 1957087"/>
              <a:gd name="connsiteY689" fmla="*/ 1040478 h 1253095"/>
              <a:gd name="connsiteX690" fmla="*/ 284674 w 1957087"/>
              <a:gd name="connsiteY690" fmla="*/ 1052231 h 1253095"/>
              <a:gd name="connsiteX691" fmla="*/ 288593 w 1957087"/>
              <a:gd name="connsiteY691" fmla="*/ 1055456 h 1253095"/>
              <a:gd name="connsiteX692" fmla="*/ 284567 w 1957087"/>
              <a:gd name="connsiteY692" fmla="*/ 1058239 h 1253095"/>
              <a:gd name="connsiteX693" fmla="*/ 284721 w 1957087"/>
              <a:gd name="connsiteY693" fmla="*/ 1057353 h 1253095"/>
              <a:gd name="connsiteX694" fmla="*/ 279491 w 1957087"/>
              <a:gd name="connsiteY694" fmla="*/ 1054537 h 1253095"/>
              <a:gd name="connsiteX695" fmla="*/ 1669083 w 1957087"/>
              <a:gd name="connsiteY695" fmla="*/ 1034980 h 1253095"/>
              <a:gd name="connsiteX696" fmla="*/ 1664246 w 1957087"/>
              <a:gd name="connsiteY696" fmla="*/ 1040857 h 1253095"/>
              <a:gd name="connsiteX697" fmla="*/ 1674960 w 1957087"/>
              <a:gd name="connsiteY697" fmla="*/ 1039817 h 1253095"/>
              <a:gd name="connsiteX698" fmla="*/ 1321166 w 1957087"/>
              <a:gd name="connsiteY698" fmla="*/ 1034513 h 1253095"/>
              <a:gd name="connsiteX699" fmla="*/ 1316329 w 1957087"/>
              <a:gd name="connsiteY699" fmla="*/ 1040390 h 1253095"/>
              <a:gd name="connsiteX700" fmla="*/ 1327042 w 1957087"/>
              <a:gd name="connsiteY700" fmla="*/ 1039349 h 1253095"/>
              <a:gd name="connsiteX701" fmla="*/ 1248701 w 1957087"/>
              <a:gd name="connsiteY701" fmla="*/ 1030734 h 1253095"/>
              <a:gd name="connsiteX702" fmla="*/ 1242252 w 1957087"/>
              <a:gd name="connsiteY702" fmla="*/ 1038570 h 1253095"/>
              <a:gd name="connsiteX703" fmla="*/ 1252965 w 1957087"/>
              <a:gd name="connsiteY703" fmla="*/ 1037529 h 1253095"/>
              <a:gd name="connsiteX704" fmla="*/ 1695694 w 1957087"/>
              <a:gd name="connsiteY704" fmla="*/ 1030595 h 1253095"/>
              <a:gd name="connsiteX705" fmla="*/ 1680144 w 1957087"/>
              <a:gd name="connsiteY705" fmla="*/ 1037511 h 1253095"/>
              <a:gd name="connsiteX706" fmla="*/ 1698000 w 1957087"/>
              <a:gd name="connsiteY706" fmla="*/ 1035778 h 1253095"/>
              <a:gd name="connsiteX707" fmla="*/ 1782096 w 1957087"/>
              <a:gd name="connsiteY707" fmla="*/ 1029416 h 1253095"/>
              <a:gd name="connsiteX708" fmla="*/ 1791198 w 1957087"/>
              <a:gd name="connsiteY708" fmla="*/ 1030335 h 1253095"/>
              <a:gd name="connsiteX709" fmla="*/ 1787973 w 1957087"/>
              <a:gd name="connsiteY709" fmla="*/ 1034253 h 1253095"/>
              <a:gd name="connsiteX710" fmla="*/ 1750013 w 1957087"/>
              <a:gd name="connsiteY710" fmla="*/ 1028474 h 1253095"/>
              <a:gd name="connsiteX711" fmla="*/ 1749609 w 1957087"/>
              <a:gd name="connsiteY711" fmla="*/ 1028965 h 1253095"/>
              <a:gd name="connsiteX712" fmla="*/ 1750394 w 1957087"/>
              <a:gd name="connsiteY712" fmla="*/ 1029611 h 1253095"/>
              <a:gd name="connsiteX713" fmla="*/ 1736936 w 1957087"/>
              <a:gd name="connsiteY713" fmla="*/ 1028392 h 1253095"/>
              <a:gd name="connsiteX714" fmla="*/ 1742813 w 1957087"/>
              <a:gd name="connsiteY714" fmla="*/ 1033229 h 1253095"/>
              <a:gd name="connsiteX715" fmla="*/ 1737630 w 1957087"/>
              <a:gd name="connsiteY715" fmla="*/ 1035535 h 1253095"/>
              <a:gd name="connsiteX716" fmla="*/ 1776566 w 1957087"/>
              <a:gd name="connsiteY716" fmla="*/ 1028150 h 1253095"/>
              <a:gd name="connsiteX717" fmla="*/ 1777260 w 1957087"/>
              <a:gd name="connsiteY717" fmla="*/ 1035293 h 1253095"/>
              <a:gd name="connsiteX718" fmla="*/ 1771730 w 1957087"/>
              <a:gd name="connsiteY718" fmla="*/ 1034027 h 1253095"/>
              <a:gd name="connsiteX719" fmla="*/ 1853868 w 1957087"/>
              <a:gd name="connsiteY719" fmla="*/ 1026052 h 1253095"/>
              <a:gd name="connsiteX720" fmla="*/ 1863316 w 1957087"/>
              <a:gd name="connsiteY720" fmla="*/ 1030542 h 1253095"/>
              <a:gd name="connsiteX721" fmla="*/ 1854908 w 1957087"/>
              <a:gd name="connsiteY721" fmla="*/ 1036766 h 1253095"/>
              <a:gd name="connsiteX722" fmla="*/ 1273005 w 1957087"/>
              <a:gd name="connsiteY722" fmla="*/ 1021164 h 1253095"/>
              <a:gd name="connsiteX723" fmla="*/ 1265863 w 1957087"/>
              <a:gd name="connsiteY723" fmla="*/ 1021858 h 1253095"/>
              <a:gd name="connsiteX724" fmla="*/ 1266557 w 1957087"/>
              <a:gd name="connsiteY724" fmla="*/ 1029000 h 1253095"/>
              <a:gd name="connsiteX725" fmla="*/ 1667697 w 1957087"/>
              <a:gd name="connsiteY725" fmla="*/ 1020695 h 1253095"/>
              <a:gd name="connsiteX726" fmla="*/ 1674614 w 1957087"/>
              <a:gd name="connsiteY726" fmla="*/ 1036246 h 1253095"/>
              <a:gd name="connsiteX727" fmla="*/ 1667697 w 1957087"/>
              <a:gd name="connsiteY727" fmla="*/ 1020695 h 1253095"/>
              <a:gd name="connsiteX728" fmla="*/ 309405 w 1957087"/>
              <a:gd name="connsiteY728" fmla="*/ 1019189 h 1253095"/>
              <a:gd name="connsiteX729" fmla="*/ 304941 w 1957087"/>
              <a:gd name="connsiteY729" fmla="*/ 1019622 h 1253095"/>
              <a:gd name="connsiteX730" fmla="*/ 298839 w 1957087"/>
              <a:gd name="connsiteY730" fmla="*/ 1031029 h 1253095"/>
              <a:gd name="connsiteX731" fmla="*/ 303103 w 1957087"/>
              <a:gd name="connsiteY731" fmla="*/ 1037825 h 1253095"/>
              <a:gd name="connsiteX732" fmla="*/ 307940 w 1957087"/>
              <a:gd name="connsiteY732" fmla="*/ 1031947 h 1253095"/>
              <a:gd name="connsiteX733" fmla="*/ 309900 w 1957087"/>
              <a:gd name="connsiteY733" fmla="*/ 1033560 h 1253095"/>
              <a:gd name="connsiteX734" fmla="*/ 305063 w 1957087"/>
              <a:gd name="connsiteY734" fmla="*/ 1039437 h 1253095"/>
              <a:gd name="connsiteX735" fmla="*/ 307022 w 1957087"/>
              <a:gd name="connsiteY735" fmla="*/ 1041050 h 1253095"/>
              <a:gd name="connsiteX736" fmla="*/ 317042 w 1957087"/>
              <a:gd name="connsiteY736" fmla="*/ 1032867 h 1253095"/>
              <a:gd name="connsiteX737" fmla="*/ 314389 w 1957087"/>
              <a:gd name="connsiteY737" fmla="*/ 1024112 h 1253095"/>
              <a:gd name="connsiteX738" fmla="*/ 309405 w 1957087"/>
              <a:gd name="connsiteY738" fmla="*/ 1019189 h 1253095"/>
              <a:gd name="connsiteX739" fmla="*/ 1701797 w 1957087"/>
              <a:gd name="connsiteY739" fmla="*/ 1019187 h 1253095"/>
              <a:gd name="connsiteX740" fmla="*/ 1694654 w 1957087"/>
              <a:gd name="connsiteY740" fmla="*/ 1019881 h 1253095"/>
              <a:gd name="connsiteX741" fmla="*/ 1698572 w 1957087"/>
              <a:gd name="connsiteY741" fmla="*/ 1023105 h 1253095"/>
              <a:gd name="connsiteX742" fmla="*/ 1298005 w 1957087"/>
              <a:gd name="connsiteY742" fmla="*/ 1018737 h 1253095"/>
              <a:gd name="connsiteX743" fmla="*/ 1291556 w 1957087"/>
              <a:gd name="connsiteY743" fmla="*/ 1026573 h 1253095"/>
              <a:gd name="connsiteX744" fmla="*/ 1302269 w 1957087"/>
              <a:gd name="connsiteY744" fmla="*/ 1025532 h 1253095"/>
              <a:gd name="connsiteX745" fmla="*/ 1326574 w 1957087"/>
              <a:gd name="connsiteY745" fmla="*/ 1015963 h 1253095"/>
              <a:gd name="connsiteX746" fmla="*/ 1320125 w 1957087"/>
              <a:gd name="connsiteY746" fmla="*/ 1023799 h 1253095"/>
              <a:gd name="connsiteX747" fmla="*/ 1330839 w 1957087"/>
              <a:gd name="connsiteY747" fmla="*/ 1022759 h 1253095"/>
              <a:gd name="connsiteX748" fmla="*/ 1737508 w 1957087"/>
              <a:gd name="connsiteY748" fmla="*/ 1015720 h 1253095"/>
              <a:gd name="connsiteX749" fmla="*/ 1743732 w 1957087"/>
              <a:gd name="connsiteY749" fmla="*/ 1024128 h 1253095"/>
              <a:gd name="connsiteX750" fmla="*/ 1736936 w 1957087"/>
              <a:gd name="connsiteY750" fmla="*/ 1028392 h 1253095"/>
              <a:gd name="connsiteX751" fmla="*/ 1736936 w 1957087"/>
              <a:gd name="connsiteY751" fmla="*/ 1028393 h 1253095"/>
              <a:gd name="connsiteX752" fmla="*/ 1957087 w 1957087"/>
              <a:gd name="connsiteY752" fmla="*/ 1012426 h 1253095"/>
              <a:gd name="connsiteX753" fmla="*/ 1952250 w 1957087"/>
              <a:gd name="connsiteY753" fmla="*/ 1018304 h 1253095"/>
              <a:gd name="connsiteX754" fmla="*/ 1948332 w 1957087"/>
              <a:gd name="connsiteY754" fmla="*/ 1015079 h 1253095"/>
              <a:gd name="connsiteX755" fmla="*/ 1832666 w 1957087"/>
              <a:gd name="connsiteY755" fmla="*/ 1011889 h 1253095"/>
              <a:gd name="connsiteX756" fmla="*/ 1834053 w 1957087"/>
              <a:gd name="connsiteY756" fmla="*/ 1026174 h 1253095"/>
              <a:gd name="connsiteX757" fmla="*/ 1824604 w 1957087"/>
              <a:gd name="connsiteY757" fmla="*/ 1021684 h 1253095"/>
              <a:gd name="connsiteX758" fmla="*/ 1297311 w 1957087"/>
              <a:gd name="connsiteY758" fmla="*/ 1011595 h 1253095"/>
              <a:gd name="connsiteX759" fmla="*/ 1288556 w 1957087"/>
              <a:gd name="connsiteY759" fmla="*/ 1014247 h 1253095"/>
              <a:gd name="connsiteX760" fmla="*/ 1292474 w 1957087"/>
              <a:gd name="connsiteY760" fmla="*/ 1017471 h 1253095"/>
              <a:gd name="connsiteX761" fmla="*/ 1711470 w 1957087"/>
              <a:gd name="connsiteY761" fmla="*/ 1007434 h 1253095"/>
              <a:gd name="connsiteX762" fmla="*/ 1705021 w 1957087"/>
              <a:gd name="connsiteY762" fmla="*/ 1015269 h 1253095"/>
              <a:gd name="connsiteX763" fmla="*/ 1715735 w 1957087"/>
              <a:gd name="connsiteY763" fmla="*/ 1014230 h 1253095"/>
              <a:gd name="connsiteX764" fmla="*/ 1267112 w 1957087"/>
              <a:gd name="connsiteY764" fmla="*/ 1006867 h 1253095"/>
              <a:gd name="connsiteX765" fmla="*/ 1259986 w 1957087"/>
              <a:gd name="connsiteY765" fmla="*/ 1017021 h 1253095"/>
              <a:gd name="connsiteX766" fmla="*/ 1268394 w 1957087"/>
              <a:gd name="connsiteY766" fmla="*/ 1010797 h 1253095"/>
              <a:gd name="connsiteX767" fmla="*/ 1275537 w 1957087"/>
              <a:gd name="connsiteY767" fmla="*/ 1010103 h 1253095"/>
              <a:gd name="connsiteX768" fmla="*/ 1267112 w 1957087"/>
              <a:gd name="connsiteY768" fmla="*/ 1006867 h 1253095"/>
              <a:gd name="connsiteX769" fmla="*/ 1235560 w 1957087"/>
              <a:gd name="connsiteY769" fmla="*/ 1006775 h 1253095"/>
              <a:gd name="connsiteX770" fmla="*/ 1236253 w 1957087"/>
              <a:gd name="connsiteY770" fmla="*/ 1013917 h 1253095"/>
              <a:gd name="connsiteX771" fmla="*/ 1241090 w 1957087"/>
              <a:gd name="connsiteY771" fmla="*/ 1008040 h 1253095"/>
              <a:gd name="connsiteX772" fmla="*/ 1321616 w 1957087"/>
              <a:gd name="connsiteY772" fmla="*/ 1002024 h 1253095"/>
              <a:gd name="connsiteX773" fmla="*/ 1314473 w 1957087"/>
              <a:gd name="connsiteY773" fmla="*/ 1002718 h 1253095"/>
              <a:gd name="connsiteX774" fmla="*/ 1315167 w 1957087"/>
              <a:gd name="connsiteY774" fmla="*/ 1009861 h 1253095"/>
              <a:gd name="connsiteX775" fmla="*/ 1828054 w 1957087"/>
              <a:gd name="connsiteY775" fmla="*/ 1001522 h 1253095"/>
              <a:gd name="connsiteX776" fmla="*/ 1832666 w 1957087"/>
              <a:gd name="connsiteY776" fmla="*/ 1011889 h 1253095"/>
              <a:gd name="connsiteX777" fmla="*/ 1825176 w 1957087"/>
              <a:gd name="connsiteY777" fmla="*/ 1009011 h 1253095"/>
              <a:gd name="connsiteX778" fmla="*/ 1799138 w 1957087"/>
              <a:gd name="connsiteY778" fmla="*/ 1000724 h 1253095"/>
              <a:gd name="connsiteX779" fmla="*/ 1801097 w 1957087"/>
              <a:gd name="connsiteY779" fmla="*/ 1002336 h 1253095"/>
              <a:gd name="connsiteX780" fmla="*/ 1793382 w 1957087"/>
              <a:gd name="connsiteY780" fmla="*/ 1015703 h 1253095"/>
              <a:gd name="connsiteX781" fmla="*/ 1789464 w 1957087"/>
              <a:gd name="connsiteY781" fmla="*/ 1012478 h 1253095"/>
              <a:gd name="connsiteX782" fmla="*/ 1683473 w 1957087"/>
              <a:gd name="connsiteY782" fmla="*/ 997534 h 1253095"/>
              <a:gd name="connsiteX783" fmla="*/ 1683247 w 1957087"/>
              <a:gd name="connsiteY783" fmla="*/ 1013778 h 1253095"/>
              <a:gd name="connsiteX784" fmla="*/ 1680022 w 1957087"/>
              <a:gd name="connsiteY784" fmla="*/ 1017696 h 1253095"/>
              <a:gd name="connsiteX785" fmla="*/ 1675186 w 1957087"/>
              <a:gd name="connsiteY785" fmla="*/ 1023573 h 1253095"/>
              <a:gd name="connsiteX786" fmla="*/ 1677145 w 1957087"/>
              <a:gd name="connsiteY786" fmla="*/ 1025185 h 1253095"/>
              <a:gd name="connsiteX787" fmla="*/ 1681981 w 1957087"/>
              <a:gd name="connsiteY787" fmla="*/ 1019309 h 1253095"/>
              <a:gd name="connsiteX788" fmla="*/ 1685899 w 1957087"/>
              <a:gd name="connsiteY788" fmla="*/ 1022533 h 1253095"/>
              <a:gd name="connsiteX789" fmla="*/ 1690389 w 1957087"/>
              <a:gd name="connsiteY789" fmla="*/ 1013085 h 1253095"/>
              <a:gd name="connsiteX790" fmla="*/ 1697185 w 1957087"/>
              <a:gd name="connsiteY790" fmla="*/ 1008820 h 1253095"/>
              <a:gd name="connsiteX791" fmla="*/ 1691655 w 1957087"/>
              <a:gd name="connsiteY791" fmla="*/ 1007554 h 1253095"/>
              <a:gd name="connsiteX792" fmla="*/ 1698103 w 1957087"/>
              <a:gd name="connsiteY792" fmla="*/ 999719 h 1253095"/>
              <a:gd name="connsiteX793" fmla="*/ 1876914 w 1957087"/>
              <a:gd name="connsiteY793" fmla="*/ 995680 h 1253095"/>
              <a:gd name="connsiteX794" fmla="*/ 1876771 w 1957087"/>
              <a:gd name="connsiteY794" fmla="*/ 997102 h 1253095"/>
              <a:gd name="connsiteX795" fmla="*/ 1876632 w 1957087"/>
              <a:gd name="connsiteY795" fmla="*/ 996343 h 1253095"/>
              <a:gd name="connsiteX796" fmla="*/ 1737949 w 1957087"/>
              <a:gd name="connsiteY796" fmla="*/ 994724 h 1253095"/>
              <a:gd name="connsiteX797" fmla="*/ 1727021 w 1957087"/>
              <a:gd name="connsiteY797" fmla="*/ 1000516 h 1253095"/>
              <a:gd name="connsiteX798" fmla="*/ 1737734 w 1957087"/>
              <a:gd name="connsiteY798" fmla="*/ 999476 h 1253095"/>
              <a:gd name="connsiteX799" fmla="*/ 1743611 w 1957087"/>
              <a:gd name="connsiteY799" fmla="*/ 1004313 h 1253095"/>
              <a:gd name="connsiteX800" fmla="*/ 1737949 w 1957087"/>
              <a:gd name="connsiteY800" fmla="*/ 994724 h 1253095"/>
              <a:gd name="connsiteX801" fmla="*/ 1657780 w 1957087"/>
              <a:gd name="connsiteY801" fmla="*/ 992819 h 1253095"/>
              <a:gd name="connsiteX802" fmla="*/ 1658046 w 1957087"/>
              <a:gd name="connsiteY802" fmla="*/ 999652 h 1253095"/>
              <a:gd name="connsiteX803" fmla="*/ 1657783 w 1957087"/>
              <a:gd name="connsiteY803" fmla="*/ 999803 h 1253095"/>
              <a:gd name="connsiteX804" fmla="*/ 1658064 w 1957087"/>
              <a:gd name="connsiteY804" fmla="*/ 1000086 h 1253095"/>
              <a:gd name="connsiteX805" fmla="*/ 1658046 w 1957087"/>
              <a:gd name="connsiteY805" fmla="*/ 999652 h 1253095"/>
              <a:gd name="connsiteX806" fmla="*/ 1659143 w 1957087"/>
              <a:gd name="connsiteY806" fmla="*/ 999024 h 1253095"/>
              <a:gd name="connsiteX807" fmla="*/ 1664350 w 1957087"/>
              <a:gd name="connsiteY807" fmla="*/ 1004798 h 1253095"/>
              <a:gd name="connsiteX808" fmla="*/ 1669187 w 1957087"/>
              <a:gd name="connsiteY808" fmla="*/ 998921 h 1253095"/>
              <a:gd name="connsiteX809" fmla="*/ 1657780 w 1957087"/>
              <a:gd name="connsiteY809" fmla="*/ 992819 h 1253095"/>
              <a:gd name="connsiteX810" fmla="*/ 1362668 w 1957087"/>
              <a:gd name="connsiteY810" fmla="*/ 988577 h 1253095"/>
              <a:gd name="connsiteX811" fmla="*/ 1358248 w 1957087"/>
              <a:gd name="connsiteY811" fmla="*/ 989456 h 1253095"/>
              <a:gd name="connsiteX812" fmla="*/ 1364124 w 1957087"/>
              <a:gd name="connsiteY812" fmla="*/ 994293 h 1253095"/>
              <a:gd name="connsiteX813" fmla="*/ 1367348 w 1957087"/>
              <a:gd name="connsiteY813" fmla="*/ 990375 h 1253095"/>
              <a:gd name="connsiteX814" fmla="*/ 1362668 w 1957087"/>
              <a:gd name="connsiteY814" fmla="*/ 988577 h 1253095"/>
              <a:gd name="connsiteX815" fmla="*/ 1763651 w 1957087"/>
              <a:gd name="connsiteY815" fmla="*/ 987948 h 1253095"/>
              <a:gd name="connsiteX816" fmla="*/ 1766304 w 1957087"/>
              <a:gd name="connsiteY816" fmla="*/ 996703 h 1253095"/>
              <a:gd name="connsiteX817" fmla="*/ 1760427 w 1957087"/>
              <a:gd name="connsiteY817" fmla="*/ 991866 h 1253095"/>
              <a:gd name="connsiteX818" fmla="*/ 1864339 w 1957087"/>
              <a:gd name="connsiteY818" fmla="*/ 985382 h 1253095"/>
              <a:gd name="connsiteX819" fmla="*/ 1875746 w 1957087"/>
              <a:gd name="connsiteY819" fmla="*/ 991485 h 1253095"/>
              <a:gd name="connsiteX820" fmla="*/ 1876632 w 1957087"/>
              <a:gd name="connsiteY820" fmla="*/ 996343 h 1253095"/>
              <a:gd name="connsiteX821" fmla="*/ 1874827 w 1957087"/>
              <a:gd name="connsiteY821" fmla="*/ 1000585 h 1253095"/>
              <a:gd name="connsiteX822" fmla="*/ 1880358 w 1957087"/>
              <a:gd name="connsiteY822" fmla="*/ 1001851 h 1253095"/>
              <a:gd name="connsiteX823" fmla="*/ 1857665 w 1957087"/>
              <a:gd name="connsiteY823" fmla="*/ 1009462 h 1253095"/>
              <a:gd name="connsiteX824" fmla="*/ 1851788 w 1957087"/>
              <a:gd name="connsiteY824" fmla="*/ 1004625 h 1253095"/>
              <a:gd name="connsiteX825" fmla="*/ 1856624 w 1957087"/>
              <a:gd name="connsiteY825" fmla="*/ 998748 h 1253095"/>
              <a:gd name="connsiteX826" fmla="*/ 1847870 w 1957087"/>
              <a:gd name="connsiteY826" fmla="*/ 1001401 h 1253095"/>
              <a:gd name="connsiteX827" fmla="*/ 1853625 w 1957087"/>
              <a:gd name="connsiteY827" fmla="*/ 986422 h 1253095"/>
              <a:gd name="connsiteX828" fmla="*/ 1264008 w 1957087"/>
              <a:gd name="connsiteY828" fmla="*/ 984186 h 1253095"/>
              <a:gd name="connsiteX829" fmla="*/ 1257559 w 1957087"/>
              <a:gd name="connsiteY829" fmla="*/ 992022 h 1253095"/>
              <a:gd name="connsiteX830" fmla="*/ 1268273 w 1957087"/>
              <a:gd name="connsiteY830" fmla="*/ 990982 h 1253095"/>
              <a:gd name="connsiteX831" fmla="*/ 1791874 w 1957087"/>
              <a:gd name="connsiteY831" fmla="*/ 981603 h 1253095"/>
              <a:gd name="connsiteX832" fmla="*/ 1797405 w 1957087"/>
              <a:gd name="connsiteY832" fmla="*/ 982868 h 1253095"/>
              <a:gd name="connsiteX833" fmla="*/ 1796139 w 1957087"/>
              <a:gd name="connsiteY833" fmla="*/ 988399 h 1253095"/>
              <a:gd name="connsiteX834" fmla="*/ 1792568 w 1957087"/>
              <a:gd name="connsiteY834" fmla="*/ 988746 h 1253095"/>
              <a:gd name="connsiteX835" fmla="*/ 1375410 w 1957087"/>
              <a:gd name="connsiteY835" fmla="*/ 980580 h 1253095"/>
              <a:gd name="connsiteX836" fmla="*/ 1376103 w 1957087"/>
              <a:gd name="connsiteY836" fmla="*/ 987723 h 1253095"/>
              <a:gd name="connsiteX837" fmla="*/ 1382899 w 1957087"/>
              <a:gd name="connsiteY837" fmla="*/ 983458 h 1253095"/>
              <a:gd name="connsiteX838" fmla="*/ 315412 w 1957087"/>
              <a:gd name="connsiteY838" fmla="*/ 978951 h 1253095"/>
              <a:gd name="connsiteX839" fmla="*/ 312187 w 1957087"/>
              <a:gd name="connsiteY839" fmla="*/ 982869 h 1253095"/>
              <a:gd name="connsiteX840" fmla="*/ 319330 w 1957087"/>
              <a:gd name="connsiteY840" fmla="*/ 982176 h 1253095"/>
              <a:gd name="connsiteX841" fmla="*/ 69447 w 1957087"/>
              <a:gd name="connsiteY841" fmla="*/ 970388 h 1253095"/>
              <a:gd name="connsiteX842" fmla="*/ 77630 w 1957087"/>
              <a:gd name="connsiteY842" fmla="*/ 980408 h 1253095"/>
              <a:gd name="connsiteX843" fmla="*/ 72793 w 1957087"/>
              <a:gd name="connsiteY843" fmla="*/ 986285 h 1253095"/>
              <a:gd name="connsiteX844" fmla="*/ 61386 w 1957087"/>
              <a:gd name="connsiteY844" fmla="*/ 980183 h 1253095"/>
              <a:gd name="connsiteX845" fmla="*/ 64264 w 1957087"/>
              <a:gd name="connsiteY845" fmla="*/ 972694 h 1253095"/>
              <a:gd name="connsiteX846" fmla="*/ 69447 w 1957087"/>
              <a:gd name="connsiteY846" fmla="*/ 970388 h 1253095"/>
              <a:gd name="connsiteX847" fmla="*/ 1687841 w 1957087"/>
              <a:gd name="connsiteY847" fmla="*/ 968271 h 1253095"/>
              <a:gd name="connsiteX848" fmla="*/ 1683004 w 1957087"/>
              <a:gd name="connsiteY848" fmla="*/ 974148 h 1253095"/>
              <a:gd name="connsiteX849" fmla="*/ 1690493 w 1957087"/>
              <a:gd name="connsiteY849" fmla="*/ 977026 h 1253095"/>
              <a:gd name="connsiteX850" fmla="*/ 1690840 w 1957087"/>
              <a:gd name="connsiteY850" fmla="*/ 980597 h 1253095"/>
              <a:gd name="connsiteX851" fmla="*/ 1682085 w 1957087"/>
              <a:gd name="connsiteY851" fmla="*/ 983250 h 1253095"/>
              <a:gd name="connsiteX852" fmla="*/ 1681167 w 1957087"/>
              <a:gd name="connsiteY852" fmla="*/ 992351 h 1253095"/>
              <a:gd name="connsiteX853" fmla="*/ 1675636 w 1957087"/>
              <a:gd name="connsiteY853" fmla="*/ 991085 h 1253095"/>
              <a:gd name="connsiteX854" fmla="*/ 1672984 w 1957087"/>
              <a:gd name="connsiteY854" fmla="*/ 982330 h 1253095"/>
              <a:gd name="connsiteX855" fmla="*/ 1667800 w 1957087"/>
              <a:gd name="connsiteY855" fmla="*/ 984636 h 1253095"/>
              <a:gd name="connsiteX856" fmla="*/ 1670800 w 1957087"/>
              <a:gd name="connsiteY856" fmla="*/ 996962 h 1253095"/>
              <a:gd name="connsiteX857" fmla="*/ 1679901 w 1957087"/>
              <a:gd name="connsiteY857" fmla="*/ 997881 h 1253095"/>
              <a:gd name="connsiteX858" fmla="*/ 1681167 w 1957087"/>
              <a:gd name="connsiteY858" fmla="*/ 992351 h 1253095"/>
              <a:gd name="connsiteX859" fmla="*/ 1697411 w 1957087"/>
              <a:gd name="connsiteY859" fmla="*/ 992577 h 1253095"/>
              <a:gd name="connsiteX860" fmla="*/ 1701901 w 1957087"/>
              <a:gd name="connsiteY860" fmla="*/ 983128 h 1253095"/>
              <a:gd name="connsiteX861" fmla="*/ 1699942 w 1957087"/>
              <a:gd name="connsiteY861" fmla="*/ 981516 h 1253095"/>
              <a:gd name="connsiteX862" fmla="*/ 1689921 w 1957087"/>
              <a:gd name="connsiteY862" fmla="*/ 989699 h 1253095"/>
              <a:gd name="connsiteX863" fmla="*/ 1690840 w 1957087"/>
              <a:gd name="connsiteY863" fmla="*/ 980597 h 1253095"/>
              <a:gd name="connsiteX864" fmla="*/ 1696024 w 1957087"/>
              <a:gd name="connsiteY864" fmla="*/ 978291 h 1253095"/>
              <a:gd name="connsiteX865" fmla="*/ 1687841 w 1957087"/>
              <a:gd name="connsiteY865" fmla="*/ 968271 h 1253095"/>
              <a:gd name="connsiteX866" fmla="*/ 1741756 w 1957087"/>
              <a:gd name="connsiteY866" fmla="*/ 966641 h 1253095"/>
              <a:gd name="connsiteX867" fmla="*/ 1748326 w 1957087"/>
              <a:gd name="connsiteY867" fmla="*/ 978620 h 1253095"/>
              <a:gd name="connsiteX868" fmla="*/ 1741756 w 1957087"/>
              <a:gd name="connsiteY868" fmla="*/ 966641 h 1253095"/>
              <a:gd name="connsiteX869" fmla="*/ 1772284 w 1957087"/>
              <a:gd name="connsiteY869" fmla="*/ 965480 h 1253095"/>
              <a:gd name="connsiteX870" fmla="*/ 1775630 w 1957087"/>
              <a:gd name="connsiteY870" fmla="*/ 981378 h 1253095"/>
              <a:gd name="connsiteX871" fmla="*/ 1769407 w 1957087"/>
              <a:gd name="connsiteY871" fmla="*/ 972970 h 1253095"/>
              <a:gd name="connsiteX872" fmla="*/ 1767448 w 1957087"/>
              <a:gd name="connsiteY872" fmla="*/ 971358 h 1253095"/>
              <a:gd name="connsiteX873" fmla="*/ 1303517 w 1957087"/>
              <a:gd name="connsiteY873" fmla="*/ 964128 h 1253095"/>
              <a:gd name="connsiteX874" fmla="*/ 1300293 w 1957087"/>
              <a:gd name="connsiteY874" fmla="*/ 968047 h 1253095"/>
              <a:gd name="connsiteX875" fmla="*/ 1304210 w 1957087"/>
              <a:gd name="connsiteY875" fmla="*/ 971271 h 1253095"/>
              <a:gd name="connsiteX876" fmla="*/ 1649129 w 1957087"/>
              <a:gd name="connsiteY876" fmla="*/ 959413 h 1253095"/>
              <a:gd name="connsiteX877" fmla="*/ 1644293 w 1957087"/>
              <a:gd name="connsiteY877" fmla="*/ 965289 h 1253095"/>
              <a:gd name="connsiteX878" fmla="*/ 1655700 w 1957087"/>
              <a:gd name="connsiteY878" fmla="*/ 971391 h 1253095"/>
              <a:gd name="connsiteX879" fmla="*/ 1649129 w 1957087"/>
              <a:gd name="connsiteY879" fmla="*/ 959413 h 1253095"/>
              <a:gd name="connsiteX880" fmla="*/ 331534 w 1957087"/>
              <a:gd name="connsiteY880" fmla="*/ 959362 h 1253095"/>
              <a:gd name="connsiteX881" fmla="*/ 326697 w 1957087"/>
              <a:gd name="connsiteY881" fmla="*/ 965239 h 1253095"/>
              <a:gd name="connsiteX882" fmla="*/ 337412 w 1957087"/>
              <a:gd name="connsiteY882" fmla="*/ 964199 h 1253095"/>
              <a:gd name="connsiteX883" fmla="*/ 1730002 w 1957087"/>
              <a:gd name="connsiteY883" fmla="*/ 956967 h 1253095"/>
              <a:gd name="connsiteX884" fmla="*/ 1730003 w 1957087"/>
              <a:gd name="connsiteY884" fmla="*/ 956967 h 1253095"/>
              <a:gd name="connsiteX885" fmla="*/ 1730003 w 1957087"/>
              <a:gd name="connsiteY885" fmla="*/ 956968 h 1253095"/>
              <a:gd name="connsiteX886" fmla="*/ 1250521 w 1957087"/>
              <a:gd name="connsiteY886" fmla="*/ 956656 h 1253095"/>
              <a:gd name="connsiteX887" fmla="*/ 1245684 w 1957087"/>
              <a:gd name="connsiteY887" fmla="*/ 962533 h 1253095"/>
              <a:gd name="connsiteX888" fmla="*/ 1251561 w 1957087"/>
              <a:gd name="connsiteY888" fmla="*/ 967370 h 1253095"/>
              <a:gd name="connsiteX889" fmla="*/ 1281049 w 1957087"/>
              <a:gd name="connsiteY889" fmla="*/ 955495 h 1253095"/>
              <a:gd name="connsiteX890" fmla="*/ 1281743 w 1957087"/>
              <a:gd name="connsiteY890" fmla="*/ 962638 h 1253095"/>
              <a:gd name="connsiteX891" fmla="*/ 1288539 w 1957087"/>
              <a:gd name="connsiteY891" fmla="*/ 958373 h 1253095"/>
              <a:gd name="connsiteX892" fmla="*/ 1286579 w 1957087"/>
              <a:gd name="connsiteY892" fmla="*/ 956760 h 1253095"/>
              <a:gd name="connsiteX893" fmla="*/ 320127 w 1957087"/>
              <a:gd name="connsiteY893" fmla="*/ 953260 h 1253095"/>
              <a:gd name="connsiteX894" fmla="*/ 306536 w 1957087"/>
              <a:gd name="connsiteY894" fmla="*/ 961789 h 1253095"/>
              <a:gd name="connsiteX895" fmla="*/ 307576 w 1957087"/>
              <a:gd name="connsiteY895" fmla="*/ 972503 h 1253095"/>
              <a:gd name="connsiteX896" fmla="*/ 312413 w 1957087"/>
              <a:gd name="connsiteY896" fmla="*/ 966626 h 1253095"/>
              <a:gd name="connsiteX897" fmla="*/ 322780 w 1957087"/>
              <a:gd name="connsiteY897" fmla="*/ 962015 h 1253095"/>
              <a:gd name="connsiteX898" fmla="*/ 330495 w 1957087"/>
              <a:gd name="connsiteY898" fmla="*/ 948648 h 1253095"/>
              <a:gd name="connsiteX899" fmla="*/ 331187 w 1957087"/>
              <a:gd name="connsiteY899" fmla="*/ 955790 h 1253095"/>
              <a:gd name="connsiteX900" fmla="*/ 337983 w 1957087"/>
              <a:gd name="connsiteY900" fmla="*/ 951525 h 1253095"/>
              <a:gd name="connsiteX901" fmla="*/ 1218951 w 1957087"/>
              <a:gd name="connsiteY901" fmla="*/ 947105 h 1253095"/>
              <a:gd name="connsiteX902" fmla="*/ 1206972 w 1957087"/>
              <a:gd name="connsiteY902" fmla="*/ 953674 h 1253095"/>
              <a:gd name="connsiteX903" fmla="*/ 1212849 w 1957087"/>
              <a:gd name="connsiteY903" fmla="*/ 958511 h 1253095"/>
              <a:gd name="connsiteX904" fmla="*/ 1622398 w 1957087"/>
              <a:gd name="connsiteY904" fmla="*/ 943983 h 1253095"/>
              <a:gd name="connsiteX905" fmla="*/ 1613989 w 1957087"/>
              <a:gd name="connsiteY905" fmla="*/ 950207 h 1253095"/>
              <a:gd name="connsiteX906" fmla="*/ 1621478 w 1957087"/>
              <a:gd name="connsiteY906" fmla="*/ 953084 h 1253095"/>
              <a:gd name="connsiteX907" fmla="*/ 1667210 w 1957087"/>
              <a:gd name="connsiteY907" fmla="*/ 941435 h 1253095"/>
              <a:gd name="connsiteX908" fmla="*/ 1667472 w 1957087"/>
              <a:gd name="connsiteY908" fmla="*/ 946732 h 1253095"/>
              <a:gd name="connsiteX909" fmla="*/ 1664680 w 1957087"/>
              <a:gd name="connsiteY909" fmla="*/ 952495 h 1253095"/>
              <a:gd name="connsiteX910" fmla="*/ 1673781 w 1957087"/>
              <a:gd name="connsiteY910" fmla="*/ 953414 h 1253095"/>
              <a:gd name="connsiteX911" fmla="*/ 313557 w 1957087"/>
              <a:gd name="connsiteY911" fmla="*/ 941280 h 1253095"/>
              <a:gd name="connsiteX912" fmla="*/ 312292 w 1957087"/>
              <a:gd name="connsiteY912" fmla="*/ 946811 h 1253095"/>
              <a:gd name="connsiteX913" fmla="*/ 303884 w 1957087"/>
              <a:gd name="connsiteY913" fmla="*/ 953034 h 1253095"/>
              <a:gd name="connsiteX914" fmla="*/ 321393 w 1957087"/>
              <a:gd name="connsiteY914" fmla="*/ 947729 h 1253095"/>
              <a:gd name="connsiteX915" fmla="*/ 1595093 w 1957087"/>
              <a:gd name="connsiteY915" fmla="*/ 941227 h 1253095"/>
              <a:gd name="connsiteX916" fmla="*/ 1588991 w 1957087"/>
              <a:gd name="connsiteY916" fmla="*/ 952634 h 1253095"/>
              <a:gd name="connsiteX917" fmla="*/ 1596479 w 1957087"/>
              <a:gd name="connsiteY917" fmla="*/ 955512 h 1253095"/>
              <a:gd name="connsiteX918" fmla="*/ 1221929 w 1957087"/>
              <a:gd name="connsiteY918" fmla="*/ 940056 h 1253095"/>
              <a:gd name="connsiteX919" fmla="*/ 1221470 w 1957087"/>
              <a:gd name="connsiteY919" fmla="*/ 940551 h 1253095"/>
              <a:gd name="connsiteX920" fmla="*/ 1220738 w 1957087"/>
              <a:gd name="connsiteY920" fmla="*/ 940097 h 1253095"/>
              <a:gd name="connsiteX921" fmla="*/ 1767610 w 1957087"/>
              <a:gd name="connsiteY921" fmla="*/ 938221 h 1253095"/>
              <a:gd name="connsiteX922" fmla="*/ 1777000 w 1957087"/>
              <a:gd name="connsiteY922" fmla="*/ 939788 h 1253095"/>
              <a:gd name="connsiteX923" fmla="*/ 1770897 w 1957087"/>
              <a:gd name="connsiteY923" fmla="*/ 951195 h 1253095"/>
              <a:gd name="connsiteX924" fmla="*/ 1757878 w 1957087"/>
              <a:gd name="connsiteY924" fmla="*/ 947052 h 1253095"/>
              <a:gd name="connsiteX925" fmla="*/ 1763408 w 1957087"/>
              <a:gd name="connsiteY925" fmla="*/ 948317 h 1253095"/>
              <a:gd name="connsiteX926" fmla="*/ 1767610 w 1957087"/>
              <a:gd name="connsiteY926" fmla="*/ 938221 h 1253095"/>
              <a:gd name="connsiteX927" fmla="*/ 1627234 w 1957087"/>
              <a:gd name="connsiteY927" fmla="*/ 938107 h 1253095"/>
              <a:gd name="connsiteX928" fmla="*/ 1620092 w 1957087"/>
              <a:gd name="connsiteY928" fmla="*/ 938800 h 1253095"/>
              <a:gd name="connsiteX929" fmla="*/ 1627927 w 1957087"/>
              <a:gd name="connsiteY929" fmla="*/ 945248 h 1253095"/>
              <a:gd name="connsiteX930" fmla="*/ 1614562 w 1957087"/>
              <a:gd name="connsiteY930" fmla="*/ 937534 h 1253095"/>
              <a:gd name="connsiteX931" fmla="*/ 1608112 w 1957087"/>
              <a:gd name="connsiteY931" fmla="*/ 945370 h 1253095"/>
              <a:gd name="connsiteX932" fmla="*/ 1615255 w 1957087"/>
              <a:gd name="connsiteY932" fmla="*/ 944677 h 1253095"/>
              <a:gd name="connsiteX933" fmla="*/ 1313416 w 1957087"/>
              <a:gd name="connsiteY933" fmla="*/ 936131 h 1253095"/>
              <a:gd name="connsiteX934" fmla="*/ 1309845 w 1957087"/>
              <a:gd name="connsiteY934" fmla="*/ 936477 h 1253095"/>
              <a:gd name="connsiteX935" fmla="*/ 1314109 w 1957087"/>
              <a:gd name="connsiteY935" fmla="*/ 943273 h 1253095"/>
              <a:gd name="connsiteX936" fmla="*/ 1318374 w 1957087"/>
              <a:gd name="connsiteY936" fmla="*/ 950069 h 1253095"/>
              <a:gd name="connsiteX937" fmla="*/ 1313416 w 1957087"/>
              <a:gd name="connsiteY937" fmla="*/ 936131 h 1253095"/>
              <a:gd name="connsiteX938" fmla="*/ 1225054 w 1957087"/>
              <a:gd name="connsiteY938" fmla="*/ 935697 h 1253095"/>
              <a:gd name="connsiteX939" fmla="*/ 1220212 w 1957087"/>
              <a:gd name="connsiteY939" fmla="*/ 939772 h 1253095"/>
              <a:gd name="connsiteX940" fmla="*/ 1220738 w 1957087"/>
              <a:gd name="connsiteY940" fmla="*/ 940097 h 1253095"/>
              <a:gd name="connsiteX941" fmla="*/ 1214687 w 1957087"/>
              <a:gd name="connsiteY941" fmla="*/ 940309 h 1253095"/>
              <a:gd name="connsiteX942" fmla="*/ 1222523 w 1957087"/>
              <a:gd name="connsiteY942" fmla="*/ 946758 h 1253095"/>
              <a:gd name="connsiteX943" fmla="*/ 1229665 w 1957087"/>
              <a:gd name="connsiteY943" fmla="*/ 946064 h 1253095"/>
              <a:gd name="connsiteX944" fmla="*/ 1340373 w 1957087"/>
              <a:gd name="connsiteY944" fmla="*/ 935316 h 1253095"/>
              <a:gd name="connsiteX945" fmla="*/ 1337149 w 1957087"/>
              <a:gd name="connsiteY945" fmla="*/ 939233 h 1253095"/>
              <a:gd name="connsiteX946" fmla="*/ 1341067 w 1957087"/>
              <a:gd name="connsiteY946" fmla="*/ 942458 h 1253095"/>
              <a:gd name="connsiteX947" fmla="*/ 1724003 w 1957087"/>
              <a:gd name="connsiteY947" fmla="*/ 932317 h 1253095"/>
              <a:gd name="connsiteX948" fmla="*/ 1731493 w 1957087"/>
              <a:gd name="connsiteY948" fmla="*/ 935195 h 1253095"/>
              <a:gd name="connsiteX949" fmla="*/ 1725044 w 1957087"/>
              <a:gd name="connsiteY949" fmla="*/ 943031 h 1253095"/>
              <a:gd name="connsiteX950" fmla="*/ 1354312 w 1957087"/>
              <a:gd name="connsiteY950" fmla="*/ 930357 h 1253095"/>
              <a:gd name="connsiteX951" fmla="*/ 1349475 w 1957087"/>
              <a:gd name="connsiteY951" fmla="*/ 936235 h 1253095"/>
              <a:gd name="connsiteX952" fmla="*/ 1360189 w 1957087"/>
              <a:gd name="connsiteY952" fmla="*/ 935194 h 1253095"/>
              <a:gd name="connsiteX953" fmla="*/ 280028 w 1957087"/>
              <a:gd name="connsiteY953" fmla="*/ 930116 h 1253095"/>
              <a:gd name="connsiteX954" fmla="*/ 287518 w 1957087"/>
              <a:gd name="connsiteY954" fmla="*/ 932994 h 1253095"/>
              <a:gd name="connsiteX955" fmla="*/ 281069 w 1957087"/>
              <a:gd name="connsiteY955" fmla="*/ 940830 h 1253095"/>
              <a:gd name="connsiteX956" fmla="*/ 1706877 w 1957087"/>
              <a:gd name="connsiteY956" fmla="*/ 929670 h 1253095"/>
              <a:gd name="connsiteX957" fmla="*/ 1712943 w 1957087"/>
              <a:gd name="connsiteY957" fmla="*/ 929785 h 1253095"/>
              <a:gd name="connsiteX958" fmla="*/ 1710065 w 1957087"/>
              <a:gd name="connsiteY958" fmla="*/ 937274 h 1253095"/>
              <a:gd name="connsiteX959" fmla="*/ 1705228 w 1957087"/>
              <a:gd name="connsiteY959" fmla="*/ 943151 h 1253095"/>
              <a:gd name="connsiteX960" fmla="*/ 1693821 w 1957087"/>
              <a:gd name="connsiteY960" fmla="*/ 937049 h 1253095"/>
              <a:gd name="connsiteX961" fmla="*/ 1699004 w 1957087"/>
              <a:gd name="connsiteY961" fmla="*/ 934743 h 1253095"/>
              <a:gd name="connsiteX962" fmla="*/ 1706877 w 1957087"/>
              <a:gd name="connsiteY962" fmla="*/ 929670 h 1253095"/>
              <a:gd name="connsiteX963" fmla="*/ 1691169 w 1957087"/>
              <a:gd name="connsiteY963" fmla="*/ 928294 h 1253095"/>
              <a:gd name="connsiteX964" fmla="*/ 1696699 w 1957087"/>
              <a:gd name="connsiteY964" fmla="*/ 929560 h 1253095"/>
              <a:gd name="connsiteX965" fmla="*/ 1690250 w 1957087"/>
              <a:gd name="connsiteY965" fmla="*/ 937396 h 1253095"/>
              <a:gd name="connsiteX966" fmla="*/ 1749920 w 1957087"/>
              <a:gd name="connsiteY966" fmla="*/ 920788 h 1253095"/>
              <a:gd name="connsiteX967" fmla="*/ 1746696 w 1957087"/>
              <a:gd name="connsiteY967" fmla="*/ 924706 h 1253095"/>
              <a:gd name="connsiteX968" fmla="*/ 1742778 w 1957087"/>
              <a:gd name="connsiteY968" fmla="*/ 921481 h 1253095"/>
              <a:gd name="connsiteX969" fmla="*/ 8719 w 1957087"/>
              <a:gd name="connsiteY969" fmla="*/ 920408 h 1253095"/>
              <a:gd name="connsiteX970" fmla="*/ 21391 w 1957087"/>
              <a:gd name="connsiteY970" fmla="*/ 920980 h 1253095"/>
              <a:gd name="connsiteX971" fmla="*/ 33145 w 1957087"/>
              <a:gd name="connsiteY971" fmla="*/ 930654 h 1253095"/>
              <a:gd name="connsiteX972" fmla="*/ 29002 w 1957087"/>
              <a:gd name="connsiteY972" fmla="*/ 943673 h 1253095"/>
              <a:gd name="connsiteX973" fmla="*/ 27389 w 1957087"/>
              <a:gd name="connsiteY973" fmla="*/ 945632 h 1253095"/>
              <a:gd name="connsiteX974" fmla="*/ 5962 w 1957087"/>
              <a:gd name="connsiteY974" fmla="*/ 947713 h 1253095"/>
              <a:gd name="connsiteX975" fmla="*/ 5269 w 1957087"/>
              <a:gd name="connsiteY975" fmla="*/ 940570 h 1253095"/>
              <a:gd name="connsiteX976" fmla="*/ 1351 w 1957087"/>
              <a:gd name="connsiteY976" fmla="*/ 937345 h 1253095"/>
              <a:gd name="connsiteX977" fmla="*/ 8719 w 1957087"/>
              <a:gd name="connsiteY977" fmla="*/ 920408 h 1253095"/>
              <a:gd name="connsiteX978" fmla="*/ 315047 w 1957087"/>
              <a:gd name="connsiteY978" fmla="*/ 919506 h 1253095"/>
              <a:gd name="connsiteX979" fmla="*/ 310557 w 1957087"/>
              <a:gd name="connsiteY979" fmla="*/ 928954 h 1253095"/>
              <a:gd name="connsiteX980" fmla="*/ 306292 w 1957087"/>
              <a:gd name="connsiteY980" fmla="*/ 922159 h 1253095"/>
              <a:gd name="connsiteX981" fmla="*/ 1434144 w 1957087"/>
              <a:gd name="connsiteY981" fmla="*/ 917199 h 1253095"/>
              <a:gd name="connsiteX982" fmla="*/ 1427695 w 1957087"/>
              <a:gd name="connsiteY982" fmla="*/ 925035 h 1253095"/>
              <a:gd name="connsiteX983" fmla="*/ 1434838 w 1957087"/>
              <a:gd name="connsiteY983" fmla="*/ 924342 h 1253095"/>
              <a:gd name="connsiteX984" fmla="*/ 1477346 w 1957087"/>
              <a:gd name="connsiteY984" fmla="*/ 916610 h 1253095"/>
              <a:gd name="connsiteX985" fmla="*/ 1474121 w 1957087"/>
              <a:gd name="connsiteY985" fmla="*/ 920528 h 1253095"/>
              <a:gd name="connsiteX986" fmla="*/ 1478040 w 1957087"/>
              <a:gd name="connsiteY986" fmla="*/ 923752 h 1253095"/>
              <a:gd name="connsiteX987" fmla="*/ 1760288 w 1957087"/>
              <a:gd name="connsiteY987" fmla="*/ 916176 h 1253095"/>
              <a:gd name="connsiteX988" fmla="*/ 1767777 w 1957087"/>
              <a:gd name="connsiteY988" fmla="*/ 919054 h 1253095"/>
              <a:gd name="connsiteX989" fmla="*/ 1768124 w 1957087"/>
              <a:gd name="connsiteY989" fmla="*/ 922626 h 1253095"/>
              <a:gd name="connsiteX990" fmla="*/ 1759369 w 1957087"/>
              <a:gd name="connsiteY990" fmla="*/ 925278 h 1253095"/>
              <a:gd name="connsiteX991" fmla="*/ 1859363 w 1957087"/>
              <a:gd name="connsiteY991" fmla="*/ 915569 h 1253095"/>
              <a:gd name="connsiteX992" fmla="*/ 1865240 w 1957087"/>
              <a:gd name="connsiteY992" fmla="*/ 920406 h 1253095"/>
              <a:gd name="connsiteX993" fmla="*/ 1862016 w 1957087"/>
              <a:gd name="connsiteY993" fmla="*/ 924324 h 1253095"/>
              <a:gd name="connsiteX994" fmla="*/ 341659 w 1957087"/>
              <a:gd name="connsiteY994" fmla="*/ 915120 h 1253095"/>
              <a:gd name="connsiteX995" fmla="*/ 342352 w 1957087"/>
              <a:gd name="connsiteY995" fmla="*/ 922263 h 1253095"/>
              <a:gd name="connsiteX996" fmla="*/ 347536 w 1957087"/>
              <a:gd name="connsiteY996" fmla="*/ 919957 h 1253095"/>
              <a:gd name="connsiteX997" fmla="*/ 347189 w 1957087"/>
              <a:gd name="connsiteY997" fmla="*/ 916385 h 1253095"/>
              <a:gd name="connsiteX998" fmla="*/ 359515 w 1957087"/>
              <a:gd name="connsiteY998" fmla="*/ 913387 h 1253095"/>
              <a:gd name="connsiteX999" fmla="*/ 354679 w 1957087"/>
              <a:gd name="connsiteY999" fmla="*/ 919263 h 1253095"/>
              <a:gd name="connsiteX1000" fmla="*/ 358596 w 1957087"/>
              <a:gd name="connsiteY1000" fmla="*/ 922487 h 1253095"/>
              <a:gd name="connsiteX1001" fmla="*/ 359515 w 1957087"/>
              <a:gd name="connsiteY1001" fmla="*/ 913387 h 1253095"/>
              <a:gd name="connsiteX1002" fmla="*/ 1303847 w 1957087"/>
              <a:gd name="connsiteY1002" fmla="*/ 911825 h 1253095"/>
              <a:gd name="connsiteX1003" fmla="*/ 1304540 w 1957087"/>
              <a:gd name="connsiteY1003" fmla="*/ 918968 h 1253095"/>
              <a:gd name="connsiteX1004" fmla="*/ 1309377 w 1957087"/>
              <a:gd name="connsiteY1004" fmla="*/ 913091 h 1253095"/>
              <a:gd name="connsiteX1005" fmla="*/ 1359720 w 1957087"/>
              <a:gd name="connsiteY1005" fmla="*/ 911808 h 1253095"/>
              <a:gd name="connsiteX1006" fmla="*/ 1356496 w 1957087"/>
              <a:gd name="connsiteY1006" fmla="*/ 915725 h 1253095"/>
              <a:gd name="connsiteX1007" fmla="*/ 1360414 w 1957087"/>
              <a:gd name="connsiteY1007" fmla="*/ 918950 h 1253095"/>
              <a:gd name="connsiteX1008" fmla="*/ 321496 w 1957087"/>
              <a:gd name="connsiteY1008" fmla="*/ 911670 h 1253095"/>
              <a:gd name="connsiteX1009" fmla="*/ 318619 w 1957087"/>
              <a:gd name="connsiteY1009" fmla="*/ 919159 h 1253095"/>
              <a:gd name="connsiteX1010" fmla="*/ 314354 w 1957087"/>
              <a:gd name="connsiteY1010" fmla="*/ 912363 h 1253095"/>
              <a:gd name="connsiteX1011" fmla="*/ 1734596 w 1957087"/>
              <a:gd name="connsiteY1011" fmla="*/ 911461 h 1253095"/>
              <a:gd name="connsiteX1012" fmla="*/ 1740126 w 1957087"/>
              <a:gd name="connsiteY1012" fmla="*/ 912726 h 1253095"/>
              <a:gd name="connsiteX1013" fmla="*/ 1738861 w 1957087"/>
              <a:gd name="connsiteY1013" fmla="*/ 918257 h 1253095"/>
              <a:gd name="connsiteX1014" fmla="*/ 1735289 w 1957087"/>
              <a:gd name="connsiteY1014" fmla="*/ 918603 h 1253095"/>
              <a:gd name="connsiteX1015" fmla="*/ 1327233 w 1957087"/>
              <a:gd name="connsiteY1015" fmla="*/ 911357 h 1253095"/>
              <a:gd name="connsiteX1016" fmla="*/ 1321131 w 1957087"/>
              <a:gd name="connsiteY1016" fmla="*/ 922764 h 1253095"/>
              <a:gd name="connsiteX1017" fmla="*/ 1330232 w 1957087"/>
              <a:gd name="connsiteY1017" fmla="*/ 923683 h 1253095"/>
              <a:gd name="connsiteX1018" fmla="*/ 326681 w 1957087"/>
              <a:gd name="connsiteY1018" fmla="*/ 909365 h 1253095"/>
              <a:gd name="connsiteX1019" fmla="*/ 325068 w 1957087"/>
              <a:gd name="connsiteY1019" fmla="*/ 911324 h 1253095"/>
              <a:gd name="connsiteX1020" fmla="*/ 328986 w 1957087"/>
              <a:gd name="connsiteY1020" fmla="*/ 914548 h 1253095"/>
              <a:gd name="connsiteX1021" fmla="*/ 326681 w 1957087"/>
              <a:gd name="connsiteY1021" fmla="*/ 909365 h 1253095"/>
              <a:gd name="connsiteX1022" fmla="*/ 1374595 w 1957087"/>
              <a:gd name="connsiteY1022" fmla="*/ 907209 h 1253095"/>
              <a:gd name="connsiteX1023" fmla="*/ 1367210 w 1957087"/>
              <a:gd name="connsiteY1023" fmla="*/ 914686 h 1253095"/>
              <a:gd name="connsiteX1024" fmla="*/ 1373087 w 1957087"/>
              <a:gd name="connsiteY1024" fmla="*/ 919523 h 1253095"/>
              <a:gd name="connsiteX1025" fmla="*/ 1376311 w 1957087"/>
              <a:gd name="connsiteY1025" fmla="*/ 915605 h 1253095"/>
              <a:gd name="connsiteX1026" fmla="*/ 1390024 w 1957087"/>
              <a:gd name="connsiteY1026" fmla="*/ 926890 h 1253095"/>
              <a:gd name="connsiteX1027" fmla="*/ 1394861 w 1957087"/>
              <a:gd name="connsiteY1027" fmla="*/ 921013 h 1253095"/>
              <a:gd name="connsiteX1028" fmla="*/ 1383107 w 1957087"/>
              <a:gd name="connsiteY1028" fmla="*/ 911340 h 1253095"/>
              <a:gd name="connsiteX1029" fmla="*/ 1377924 w 1957087"/>
              <a:gd name="connsiteY1029" fmla="*/ 913646 h 1253095"/>
              <a:gd name="connsiteX1030" fmla="*/ 1374595 w 1957087"/>
              <a:gd name="connsiteY1030" fmla="*/ 907209 h 1253095"/>
              <a:gd name="connsiteX1031" fmla="*/ 1267094 w 1957087"/>
              <a:gd name="connsiteY1031" fmla="*/ 904579 h 1253095"/>
              <a:gd name="connsiteX1032" fmla="*/ 1258339 w 1957087"/>
              <a:gd name="connsiteY1032" fmla="*/ 907231 h 1253095"/>
              <a:gd name="connsiteX1033" fmla="*/ 1262258 w 1957087"/>
              <a:gd name="connsiteY1033" fmla="*/ 910456 h 1253095"/>
              <a:gd name="connsiteX1034" fmla="*/ 1238178 w 1957087"/>
              <a:gd name="connsiteY1034" fmla="*/ 903782 h 1253095"/>
              <a:gd name="connsiteX1035" fmla="*/ 1233341 w 1957087"/>
              <a:gd name="connsiteY1035" fmla="*/ 909659 h 1253095"/>
              <a:gd name="connsiteX1036" fmla="*/ 1239217 w 1957087"/>
              <a:gd name="connsiteY1036" fmla="*/ 914495 h 1253095"/>
              <a:gd name="connsiteX1037" fmla="*/ 1244054 w 1957087"/>
              <a:gd name="connsiteY1037" fmla="*/ 908618 h 1253095"/>
              <a:gd name="connsiteX1038" fmla="*/ 1238178 w 1957087"/>
              <a:gd name="connsiteY1038" fmla="*/ 903782 h 1253095"/>
              <a:gd name="connsiteX1039" fmla="*/ 1719271 w 1957087"/>
              <a:gd name="connsiteY1039" fmla="*/ 902134 h 1253095"/>
              <a:gd name="connsiteX1040" fmla="*/ 1716046 w 1957087"/>
              <a:gd name="connsiteY1040" fmla="*/ 906052 h 1253095"/>
              <a:gd name="connsiteX1041" fmla="*/ 1712128 w 1957087"/>
              <a:gd name="connsiteY1041" fmla="*/ 902828 h 1253095"/>
              <a:gd name="connsiteX1042" fmla="*/ 1299235 w 1957087"/>
              <a:gd name="connsiteY1042" fmla="*/ 901459 h 1253095"/>
              <a:gd name="connsiteX1043" fmla="*/ 1292786 w 1957087"/>
              <a:gd name="connsiteY1043" fmla="*/ 909294 h 1253095"/>
              <a:gd name="connsiteX1044" fmla="*/ 1303500 w 1957087"/>
              <a:gd name="connsiteY1044" fmla="*/ 908254 h 1253095"/>
              <a:gd name="connsiteX1045" fmla="*/ 1687525 w 1957087"/>
              <a:gd name="connsiteY1045" fmla="*/ 896852 h 1253095"/>
              <a:gd name="connsiteX1046" fmla="*/ 1693578 w 1957087"/>
              <a:gd name="connsiteY1046" fmla="*/ 897419 h 1253095"/>
              <a:gd name="connsiteX1047" fmla="*/ 1687823 w 1957087"/>
              <a:gd name="connsiteY1047" fmla="*/ 912397 h 1253095"/>
              <a:gd name="connsiteX1048" fmla="*/ 1676416 w 1957087"/>
              <a:gd name="connsiteY1048" fmla="*/ 906295 h 1253095"/>
              <a:gd name="connsiteX1049" fmla="*/ 1673192 w 1957087"/>
              <a:gd name="connsiteY1049" fmla="*/ 910213 h 1253095"/>
              <a:gd name="connsiteX1050" fmla="*/ 1668355 w 1957087"/>
              <a:gd name="connsiteY1050" fmla="*/ 916090 h 1253095"/>
              <a:gd name="connsiteX1051" fmla="*/ 1667128 w 1957087"/>
              <a:gd name="connsiteY1051" fmla="*/ 908098 h 1253095"/>
              <a:gd name="connsiteX1052" fmla="*/ 1674457 w 1957087"/>
              <a:gd name="connsiteY1052" fmla="*/ 904683 h 1253095"/>
              <a:gd name="connsiteX1053" fmla="*/ 1677682 w 1957087"/>
              <a:gd name="connsiteY1053" fmla="*/ 900765 h 1253095"/>
              <a:gd name="connsiteX1054" fmla="*/ 1683558 w 1957087"/>
              <a:gd name="connsiteY1054" fmla="*/ 905601 h 1253095"/>
              <a:gd name="connsiteX1055" fmla="*/ 1687525 w 1957087"/>
              <a:gd name="connsiteY1055" fmla="*/ 896852 h 1253095"/>
              <a:gd name="connsiteX1056" fmla="*/ 1433676 w 1957087"/>
              <a:gd name="connsiteY1056" fmla="*/ 893813 h 1253095"/>
              <a:gd name="connsiteX1057" fmla="*/ 1434370 w 1957087"/>
              <a:gd name="connsiteY1057" fmla="*/ 900955 h 1253095"/>
              <a:gd name="connsiteX1058" fmla="*/ 1439553 w 1957087"/>
              <a:gd name="connsiteY1058" fmla="*/ 898650 h 1253095"/>
              <a:gd name="connsiteX1059" fmla="*/ 1441165 w 1957087"/>
              <a:gd name="connsiteY1059" fmla="*/ 896691 h 1253095"/>
              <a:gd name="connsiteX1060" fmla="*/ 1236791 w 1957087"/>
              <a:gd name="connsiteY1060" fmla="*/ 889496 h 1253095"/>
              <a:gd name="connsiteX1061" fmla="*/ 1241402 w 1957087"/>
              <a:gd name="connsiteY1061" fmla="*/ 899863 h 1253095"/>
              <a:gd name="connsiteX1062" fmla="*/ 1250503 w 1957087"/>
              <a:gd name="connsiteY1062" fmla="*/ 900782 h 1253095"/>
              <a:gd name="connsiteX1063" fmla="*/ 1674682 w 1957087"/>
              <a:gd name="connsiteY1063" fmla="*/ 888438 h 1253095"/>
              <a:gd name="connsiteX1064" fmla="*/ 1670886 w 1957087"/>
              <a:gd name="connsiteY1064" fmla="*/ 905029 h 1253095"/>
              <a:gd name="connsiteX1065" fmla="*/ 1665009 w 1957087"/>
              <a:gd name="connsiteY1065" fmla="*/ 900192 h 1253095"/>
              <a:gd name="connsiteX1066" fmla="*/ 1633094 w 1957087"/>
              <a:gd name="connsiteY1066" fmla="*/ 887069 h 1253095"/>
              <a:gd name="connsiteX1067" fmla="*/ 1628257 w 1957087"/>
              <a:gd name="connsiteY1067" fmla="*/ 892946 h 1253095"/>
              <a:gd name="connsiteX1068" fmla="*/ 1638970 w 1957087"/>
              <a:gd name="connsiteY1068" fmla="*/ 891905 h 1253095"/>
              <a:gd name="connsiteX1069" fmla="*/ 1620421 w 1957087"/>
              <a:gd name="connsiteY1069" fmla="*/ 886497 h 1253095"/>
              <a:gd name="connsiteX1070" fmla="*/ 1621461 w 1957087"/>
              <a:gd name="connsiteY1070" fmla="*/ 897211 h 1253095"/>
              <a:gd name="connsiteX1071" fmla="*/ 1627910 w 1957087"/>
              <a:gd name="connsiteY1071" fmla="*/ 889375 h 1253095"/>
              <a:gd name="connsiteX1072" fmla="*/ 1467083 w 1957087"/>
              <a:gd name="connsiteY1072" fmla="*/ 885162 h 1253095"/>
              <a:gd name="connsiteX1073" fmla="*/ 1467777 w 1957087"/>
              <a:gd name="connsiteY1073" fmla="*/ 892305 h 1253095"/>
              <a:gd name="connsiteX1074" fmla="*/ 1472960 w 1957087"/>
              <a:gd name="connsiteY1074" fmla="*/ 889999 h 1253095"/>
              <a:gd name="connsiteX1075" fmla="*/ 1474572 w 1957087"/>
              <a:gd name="connsiteY1075" fmla="*/ 888040 h 1253095"/>
              <a:gd name="connsiteX1076" fmla="*/ 1378721 w 1957087"/>
              <a:gd name="connsiteY1076" fmla="*/ 884729 h 1253095"/>
              <a:gd name="connsiteX1077" fmla="*/ 1376537 w 1957087"/>
              <a:gd name="connsiteY1077" fmla="*/ 899360 h 1253095"/>
              <a:gd name="connsiteX1078" fmla="*/ 1383679 w 1957087"/>
              <a:gd name="connsiteY1078" fmla="*/ 898667 h 1253095"/>
              <a:gd name="connsiteX1079" fmla="*/ 1378721 w 1957087"/>
              <a:gd name="connsiteY1079" fmla="*/ 884729 h 1253095"/>
              <a:gd name="connsiteX1080" fmla="*/ 1665233 w 1957087"/>
              <a:gd name="connsiteY1080" fmla="*/ 883949 h 1253095"/>
              <a:gd name="connsiteX1081" fmla="*/ 1671111 w 1957087"/>
              <a:gd name="connsiteY1081" fmla="*/ 888786 h 1253095"/>
              <a:gd name="connsiteX1082" fmla="*/ 1664315 w 1957087"/>
              <a:gd name="connsiteY1082" fmla="*/ 893050 h 1253095"/>
              <a:gd name="connsiteX1083" fmla="*/ 1284829 w 1957087"/>
              <a:gd name="connsiteY1083" fmla="*/ 883030 h 1253095"/>
              <a:gd name="connsiteX1084" fmla="*/ 1286788 w 1957087"/>
              <a:gd name="connsiteY1084" fmla="*/ 884643 h 1253095"/>
              <a:gd name="connsiteX1085" fmla="*/ 1281604 w 1957087"/>
              <a:gd name="connsiteY1085" fmla="*/ 886948 h 1253095"/>
              <a:gd name="connsiteX1086" fmla="*/ 322294 w 1957087"/>
              <a:gd name="connsiteY1086" fmla="*/ 882754 h 1253095"/>
              <a:gd name="connsiteX1087" fmla="*/ 323334 w 1957087"/>
              <a:gd name="connsiteY1087" fmla="*/ 893468 h 1253095"/>
              <a:gd name="connsiteX1088" fmla="*/ 308355 w 1957087"/>
              <a:gd name="connsiteY1088" fmla="*/ 887712 h 1253095"/>
              <a:gd name="connsiteX1089" fmla="*/ 308009 w 1957087"/>
              <a:gd name="connsiteY1089" fmla="*/ 884141 h 1253095"/>
              <a:gd name="connsiteX1090" fmla="*/ 1452105 w 1957087"/>
              <a:gd name="connsiteY1090" fmla="*/ 879406 h 1253095"/>
              <a:gd name="connsiteX1091" fmla="*/ 1451186 w 1957087"/>
              <a:gd name="connsiteY1091" fmla="*/ 888508 h 1253095"/>
              <a:gd name="connsiteX1092" fmla="*/ 1458675 w 1957087"/>
              <a:gd name="connsiteY1092" fmla="*/ 891386 h 1253095"/>
              <a:gd name="connsiteX1093" fmla="*/ 1452105 w 1957087"/>
              <a:gd name="connsiteY1093" fmla="*/ 879406 h 1253095"/>
              <a:gd name="connsiteX1094" fmla="*/ 1343927 w 1957087"/>
              <a:gd name="connsiteY1094" fmla="*/ 879094 h 1253095"/>
              <a:gd name="connsiteX1095" fmla="*/ 1346580 w 1957087"/>
              <a:gd name="connsiteY1095" fmla="*/ 887849 h 1253095"/>
              <a:gd name="connsiteX1096" fmla="*/ 1338518 w 1957087"/>
              <a:gd name="connsiteY1096" fmla="*/ 897645 h 1253095"/>
              <a:gd name="connsiteX1097" fmla="*/ 1340703 w 1957087"/>
              <a:gd name="connsiteY1097" fmla="*/ 883012 h 1253095"/>
              <a:gd name="connsiteX1098" fmla="*/ 1640193 w 1957087"/>
              <a:gd name="connsiteY1098" fmla="*/ 878529 h 1253095"/>
              <a:gd name="connsiteX1099" fmla="*/ 1640604 w 1957087"/>
              <a:gd name="connsiteY1099" fmla="*/ 878566 h 1253095"/>
              <a:gd name="connsiteX1100" fmla="*/ 1640435 w 1957087"/>
              <a:gd name="connsiteY1100" fmla="*/ 879146 h 1253095"/>
              <a:gd name="connsiteX1101" fmla="*/ 1259137 w 1957087"/>
              <a:gd name="connsiteY1101" fmla="*/ 878315 h 1253095"/>
              <a:gd name="connsiteX1102" fmla="*/ 1253953 w 1957087"/>
              <a:gd name="connsiteY1102" fmla="*/ 880620 h 1253095"/>
              <a:gd name="connsiteX1103" fmla="*/ 1247851 w 1957087"/>
              <a:gd name="connsiteY1103" fmla="*/ 892028 h 1253095"/>
              <a:gd name="connsiteX1104" fmla="*/ 1253727 w 1957087"/>
              <a:gd name="connsiteY1104" fmla="*/ 896864 h 1253095"/>
              <a:gd name="connsiteX1105" fmla="*/ 1257871 w 1957087"/>
              <a:gd name="connsiteY1105" fmla="*/ 883845 h 1253095"/>
              <a:gd name="connsiteX1106" fmla="*/ 1259137 w 1957087"/>
              <a:gd name="connsiteY1106" fmla="*/ 878315 h 1253095"/>
              <a:gd name="connsiteX1107" fmla="*/ 1595994 w 1957087"/>
              <a:gd name="connsiteY1107" fmla="*/ 876252 h 1253095"/>
              <a:gd name="connsiteX1108" fmla="*/ 1597381 w 1957087"/>
              <a:gd name="connsiteY1108" fmla="*/ 890536 h 1253095"/>
              <a:gd name="connsiteX1109" fmla="*/ 1603830 w 1957087"/>
              <a:gd name="connsiteY1109" fmla="*/ 882700 h 1253095"/>
              <a:gd name="connsiteX1110" fmla="*/ 1646338 w 1957087"/>
              <a:gd name="connsiteY1110" fmla="*/ 874969 h 1253095"/>
              <a:gd name="connsiteX1111" fmla="*/ 1640137 w 1957087"/>
              <a:gd name="connsiteY1111" fmla="*/ 878387 h 1253095"/>
              <a:gd name="connsiteX1112" fmla="*/ 1640193 w 1957087"/>
              <a:gd name="connsiteY1112" fmla="*/ 878529 h 1253095"/>
              <a:gd name="connsiteX1113" fmla="*/ 1634013 w 1957087"/>
              <a:gd name="connsiteY1113" fmla="*/ 877967 h 1253095"/>
              <a:gd name="connsiteX1114" fmla="*/ 1645419 w 1957087"/>
              <a:gd name="connsiteY1114" fmla="*/ 884070 h 1253095"/>
              <a:gd name="connsiteX1115" fmla="*/ 1485858 w 1957087"/>
              <a:gd name="connsiteY1115" fmla="*/ 874327 h 1253095"/>
              <a:gd name="connsiteX1116" fmla="*/ 1486552 w 1957087"/>
              <a:gd name="connsiteY1116" fmla="*/ 881470 h 1253095"/>
              <a:gd name="connsiteX1117" fmla="*/ 1493347 w 1957087"/>
              <a:gd name="connsiteY1117" fmla="*/ 877204 h 1253095"/>
              <a:gd name="connsiteX1118" fmla="*/ 1424453 w 1957087"/>
              <a:gd name="connsiteY1118" fmla="*/ 873079 h 1253095"/>
              <a:gd name="connsiteX1119" fmla="*/ 1421229 w 1957087"/>
              <a:gd name="connsiteY1119" fmla="*/ 876997 h 1253095"/>
              <a:gd name="connsiteX1120" fmla="*/ 1423188 w 1957087"/>
              <a:gd name="connsiteY1120" fmla="*/ 878609 h 1253095"/>
              <a:gd name="connsiteX1121" fmla="*/ 1418351 w 1957087"/>
              <a:gd name="connsiteY1121" fmla="*/ 884486 h 1253095"/>
              <a:gd name="connsiteX1122" fmla="*/ 1429758 w 1957087"/>
              <a:gd name="connsiteY1122" fmla="*/ 890589 h 1253095"/>
              <a:gd name="connsiteX1123" fmla="*/ 1425494 w 1957087"/>
              <a:gd name="connsiteY1123" fmla="*/ 883793 h 1253095"/>
              <a:gd name="connsiteX1124" fmla="*/ 1425147 w 1957087"/>
              <a:gd name="connsiteY1124" fmla="*/ 880221 h 1253095"/>
              <a:gd name="connsiteX1125" fmla="*/ 319294 w 1957087"/>
              <a:gd name="connsiteY1125" fmla="*/ 870428 h 1253095"/>
              <a:gd name="connsiteX1126" fmla="*/ 314457 w 1957087"/>
              <a:gd name="connsiteY1126" fmla="*/ 876305 h 1253095"/>
              <a:gd name="connsiteX1127" fmla="*/ 310539 w 1957087"/>
              <a:gd name="connsiteY1127" fmla="*/ 873080 h 1253095"/>
              <a:gd name="connsiteX1128" fmla="*/ 1341275 w 1957087"/>
              <a:gd name="connsiteY1128" fmla="*/ 870340 h 1253095"/>
              <a:gd name="connsiteX1129" fmla="*/ 1346806 w 1957087"/>
              <a:gd name="connsiteY1129" fmla="*/ 871606 h 1253095"/>
              <a:gd name="connsiteX1130" fmla="*/ 1341969 w 1957087"/>
              <a:gd name="connsiteY1130" fmla="*/ 877483 h 1253095"/>
              <a:gd name="connsiteX1131" fmla="*/ 1334826 w 1957087"/>
              <a:gd name="connsiteY1131" fmla="*/ 878176 h 1253095"/>
              <a:gd name="connsiteX1132" fmla="*/ 1332520 w 1957087"/>
              <a:gd name="connsiteY1132" fmla="*/ 872992 h 1253095"/>
              <a:gd name="connsiteX1133" fmla="*/ 1620646 w 1957087"/>
              <a:gd name="connsiteY1133" fmla="*/ 870253 h 1253095"/>
              <a:gd name="connsiteX1134" fmla="*/ 1623299 w 1957087"/>
              <a:gd name="connsiteY1134" fmla="*/ 879008 h 1253095"/>
              <a:gd name="connsiteX1135" fmla="*/ 1627563 w 1957087"/>
              <a:gd name="connsiteY1135" fmla="*/ 885804 h 1253095"/>
              <a:gd name="connsiteX1136" fmla="*/ 1630095 w 1957087"/>
              <a:gd name="connsiteY1136" fmla="*/ 874743 h 1253095"/>
              <a:gd name="connsiteX1137" fmla="*/ 1359131 w 1957087"/>
              <a:gd name="connsiteY1137" fmla="*/ 868606 h 1253095"/>
              <a:gd name="connsiteX1138" fmla="*/ 1361090 w 1957087"/>
              <a:gd name="connsiteY1138" fmla="*/ 870219 h 1253095"/>
              <a:gd name="connsiteX1139" fmla="*/ 1359661 w 1957087"/>
              <a:gd name="connsiteY1139" fmla="*/ 870357 h 1253095"/>
              <a:gd name="connsiteX1140" fmla="*/ 1434821 w 1957087"/>
              <a:gd name="connsiteY1140" fmla="*/ 868467 h 1253095"/>
              <a:gd name="connsiteX1141" fmla="*/ 1429984 w 1957087"/>
              <a:gd name="connsiteY1141" fmla="*/ 874344 h 1253095"/>
              <a:gd name="connsiteX1142" fmla="*/ 1435861 w 1957087"/>
              <a:gd name="connsiteY1142" fmla="*/ 879181 h 1253095"/>
              <a:gd name="connsiteX1143" fmla="*/ 1701518 w 1957087"/>
              <a:gd name="connsiteY1143" fmla="*/ 867809 h 1253095"/>
              <a:gd name="connsiteX1144" fmla="*/ 1704171 w 1957087"/>
              <a:gd name="connsiteY1144" fmla="*/ 876564 h 1253095"/>
              <a:gd name="connsiteX1145" fmla="*/ 1698294 w 1957087"/>
              <a:gd name="connsiteY1145" fmla="*/ 871727 h 1253095"/>
              <a:gd name="connsiteX1146" fmla="*/ 1386089 w 1957087"/>
              <a:gd name="connsiteY1146" fmla="*/ 867792 h 1253095"/>
              <a:gd name="connsiteX1147" fmla="*/ 1384823 w 1957087"/>
              <a:gd name="connsiteY1147" fmla="*/ 873321 h 1253095"/>
              <a:gd name="connsiteX1148" fmla="*/ 1379842 w 1957087"/>
              <a:gd name="connsiteY1148" fmla="*/ 875383 h 1253095"/>
              <a:gd name="connsiteX1149" fmla="*/ 1381945 w 1957087"/>
              <a:gd name="connsiteY1149" fmla="*/ 880811 h 1253095"/>
              <a:gd name="connsiteX1150" fmla="*/ 1385516 w 1957087"/>
              <a:gd name="connsiteY1150" fmla="*/ 880464 h 1253095"/>
              <a:gd name="connsiteX1151" fmla="*/ 1390007 w 1957087"/>
              <a:gd name="connsiteY1151" fmla="*/ 871016 h 1253095"/>
              <a:gd name="connsiteX1152" fmla="*/ 1604056 w 1957087"/>
              <a:gd name="connsiteY1152" fmla="*/ 866456 h 1253095"/>
              <a:gd name="connsiteX1153" fmla="*/ 1597606 w 1957087"/>
              <a:gd name="connsiteY1153" fmla="*/ 874293 h 1253095"/>
              <a:gd name="connsiteX1154" fmla="*/ 1606361 w 1957087"/>
              <a:gd name="connsiteY1154" fmla="*/ 871640 h 1253095"/>
              <a:gd name="connsiteX1155" fmla="*/ 1778820 w 1957087"/>
              <a:gd name="connsiteY1155" fmla="*/ 865711 h 1253095"/>
              <a:gd name="connsiteX1156" fmla="*/ 1777901 w 1957087"/>
              <a:gd name="connsiteY1156" fmla="*/ 874813 h 1253095"/>
              <a:gd name="connsiteX1157" fmla="*/ 1771677 w 1957087"/>
              <a:gd name="connsiteY1157" fmla="*/ 866405 h 1253095"/>
              <a:gd name="connsiteX1158" fmla="*/ 1237935 w 1957087"/>
              <a:gd name="connsiteY1158" fmla="*/ 864151 h 1253095"/>
              <a:gd name="connsiteX1159" fmla="*/ 1238628 w 1957087"/>
              <a:gd name="connsiteY1159" fmla="*/ 871293 h 1253095"/>
              <a:gd name="connsiteX1160" fmla="*/ 1243465 w 1957087"/>
              <a:gd name="connsiteY1160" fmla="*/ 865416 h 1253095"/>
              <a:gd name="connsiteX1161" fmla="*/ 1403598 w 1957087"/>
              <a:gd name="connsiteY1161" fmla="*/ 862487 h 1253095"/>
              <a:gd name="connsiteX1162" fmla="*/ 1393578 w 1957087"/>
              <a:gd name="connsiteY1162" fmla="*/ 870669 h 1253095"/>
              <a:gd name="connsiteX1163" fmla="*/ 1397496 w 1957087"/>
              <a:gd name="connsiteY1163" fmla="*/ 873893 h 1253095"/>
              <a:gd name="connsiteX1164" fmla="*/ 1405904 w 1957087"/>
              <a:gd name="connsiteY1164" fmla="*/ 867670 h 1253095"/>
              <a:gd name="connsiteX1165" fmla="*/ 1522489 w 1957087"/>
              <a:gd name="connsiteY1165" fmla="*/ 861758 h 1253095"/>
              <a:gd name="connsiteX1166" fmla="*/ 1513734 w 1957087"/>
              <a:gd name="connsiteY1166" fmla="*/ 864411 h 1253095"/>
              <a:gd name="connsiteX1167" fmla="*/ 1519611 w 1957087"/>
              <a:gd name="connsiteY1167" fmla="*/ 869248 h 1253095"/>
              <a:gd name="connsiteX1168" fmla="*/ 1333093 w 1957087"/>
              <a:gd name="connsiteY1168" fmla="*/ 860319 h 1253095"/>
              <a:gd name="connsiteX1169" fmla="*/ 1326990 w 1957087"/>
              <a:gd name="connsiteY1169" fmla="*/ 871727 h 1253095"/>
              <a:gd name="connsiteX1170" fmla="*/ 1332520 w 1957087"/>
              <a:gd name="connsiteY1170" fmla="*/ 872992 h 1253095"/>
              <a:gd name="connsiteX1171" fmla="*/ 1329296 w 1957087"/>
              <a:gd name="connsiteY1171" fmla="*/ 876911 h 1253095"/>
              <a:gd name="connsiteX1172" fmla="*/ 1333214 w 1957087"/>
              <a:gd name="connsiteY1172" fmla="*/ 880135 h 1253095"/>
              <a:gd name="connsiteX1173" fmla="*/ 1328377 w 1957087"/>
              <a:gd name="connsiteY1173" fmla="*/ 886012 h 1253095"/>
              <a:gd name="connsiteX1174" fmla="*/ 1331029 w 1957087"/>
              <a:gd name="connsiteY1174" fmla="*/ 894766 h 1253095"/>
              <a:gd name="connsiteX1175" fmla="*/ 1321009 w 1957087"/>
              <a:gd name="connsiteY1175" fmla="*/ 902949 h 1253095"/>
              <a:gd name="connsiteX1176" fmla="*/ 1318704 w 1957087"/>
              <a:gd name="connsiteY1176" fmla="*/ 897766 h 1253095"/>
              <a:gd name="connsiteX1177" fmla="*/ 1308336 w 1957087"/>
              <a:gd name="connsiteY1177" fmla="*/ 902377 h 1253095"/>
              <a:gd name="connsiteX1178" fmla="*/ 1317785 w 1957087"/>
              <a:gd name="connsiteY1178" fmla="*/ 906867 h 1253095"/>
              <a:gd name="connsiteX1179" fmla="*/ 1320090 w 1957087"/>
              <a:gd name="connsiteY1179" fmla="*/ 912051 h 1253095"/>
              <a:gd name="connsiteX1180" fmla="*/ 1326539 w 1957087"/>
              <a:gd name="connsiteY1180" fmla="*/ 904215 h 1253095"/>
              <a:gd name="connsiteX1181" fmla="*/ 1328845 w 1957087"/>
              <a:gd name="connsiteY1181" fmla="*/ 909398 h 1253095"/>
              <a:gd name="connsiteX1182" fmla="*/ 1332300 w 1957087"/>
              <a:gd name="connsiteY1182" fmla="*/ 907861 h 1253095"/>
              <a:gd name="connsiteX1183" fmla="*/ 1331376 w 1957087"/>
              <a:gd name="connsiteY1183" fmla="*/ 898338 h 1253095"/>
              <a:gd name="connsiteX1184" fmla="*/ 1334947 w 1957087"/>
              <a:gd name="connsiteY1184" fmla="*/ 897991 h 1253095"/>
              <a:gd name="connsiteX1185" fmla="*/ 1338518 w 1957087"/>
              <a:gd name="connsiteY1185" fmla="*/ 897645 h 1253095"/>
              <a:gd name="connsiteX1186" fmla="*/ 1337253 w 1957087"/>
              <a:gd name="connsiteY1186" fmla="*/ 903175 h 1253095"/>
              <a:gd name="connsiteX1187" fmla="*/ 1334029 w 1957087"/>
              <a:gd name="connsiteY1187" fmla="*/ 907092 h 1253095"/>
              <a:gd name="connsiteX1188" fmla="*/ 1341171 w 1957087"/>
              <a:gd name="connsiteY1188" fmla="*/ 906399 h 1253095"/>
              <a:gd name="connsiteX1189" fmla="*/ 1354537 w 1957087"/>
              <a:gd name="connsiteY1189" fmla="*/ 914113 h 1253095"/>
              <a:gd name="connsiteX1190" fmla="*/ 1350620 w 1957087"/>
              <a:gd name="connsiteY1190" fmla="*/ 910889 h 1253095"/>
              <a:gd name="connsiteX1191" fmla="*/ 1358681 w 1957087"/>
              <a:gd name="connsiteY1191" fmla="*/ 901094 h 1253095"/>
              <a:gd name="connsiteX1192" fmla="*/ 1364783 w 1957087"/>
              <a:gd name="connsiteY1192" fmla="*/ 889687 h 1253095"/>
              <a:gd name="connsiteX1193" fmla="*/ 1358334 w 1957087"/>
              <a:gd name="connsiteY1193" fmla="*/ 897523 h 1253095"/>
              <a:gd name="connsiteX1194" fmla="*/ 1356028 w 1957087"/>
              <a:gd name="connsiteY1194" fmla="*/ 892340 h 1253095"/>
              <a:gd name="connsiteX1195" fmla="*/ 1352457 w 1957087"/>
              <a:gd name="connsiteY1195" fmla="*/ 892686 h 1253095"/>
              <a:gd name="connsiteX1196" fmla="*/ 1348539 w 1957087"/>
              <a:gd name="connsiteY1196" fmla="*/ 889462 h 1253095"/>
              <a:gd name="connsiteX1197" fmla="*/ 1351763 w 1957087"/>
              <a:gd name="connsiteY1197" fmla="*/ 885544 h 1253095"/>
              <a:gd name="connsiteX1198" fmla="*/ 1357519 w 1957087"/>
              <a:gd name="connsiteY1198" fmla="*/ 870565 h 1253095"/>
              <a:gd name="connsiteX1199" fmla="*/ 1359661 w 1957087"/>
              <a:gd name="connsiteY1199" fmla="*/ 870357 h 1253095"/>
              <a:gd name="connsiteX1200" fmla="*/ 1361783 w 1957087"/>
              <a:gd name="connsiteY1200" fmla="*/ 877361 h 1253095"/>
              <a:gd name="connsiteX1201" fmla="*/ 1367314 w 1957087"/>
              <a:gd name="connsiteY1201" fmla="*/ 878627 h 1253095"/>
              <a:gd name="connsiteX1202" fmla="*/ 1364315 w 1957087"/>
              <a:gd name="connsiteY1202" fmla="*/ 866301 h 1253095"/>
              <a:gd name="connsiteX1203" fmla="*/ 1359131 w 1957087"/>
              <a:gd name="connsiteY1203" fmla="*/ 868606 h 1253095"/>
              <a:gd name="connsiteX1204" fmla="*/ 1357172 w 1957087"/>
              <a:gd name="connsiteY1204" fmla="*/ 866994 h 1253095"/>
              <a:gd name="connsiteX1205" fmla="*/ 1354867 w 1957087"/>
              <a:gd name="connsiteY1205" fmla="*/ 861811 h 1253095"/>
              <a:gd name="connsiteX1206" fmla="*/ 1351295 w 1957087"/>
              <a:gd name="connsiteY1206" fmla="*/ 862158 h 1253095"/>
              <a:gd name="connsiteX1207" fmla="*/ 1341275 w 1957087"/>
              <a:gd name="connsiteY1207" fmla="*/ 870340 h 1253095"/>
              <a:gd name="connsiteX1208" fmla="*/ 1828471 w 1957087"/>
              <a:gd name="connsiteY1208" fmla="*/ 857286 h 1253095"/>
              <a:gd name="connsiteX1209" fmla="*/ 1823634 w 1957087"/>
              <a:gd name="connsiteY1209" fmla="*/ 863163 h 1253095"/>
              <a:gd name="connsiteX1210" fmla="*/ 1819716 w 1957087"/>
              <a:gd name="connsiteY1210" fmla="*/ 859938 h 1253095"/>
              <a:gd name="connsiteX1211" fmla="*/ 1704050 w 1957087"/>
              <a:gd name="connsiteY1211" fmla="*/ 856748 h 1253095"/>
              <a:gd name="connsiteX1212" fmla="*/ 1709580 w 1957087"/>
              <a:gd name="connsiteY1212" fmla="*/ 858014 h 1253095"/>
              <a:gd name="connsiteX1213" fmla="*/ 1704743 w 1957087"/>
              <a:gd name="connsiteY1213" fmla="*/ 863891 h 1253095"/>
              <a:gd name="connsiteX1214" fmla="*/ 1498410 w 1957087"/>
              <a:gd name="connsiteY1214" fmla="*/ 855084 h 1253095"/>
              <a:gd name="connsiteX1215" fmla="*/ 1491960 w 1957087"/>
              <a:gd name="connsiteY1215" fmla="*/ 862920 h 1253095"/>
              <a:gd name="connsiteX1216" fmla="*/ 1502674 w 1957087"/>
              <a:gd name="connsiteY1216" fmla="*/ 861880 h 1253095"/>
              <a:gd name="connsiteX1217" fmla="*/ 1554283 w 1957087"/>
              <a:gd name="connsiteY1217" fmla="*/ 855066 h 1253095"/>
              <a:gd name="connsiteX1218" fmla="*/ 1547834 w 1957087"/>
              <a:gd name="connsiteY1218" fmla="*/ 862902 h 1253095"/>
              <a:gd name="connsiteX1219" fmla="*/ 1562120 w 1957087"/>
              <a:gd name="connsiteY1219" fmla="*/ 861515 h 1253095"/>
              <a:gd name="connsiteX1220" fmla="*/ 1262240 w 1957087"/>
              <a:gd name="connsiteY1220" fmla="*/ 854581 h 1253095"/>
              <a:gd name="connsiteX1221" fmla="*/ 1258668 w 1957087"/>
              <a:gd name="connsiteY1221" fmla="*/ 854928 h 1253095"/>
              <a:gd name="connsiteX1222" fmla="*/ 1252913 w 1957087"/>
              <a:gd name="connsiteY1222" fmla="*/ 869906 h 1253095"/>
              <a:gd name="connsiteX1223" fmla="*/ 1244505 w 1957087"/>
              <a:gd name="connsiteY1223" fmla="*/ 876130 h 1253095"/>
              <a:gd name="connsiteX1224" fmla="*/ 1250035 w 1957087"/>
              <a:gd name="connsiteY1224" fmla="*/ 877396 h 1253095"/>
              <a:gd name="connsiteX1225" fmla="*/ 1252913 w 1957087"/>
              <a:gd name="connsiteY1225" fmla="*/ 869906 h 1253095"/>
              <a:gd name="connsiteX1226" fmla="*/ 1263627 w 1957087"/>
              <a:gd name="connsiteY1226" fmla="*/ 868867 h 1253095"/>
              <a:gd name="connsiteX1227" fmla="*/ 1257750 w 1957087"/>
              <a:gd name="connsiteY1227" fmla="*/ 864030 h 1253095"/>
              <a:gd name="connsiteX1228" fmla="*/ 1264545 w 1957087"/>
              <a:gd name="connsiteY1228" fmla="*/ 859765 h 1253095"/>
              <a:gd name="connsiteX1229" fmla="*/ 339335 w 1957087"/>
              <a:gd name="connsiteY1229" fmla="*/ 854062 h 1253095"/>
              <a:gd name="connsiteX1230" fmla="*/ 345212 w 1957087"/>
              <a:gd name="connsiteY1230" fmla="*/ 858899 h 1253095"/>
              <a:gd name="connsiteX1231" fmla="*/ 341988 w 1957087"/>
              <a:gd name="connsiteY1231" fmla="*/ 862817 h 1253095"/>
              <a:gd name="connsiteX1232" fmla="*/ 1572140 w 1957087"/>
              <a:gd name="connsiteY1232" fmla="*/ 853333 h 1253095"/>
              <a:gd name="connsiteX1233" fmla="*/ 1569262 w 1957087"/>
              <a:gd name="connsiteY1233" fmla="*/ 860823 h 1253095"/>
              <a:gd name="connsiteX1234" fmla="*/ 1576404 w 1957087"/>
              <a:gd name="connsiteY1234" fmla="*/ 860129 h 1253095"/>
              <a:gd name="connsiteX1235" fmla="*/ 1299911 w 1957087"/>
              <a:gd name="connsiteY1235" fmla="*/ 852727 h 1253095"/>
              <a:gd name="connsiteX1236" fmla="*/ 1304176 w 1957087"/>
              <a:gd name="connsiteY1236" fmla="*/ 859522 h 1253095"/>
              <a:gd name="connsiteX1237" fmla="*/ 1297033 w 1957087"/>
              <a:gd name="connsiteY1237" fmla="*/ 860216 h 1253095"/>
              <a:gd name="connsiteX1238" fmla="*/ 1519490 w 1957087"/>
              <a:gd name="connsiteY1238" fmla="*/ 849432 h 1253095"/>
              <a:gd name="connsiteX1239" fmla="*/ 1512694 w 1957087"/>
              <a:gd name="connsiteY1239" fmla="*/ 853697 h 1253095"/>
              <a:gd name="connsiteX1240" fmla="*/ 1516612 w 1957087"/>
              <a:gd name="connsiteY1240" fmla="*/ 856921 h 1253095"/>
              <a:gd name="connsiteX1241" fmla="*/ 1519836 w 1957087"/>
              <a:gd name="connsiteY1241" fmla="*/ 853004 h 1253095"/>
              <a:gd name="connsiteX1242" fmla="*/ 1527794 w 1957087"/>
              <a:gd name="connsiteY1242" fmla="*/ 879268 h 1253095"/>
              <a:gd name="connsiteX1243" fmla="*/ 1547262 w 1957087"/>
              <a:gd name="connsiteY1243" fmla="*/ 875575 h 1253095"/>
              <a:gd name="connsiteX1244" fmla="*/ 1535856 w 1957087"/>
              <a:gd name="connsiteY1244" fmla="*/ 869473 h 1253095"/>
              <a:gd name="connsiteX1245" fmla="*/ 1539080 w 1957087"/>
              <a:gd name="connsiteY1245" fmla="*/ 865555 h 1253095"/>
              <a:gd name="connsiteX1246" fmla="*/ 1533897 w 1957087"/>
              <a:gd name="connsiteY1246" fmla="*/ 867861 h 1253095"/>
              <a:gd name="connsiteX1247" fmla="*/ 1536774 w 1957087"/>
              <a:gd name="connsiteY1247" fmla="*/ 860372 h 1253095"/>
              <a:gd name="connsiteX1248" fmla="*/ 1534122 w 1957087"/>
              <a:gd name="connsiteY1248" fmla="*/ 851617 h 1253095"/>
              <a:gd name="connsiteX1249" fmla="*/ 1527672 w 1957087"/>
              <a:gd name="connsiteY1249" fmla="*/ 859453 h 1253095"/>
              <a:gd name="connsiteX1250" fmla="*/ 1519490 w 1957087"/>
              <a:gd name="connsiteY1250" fmla="*/ 849432 h 1253095"/>
              <a:gd name="connsiteX1251" fmla="*/ 1429169 w 1957087"/>
              <a:gd name="connsiteY1251" fmla="*/ 847387 h 1253095"/>
              <a:gd name="connsiteX1252" fmla="*/ 1419149 w 1957087"/>
              <a:gd name="connsiteY1252" fmla="*/ 855569 h 1253095"/>
              <a:gd name="connsiteX1253" fmla="*/ 1417883 w 1957087"/>
              <a:gd name="connsiteY1253" fmla="*/ 861100 h 1253095"/>
              <a:gd name="connsiteX1254" fmla="*/ 1428943 w 1957087"/>
              <a:gd name="connsiteY1254" fmla="*/ 863630 h 1253095"/>
              <a:gd name="connsiteX1255" fmla="*/ 1440478 w 1957087"/>
              <a:gd name="connsiteY1255" fmla="*/ 841203 h 1253095"/>
              <a:gd name="connsiteX1256" fmla="*/ 1436455 w 1957087"/>
              <a:gd name="connsiteY1256" fmla="*/ 843526 h 1253095"/>
              <a:gd name="connsiteX1257" fmla="*/ 1434699 w 1957087"/>
              <a:gd name="connsiteY1257" fmla="*/ 848653 h 1253095"/>
              <a:gd name="connsiteX1258" fmla="*/ 1450943 w 1957087"/>
              <a:gd name="connsiteY1258" fmla="*/ 848878 h 1253095"/>
              <a:gd name="connsiteX1259" fmla="*/ 1452209 w 1957087"/>
              <a:gd name="connsiteY1259" fmla="*/ 843347 h 1253095"/>
              <a:gd name="connsiteX1260" fmla="*/ 1454704 w 1957087"/>
              <a:gd name="connsiteY1260" fmla="*/ 844306 h 1253095"/>
              <a:gd name="connsiteX1261" fmla="*/ 1453820 w 1957087"/>
              <a:gd name="connsiteY1261" fmla="*/ 841389 h 1253095"/>
              <a:gd name="connsiteX1262" fmla="*/ 1267995 w 1957087"/>
              <a:gd name="connsiteY1262" fmla="*/ 839603 h 1253095"/>
              <a:gd name="connsiteX1263" fmla="*/ 1260853 w 1957087"/>
              <a:gd name="connsiteY1263" fmla="*/ 840296 h 1253095"/>
              <a:gd name="connsiteX1264" fmla="*/ 1263158 w 1957087"/>
              <a:gd name="connsiteY1264" fmla="*/ 845480 h 1253095"/>
              <a:gd name="connsiteX1265" fmla="*/ 1268342 w 1957087"/>
              <a:gd name="connsiteY1265" fmla="*/ 843174 h 1253095"/>
              <a:gd name="connsiteX1266" fmla="*/ 1179633 w 1957087"/>
              <a:gd name="connsiteY1266" fmla="*/ 839170 h 1253095"/>
              <a:gd name="connsiteX1267" fmla="*/ 1174450 w 1957087"/>
              <a:gd name="connsiteY1267" fmla="*/ 841475 h 1253095"/>
              <a:gd name="connsiteX1268" fmla="*/ 1176756 w 1957087"/>
              <a:gd name="connsiteY1268" fmla="*/ 846659 h 1253095"/>
              <a:gd name="connsiteX1269" fmla="*/ 1180327 w 1957087"/>
              <a:gd name="connsiteY1269" fmla="*/ 846312 h 1253095"/>
              <a:gd name="connsiteX1270" fmla="*/ 328847 w 1957087"/>
              <a:gd name="connsiteY1270" fmla="*/ 838859 h 1253095"/>
              <a:gd name="connsiteX1271" fmla="*/ 337948 w 1957087"/>
              <a:gd name="connsiteY1271" fmla="*/ 839778 h 1253095"/>
              <a:gd name="connsiteX1272" fmla="*/ 331499 w 1957087"/>
              <a:gd name="connsiteY1272" fmla="*/ 847614 h 1253095"/>
              <a:gd name="connsiteX1273" fmla="*/ 1680195 w 1957087"/>
              <a:gd name="connsiteY1273" fmla="*/ 833830 h 1253095"/>
              <a:gd name="connsiteX1274" fmla="*/ 1683888 w 1957087"/>
              <a:gd name="connsiteY1274" fmla="*/ 853299 h 1253095"/>
              <a:gd name="connsiteX1275" fmla="*/ 1676052 w 1957087"/>
              <a:gd name="connsiteY1275" fmla="*/ 846850 h 1253095"/>
              <a:gd name="connsiteX1276" fmla="*/ 1682848 w 1957087"/>
              <a:gd name="connsiteY1276" fmla="*/ 842585 h 1253095"/>
              <a:gd name="connsiteX1277" fmla="*/ 1440454 w 1957087"/>
              <a:gd name="connsiteY1277" fmla="*/ 833674 h 1253095"/>
              <a:gd name="connsiteX1278" fmla="*/ 1437737 w 1957087"/>
              <a:gd name="connsiteY1278" fmla="*/ 835380 h 1253095"/>
              <a:gd name="connsiteX1279" fmla="*/ 1439727 w 1957087"/>
              <a:gd name="connsiteY1279" fmla="*/ 838550 h 1253095"/>
              <a:gd name="connsiteX1280" fmla="*/ 1442413 w 1957087"/>
              <a:gd name="connsiteY1280" fmla="*/ 835286 h 1253095"/>
              <a:gd name="connsiteX1281" fmla="*/ 1411538 w 1957087"/>
              <a:gd name="connsiteY1281" fmla="*/ 832878 h 1253095"/>
              <a:gd name="connsiteX1282" fmla="*/ 1408314 w 1957087"/>
              <a:gd name="connsiteY1282" fmla="*/ 836795 h 1253095"/>
              <a:gd name="connsiteX1283" fmla="*/ 1410107 w 1957087"/>
              <a:gd name="connsiteY1283" fmla="*/ 840827 h 1253095"/>
              <a:gd name="connsiteX1284" fmla="*/ 1413843 w 1957087"/>
              <a:gd name="connsiteY1284" fmla="*/ 838060 h 1253095"/>
              <a:gd name="connsiteX1285" fmla="*/ 1417414 w 1957087"/>
              <a:gd name="connsiteY1285" fmla="*/ 837713 h 1253095"/>
              <a:gd name="connsiteX1286" fmla="*/ 1415455 w 1957087"/>
              <a:gd name="connsiteY1286" fmla="*/ 836102 h 1253095"/>
              <a:gd name="connsiteX1287" fmla="*/ 1234814 w 1957087"/>
              <a:gd name="connsiteY1287" fmla="*/ 832010 h 1253095"/>
              <a:gd name="connsiteX1288" fmla="*/ 1226059 w 1957087"/>
              <a:gd name="connsiteY1288" fmla="*/ 834662 h 1253095"/>
              <a:gd name="connsiteX1289" fmla="*/ 1231936 w 1957087"/>
              <a:gd name="connsiteY1289" fmla="*/ 839499 h 1253095"/>
              <a:gd name="connsiteX1290" fmla="*/ 1440108 w 1957087"/>
              <a:gd name="connsiteY1290" fmla="*/ 830103 h 1253095"/>
              <a:gd name="connsiteX1291" fmla="*/ 1433889 w 1957087"/>
              <a:gd name="connsiteY1291" fmla="*/ 832870 h 1253095"/>
              <a:gd name="connsiteX1292" fmla="*/ 1436884 w 1957087"/>
              <a:gd name="connsiteY1292" fmla="*/ 834021 h 1253095"/>
              <a:gd name="connsiteX1293" fmla="*/ 1215588 w 1957087"/>
              <a:gd name="connsiteY1293" fmla="*/ 828920 h 1253095"/>
              <a:gd name="connsiteX1294" fmla="*/ 1215453 w 1957087"/>
              <a:gd name="connsiteY1294" fmla="*/ 829695 h 1253095"/>
              <a:gd name="connsiteX1295" fmla="*/ 1211428 w 1957087"/>
              <a:gd name="connsiteY1295" fmla="*/ 832478 h 1253095"/>
              <a:gd name="connsiteX1296" fmla="*/ 1215693 w 1957087"/>
              <a:gd name="connsiteY1296" fmla="*/ 839274 h 1253095"/>
              <a:gd name="connsiteX1297" fmla="*/ 1220529 w 1957087"/>
              <a:gd name="connsiteY1297" fmla="*/ 833397 h 1253095"/>
              <a:gd name="connsiteX1298" fmla="*/ 1215300 w 1957087"/>
              <a:gd name="connsiteY1298" fmla="*/ 830581 h 1253095"/>
              <a:gd name="connsiteX1299" fmla="*/ 1215453 w 1957087"/>
              <a:gd name="connsiteY1299" fmla="*/ 829695 h 1253095"/>
              <a:gd name="connsiteX1300" fmla="*/ 1216073 w 1957087"/>
              <a:gd name="connsiteY1300" fmla="*/ 829267 h 1253095"/>
              <a:gd name="connsiteX1301" fmla="*/ 1215588 w 1957087"/>
              <a:gd name="connsiteY1301" fmla="*/ 828920 h 1253095"/>
              <a:gd name="connsiteX1302" fmla="*/ 1306775 w 1957087"/>
              <a:gd name="connsiteY1302" fmla="*/ 828416 h 1253095"/>
              <a:gd name="connsiteX1303" fmla="*/ 1306585 w 1957087"/>
              <a:gd name="connsiteY1303" fmla="*/ 828647 h 1253095"/>
              <a:gd name="connsiteX1304" fmla="*/ 1306367 w 1957087"/>
              <a:gd name="connsiteY1304" fmla="*/ 828468 h 1253095"/>
              <a:gd name="connsiteX1305" fmla="*/ 1557040 w 1957087"/>
              <a:gd name="connsiteY1305" fmla="*/ 827762 h 1253095"/>
              <a:gd name="connsiteX1306" fmla="*/ 1554162 w 1957087"/>
              <a:gd name="connsiteY1306" fmla="*/ 835252 h 1253095"/>
              <a:gd name="connsiteX1307" fmla="*/ 1561998 w 1957087"/>
              <a:gd name="connsiteY1307" fmla="*/ 841700 h 1253095"/>
              <a:gd name="connsiteX1308" fmla="*/ 1567528 w 1957087"/>
              <a:gd name="connsiteY1308" fmla="*/ 842966 h 1253095"/>
              <a:gd name="connsiteX1309" fmla="*/ 1566262 w 1957087"/>
              <a:gd name="connsiteY1309" fmla="*/ 848496 h 1253095"/>
              <a:gd name="connsiteX1310" fmla="*/ 1562344 w 1957087"/>
              <a:gd name="connsiteY1310" fmla="*/ 845272 h 1253095"/>
              <a:gd name="connsiteX1311" fmla="*/ 1561426 w 1957087"/>
              <a:gd name="connsiteY1311" fmla="*/ 854373 h 1253095"/>
              <a:gd name="connsiteX1312" fmla="*/ 1575017 w 1957087"/>
              <a:gd name="connsiteY1312" fmla="*/ 845844 h 1253095"/>
              <a:gd name="connsiteX1313" fmla="*/ 1573405 w 1957087"/>
              <a:gd name="connsiteY1313" fmla="*/ 847803 h 1253095"/>
              <a:gd name="connsiteX1314" fmla="*/ 1578589 w 1957087"/>
              <a:gd name="connsiteY1314" fmla="*/ 845497 h 1253095"/>
              <a:gd name="connsiteX1315" fmla="*/ 1584813 w 1957087"/>
              <a:gd name="connsiteY1315" fmla="*/ 853905 h 1253095"/>
              <a:gd name="connsiteX1316" fmla="*/ 1589303 w 1957087"/>
              <a:gd name="connsiteY1316" fmla="*/ 844457 h 1253095"/>
              <a:gd name="connsiteX1317" fmla="*/ 1575590 w 1957087"/>
              <a:gd name="connsiteY1317" fmla="*/ 833171 h 1253095"/>
              <a:gd name="connsiteX1318" fmla="*/ 1579854 w 1957087"/>
              <a:gd name="connsiteY1318" fmla="*/ 839967 h 1253095"/>
              <a:gd name="connsiteX1319" fmla="*/ 1575017 w 1957087"/>
              <a:gd name="connsiteY1319" fmla="*/ 845844 h 1253095"/>
              <a:gd name="connsiteX1320" fmla="*/ 1569140 w 1957087"/>
              <a:gd name="connsiteY1320" fmla="*/ 841007 h 1253095"/>
              <a:gd name="connsiteX1321" fmla="*/ 1567528 w 1957087"/>
              <a:gd name="connsiteY1321" fmla="*/ 842966 h 1253095"/>
              <a:gd name="connsiteX1322" fmla="*/ 1562570 w 1957087"/>
              <a:gd name="connsiteY1322" fmla="*/ 829028 h 1253095"/>
              <a:gd name="connsiteX1323" fmla="*/ 1557040 w 1957087"/>
              <a:gd name="connsiteY1323" fmla="*/ 827762 h 1253095"/>
              <a:gd name="connsiteX1324" fmla="*/ 1459576 w 1957087"/>
              <a:gd name="connsiteY1324" fmla="*/ 826411 h 1253095"/>
              <a:gd name="connsiteX1325" fmla="*/ 1459256 w 1957087"/>
              <a:gd name="connsiteY1325" fmla="*/ 827242 h 1253095"/>
              <a:gd name="connsiteX1326" fmla="*/ 1459008 w 1957087"/>
              <a:gd name="connsiteY1326" fmla="*/ 826582 h 1253095"/>
              <a:gd name="connsiteX1327" fmla="*/ 1473861 w 1957087"/>
              <a:gd name="connsiteY1327" fmla="*/ 825024 h 1253095"/>
              <a:gd name="connsiteX1328" fmla="*/ 1472595 w 1957087"/>
              <a:gd name="connsiteY1328" fmla="*/ 830554 h 1253095"/>
              <a:gd name="connsiteX1329" fmla="*/ 1466718 w 1957087"/>
              <a:gd name="connsiteY1329" fmla="*/ 825717 h 1253095"/>
              <a:gd name="connsiteX1330" fmla="*/ 1291607 w 1957087"/>
              <a:gd name="connsiteY1330" fmla="*/ 822892 h 1253095"/>
              <a:gd name="connsiteX1331" fmla="*/ 1289076 w 1957087"/>
              <a:gd name="connsiteY1331" fmla="*/ 833952 h 1253095"/>
              <a:gd name="connsiteX1332" fmla="*/ 1284811 w 1957087"/>
              <a:gd name="connsiteY1332" fmla="*/ 827156 h 1253095"/>
              <a:gd name="connsiteX1333" fmla="*/ 1311422 w 1957087"/>
              <a:gd name="connsiteY1333" fmla="*/ 822770 h 1253095"/>
              <a:gd name="connsiteX1334" fmla="*/ 1314074 w 1957087"/>
              <a:gd name="connsiteY1334" fmla="*/ 831525 h 1253095"/>
              <a:gd name="connsiteX1335" fmla="*/ 1307233 w 1957087"/>
              <a:gd name="connsiteY1335" fmla="*/ 828358 h 1253095"/>
              <a:gd name="connsiteX1336" fmla="*/ 1306775 w 1957087"/>
              <a:gd name="connsiteY1336" fmla="*/ 828416 h 1253095"/>
              <a:gd name="connsiteX1337" fmla="*/ 1660952 w 1957087"/>
              <a:gd name="connsiteY1337" fmla="*/ 821279 h 1253095"/>
              <a:gd name="connsiteX1338" fmla="*/ 1665910 w 1957087"/>
              <a:gd name="connsiteY1338" fmla="*/ 835217 h 1253095"/>
              <a:gd name="connsiteX1339" fmla="*/ 1654503 w 1957087"/>
              <a:gd name="connsiteY1339" fmla="*/ 829115 h 1253095"/>
              <a:gd name="connsiteX1340" fmla="*/ 1676849 w 1957087"/>
              <a:gd name="connsiteY1340" fmla="*/ 817933 h 1253095"/>
              <a:gd name="connsiteX1341" fmla="*/ 1685950 w 1957087"/>
              <a:gd name="connsiteY1341" fmla="*/ 818852 h 1253095"/>
              <a:gd name="connsiteX1342" fmla="*/ 1684685 w 1957087"/>
              <a:gd name="connsiteY1342" fmla="*/ 824382 h 1253095"/>
              <a:gd name="connsiteX1343" fmla="*/ 1480310 w 1957087"/>
              <a:gd name="connsiteY1343" fmla="*/ 817188 h 1253095"/>
              <a:gd name="connsiteX1344" fmla="*/ 1479391 w 1957087"/>
              <a:gd name="connsiteY1344" fmla="*/ 826289 h 1253095"/>
              <a:gd name="connsiteX1345" fmla="*/ 1482390 w 1957087"/>
              <a:gd name="connsiteY1345" fmla="*/ 838615 h 1253095"/>
              <a:gd name="connsiteX1346" fmla="*/ 1474554 w 1957087"/>
              <a:gd name="connsiteY1346" fmla="*/ 832166 h 1253095"/>
              <a:gd name="connsiteX1347" fmla="*/ 1479391 w 1957087"/>
              <a:gd name="connsiteY1347" fmla="*/ 826289 h 1253095"/>
              <a:gd name="connsiteX1348" fmla="*/ 1473861 w 1957087"/>
              <a:gd name="connsiteY1348" fmla="*/ 825024 h 1253095"/>
              <a:gd name="connsiteX1349" fmla="*/ 1300015 w 1957087"/>
              <a:gd name="connsiteY1349" fmla="*/ 816668 h 1253095"/>
              <a:gd name="connsiteX1350" fmla="*/ 1300708 w 1957087"/>
              <a:gd name="connsiteY1350" fmla="*/ 823810 h 1253095"/>
              <a:gd name="connsiteX1351" fmla="*/ 1306367 w 1957087"/>
              <a:gd name="connsiteY1351" fmla="*/ 828468 h 1253095"/>
              <a:gd name="connsiteX1352" fmla="*/ 1299442 w 1957087"/>
              <a:gd name="connsiteY1352" fmla="*/ 829340 h 1253095"/>
              <a:gd name="connsiteX1353" fmla="*/ 1300708 w 1957087"/>
              <a:gd name="connsiteY1353" fmla="*/ 823810 h 1253095"/>
              <a:gd name="connsiteX1354" fmla="*/ 1295178 w 1957087"/>
              <a:gd name="connsiteY1354" fmla="*/ 822545 h 1253095"/>
              <a:gd name="connsiteX1355" fmla="*/ 1291607 w 1957087"/>
              <a:gd name="connsiteY1355" fmla="*/ 822892 h 1253095"/>
              <a:gd name="connsiteX1356" fmla="*/ 1291260 w 1957087"/>
              <a:gd name="connsiteY1356" fmla="*/ 819320 h 1253095"/>
              <a:gd name="connsiteX1357" fmla="*/ 1326972 w 1957087"/>
              <a:gd name="connsiteY1357" fmla="*/ 815853 h 1253095"/>
              <a:gd name="connsiteX1358" fmla="*/ 1325481 w 1957087"/>
              <a:gd name="connsiteY1358" fmla="*/ 837628 h 1253095"/>
              <a:gd name="connsiteX1359" fmla="*/ 1323401 w 1957087"/>
              <a:gd name="connsiteY1359" fmla="*/ 816200 h 1253095"/>
              <a:gd name="connsiteX1360" fmla="*/ 1382846 w 1957087"/>
              <a:gd name="connsiteY1360" fmla="*/ 815835 h 1253095"/>
              <a:gd name="connsiteX1361" fmla="*/ 1387111 w 1957087"/>
              <a:gd name="connsiteY1361" fmla="*/ 822631 h 1253095"/>
              <a:gd name="connsiteX1362" fmla="*/ 1381581 w 1957087"/>
              <a:gd name="connsiteY1362" fmla="*/ 821365 h 1253095"/>
              <a:gd name="connsiteX1363" fmla="*/ 1375132 w 1957087"/>
              <a:gd name="connsiteY1363" fmla="*/ 829202 h 1253095"/>
              <a:gd name="connsiteX1364" fmla="*/ 1372132 w 1957087"/>
              <a:gd name="connsiteY1364" fmla="*/ 816875 h 1253095"/>
              <a:gd name="connsiteX1365" fmla="*/ 1525124 w 1957087"/>
              <a:gd name="connsiteY1365" fmla="*/ 814639 h 1253095"/>
              <a:gd name="connsiteX1366" fmla="*/ 1529389 w 1957087"/>
              <a:gd name="connsiteY1366" fmla="*/ 821435 h 1253095"/>
              <a:gd name="connsiteX1367" fmla="*/ 1545633 w 1957087"/>
              <a:gd name="connsiteY1367" fmla="*/ 821660 h 1253095"/>
              <a:gd name="connsiteX1368" fmla="*/ 1532041 w 1957087"/>
              <a:gd name="connsiteY1368" fmla="*/ 830189 h 1253095"/>
              <a:gd name="connsiteX1369" fmla="*/ 1528470 w 1957087"/>
              <a:gd name="connsiteY1369" fmla="*/ 830537 h 1253095"/>
              <a:gd name="connsiteX1370" fmla="*/ 1526164 w 1957087"/>
              <a:gd name="connsiteY1370" fmla="*/ 825353 h 1253095"/>
              <a:gd name="connsiteX1371" fmla="*/ 1509573 w 1957087"/>
              <a:gd name="connsiteY1371" fmla="*/ 821556 h 1253095"/>
              <a:gd name="connsiteX1372" fmla="*/ 1514410 w 1957087"/>
              <a:gd name="connsiteY1372" fmla="*/ 815679 h 1253095"/>
              <a:gd name="connsiteX1373" fmla="*/ 1223979 w 1957087"/>
              <a:gd name="connsiteY1373" fmla="*/ 813235 h 1253095"/>
              <a:gd name="connsiteX1374" fmla="*/ 1214305 w 1957087"/>
              <a:gd name="connsiteY1374" fmla="*/ 824989 h 1253095"/>
              <a:gd name="connsiteX1375" fmla="*/ 1229856 w 1957087"/>
              <a:gd name="connsiteY1375" fmla="*/ 818072 h 1253095"/>
              <a:gd name="connsiteX1376" fmla="*/ 1223979 w 1957087"/>
              <a:gd name="connsiteY1376" fmla="*/ 813235 h 1253095"/>
              <a:gd name="connsiteX1377" fmla="*/ 1490677 w 1957087"/>
              <a:gd name="connsiteY1377" fmla="*/ 812576 h 1253095"/>
              <a:gd name="connsiteX1378" fmla="*/ 1492983 w 1957087"/>
              <a:gd name="connsiteY1378" fmla="*/ 817760 h 1253095"/>
              <a:gd name="connsiteX1379" fmla="*/ 1500473 w 1957087"/>
              <a:gd name="connsiteY1379" fmla="*/ 820637 h 1253095"/>
              <a:gd name="connsiteX1380" fmla="*/ 1503124 w 1957087"/>
              <a:gd name="connsiteY1380" fmla="*/ 829392 h 1253095"/>
              <a:gd name="connsiteX1381" fmla="*/ 1489533 w 1957087"/>
              <a:gd name="connsiteY1381" fmla="*/ 837922 h 1253095"/>
              <a:gd name="connsiteX1382" fmla="*/ 1485268 w 1957087"/>
              <a:gd name="connsiteY1382" fmla="*/ 831126 h 1253095"/>
              <a:gd name="connsiteX1383" fmla="*/ 1488493 w 1957087"/>
              <a:gd name="connsiteY1383" fmla="*/ 827208 h 1253095"/>
              <a:gd name="connsiteX1384" fmla="*/ 1490799 w 1957087"/>
              <a:gd name="connsiteY1384" fmla="*/ 832392 h 1253095"/>
              <a:gd name="connsiteX1385" fmla="*/ 1497248 w 1957087"/>
              <a:gd name="connsiteY1385" fmla="*/ 824555 h 1253095"/>
              <a:gd name="connsiteX1386" fmla="*/ 1488493 w 1957087"/>
              <a:gd name="connsiteY1386" fmla="*/ 827208 h 1253095"/>
              <a:gd name="connsiteX1387" fmla="*/ 1481922 w 1957087"/>
              <a:gd name="connsiteY1387" fmla="*/ 815229 h 1253095"/>
              <a:gd name="connsiteX1388" fmla="*/ 1510492 w 1957087"/>
              <a:gd name="connsiteY1388" fmla="*/ 812455 h 1253095"/>
              <a:gd name="connsiteX1389" fmla="*/ 1504043 w 1957087"/>
              <a:gd name="connsiteY1389" fmla="*/ 820291 h 1253095"/>
              <a:gd name="connsiteX1390" fmla="*/ 1503349 w 1957087"/>
              <a:gd name="connsiteY1390" fmla="*/ 813148 h 1253095"/>
              <a:gd name="connsiteX1391" fmla="*/ 1366256 w 1957087"/>
              <a:gd name="connsiteY1391" fmla="*/ 812039 h 1253095"/>
              <a:gd name="connsiteX1392" fmla="*/ 1349093 w 1957087"/>
              <a:gd name="connsiteY1392" fmla="*/ 820915 h 1253095"/>
              <a:gd name="connsiteX1393" fmla="*/ 1346787 w 1957087"/>
              <a:gd name="connsiteY1393" fmla="*/ 815732 h 1253095"/>
              <a:gd name="connsiteX1394" fmla="*/ 391049 w 1957087"/>
              <a:gd name="connsiteY1394" fmla="*/ 811190 h 1253095"/>
              <a:gd name="connsiteX1395" fmla="*/ 386212 w 1957087"/>
              <a:gd name="connsiteY1395" fmla="*/ 817067 h 1253095"/>
              <a:gd name="connsiteX1396" fmla="*/ 396926 w 1957087"/>
              <a:gd name="connsiteY1396" fmla="*/ 816027 h 1253095"/>
              <a:gd name="connsiteX1397" fmla="*/ 1375011 w 1957087"/>
              <a:gd name="connsiteY1397" fmla="*/ 809386 h 1253095"/>
              <a:gd name="connsiteX1398" fmla="*/ 1384112 w 1957087"/>
              <a:gd name="connsiteY1398" fmla="*/ 810305 h 1253095"/>
              <a:gd name="connsiteX1399" fmla="*/ 1380888 w 1957087"/>
              <a:gd name="connsiteY1399" fmla="*/ 814223 h 1253095"/>
              <a:gd name="connsiteX1400" fmla="*/ 1398397 w 1957087"/>
              <a:gd name="connsiteY1400" fmla="*/ 808918 h 1253095"/>
              <a:gd name="connsiteX1401" fmla="*/ 1401049 w 1957087"/>
              <a:gd name="connsiteY1401" fmla="*/ 817673 h 1253095"/>
              <a:gd name="connsiteX1402" fmla="*/ 1388376 w 1957087"/>
              <a:gd name="connsiteY1402" fmla="*/ 817101 h 1253095"/>
              <a:gd name="connsiteX1403" fmla="*/ 1711868 w 1957087"/>
              <a:gd name="connsiteY1403" fmla="*/ 807323 h 1253095"/>
              <a:gd name="connsiteX1404" fmla="*/ 1709684 w 1957087"/>
              <a:gd name="connsiteY1404" fmla="*/ 821955 h 1253095"/>
              <a:gd name="connsiteX1405" fmla="*/ 1711868 w 1957087"/>
              <a:gd name="connsiteY1405" fmla="*/ 807323 h 1253095"/>
              <a:gd name="connsiteX1406" fmla="*/ 1659218 w 1957087"/>
              <a:gd name="connsiteY1406" fmla="*/ 803422 h 1253095"/>
              <a:gd name="connsiteX1407" fmla="*/ 1666708 w 1957087"/>
              <a:gd name="connsiteY1407" fmla="*/ 806300 h 1253095"/>
              <a:gd name="connsiteX1408" fmla="*/ 1674891 w 1957087"/>
              <a:gd name="connsiteY1408" fmla="*/ 816320 h 1253095"/>
              <a:gd name="connsiteX1409" fmla="*/ 1659218 w 1957087"/>
              <a:gd name="connsiteY1409" fmla="*/ 803422 h 1253095"/>
              <a:gd name="connsiteX1410" fmla="*/ 1570856 w 1957087"/>
              <a:gd name="connsiteY1410" fmla="*/ 802990 h 1253095"/>
              <a:gd name="connsiteX1411" fmla="*/ 1566019 w 1957087"/>
              <a:gd name="connsiteY1411" fmla="*/ 808867 h 1253095"/>
              <a:gd name="connsiteX1412" fmla="*/ 1563714 w 1957087"/>
              <a:gd name="connsiteY1412" fmla="*/ 803683 h 1253095"/>
              <a:gd name="connsiteX1413" fmla="*/ 384826 w 1957087"/>
              <a:gd name="connsiteY1413" fmla="*/ 802782 h 1253095"/>
              <a:gd name="connsiteX1414" fmla="*/ 385519 w 1957087"/>
              <a:gd name="connsiteY1414" fmla="*/ 809924 h 1253095"/>
              <a:gd name="connsiteX1415" fmla="*/ 390702 w 1957087"/>
              <a:gd name="connsiteY1415" fmla="*/ 807619 h 1253095"/>
              <a:gd name="connsiteX1416" fmla="*/ 393927 w 1957087"/>
              <a:gd name="connsiteY1416" fmla="*/ 803701 h 1253095"/>
              <a:gd name="connsiteX1417" fmla="*/ 1404846 w 1957087"/>
              <a:gd name="connsiteY1417" fmla="*/ 801082 h 1253095"/>
              <a:gd name="connsiteX1418" fmla="*/ 1412335 w 1957087"/>
              <a:gd name="connsiteY1418" fmla="*/ 803960 h 1253095"/>
              <a:gd name="connsiteX1419" fmla="*/ 1407498 w 1957087"/>
              <a:gd name="connsiteY1419" fmla="*/ 809837 h 1253095"/>
              <a:gd name="connsiteX1420" fmla="*/ 1633526 w 1957087"/>
              <a:gd name="connsiteY1420" fmla="*/ 798707 h 1253095"/>
              <a:gd name="connsiteX1421" fmla="*/ 1634220 w 1957087"/>
              <a:gd name="connsiteY1421" fmla="*/ 805850 h 1253095"/>
              <a:gd name="connsiteX1422" fmla="*/ 1627077 w 1957087"/>
              <a:gd name="connsiteY1422" fmla="*/ 806543 h 1253095"/>
              <a:gd name="connsiteX1423" fmla="*/ 1364869 w 1957087"/>
              <a:gd name="connsiteY1423" fmla="*/ 797754 h 1253095"/>
              <a:gd name="connsiteX1424" fmla="*/ 1374317 w 1957087"/>
              <a:gd name="connsiteY1424" fmla="*/ 802244 h 1253095"/>
              <a:gd name="connsiteX1425" fmla="*/ 1369827 w 1957087"/>
              <a:gd name="connsiteY1425" fmla="*/ 811692 h 1253095"/>
              <a:gd name="connsiteX1426" fmla="*/ 1366256 w 1957087"/>
              <a:gd name="connsiteY1426" fmla="*/ 812039 h 1253095"/>
              <a:gd name="connsiteX1427" fmla="*/ 1444129 w 1957087"/>
              <a:gd name="connsiteY1427" fmla="*/ 797268 h 1253095"/>
              <a:gd name="connsiteX1428" fmla="*/ 1450006 w 1957087"/>
              <a:gd name="connsiteY1428" fmla="*/ 802105 h 1253095"/>
              <a:gd name="connsiteX1429" fmla="*/ 1443211 w 1957087"/>
              <a:gd name="connsiteY1429" fmla="*/ 806370 h 1253095"/>
              <a:gd name="connsiteX1430" fmla="*/ 1283649 w 1957087"/>
              <a:gd name="connsiteY1430" fmla="*/ 796627 h 1253095"/>
              <a:gd name="connsiteX1431" fmla="*/ 1293444 w 1957087"/>
              <a:gd name="connsiteY1431" fmla="*/ 804689 h 1253095"/>
              <a:gd name="connsiteX1432" fmla="*/ 1283853 w 1957087"/>
              <a:gd name="connsiteY1432" fmla="*/ 805113 h 1253095"/>
              <a:gd name="connsiteX1433" fmla="*/ 1280906 w 1957087"/>
              <a:gd name="connsiteY1433" fmla="*/ 803588 h 1253095"/>
              <a:gd name="connsiteX1434" fmla="*/ 1277081 w 1957087"/>
              <a:gd name="connsiteY1434" fmla="*/ 807291 h 1253095"/>
              <a:gd name="connsiteX1435" fmla="*/ 1268446 w 1957087"/>
              <a:gd name="connsiteY1435" fmla="*/ 807115 h 1253095"/>
              <a:gd name="connsiteX1436" fmla="*/ 1276507 w 1957087"/>
              <a:gd name="connsiteY1436" fmla="*/ 797321 h 1253095"/>
              <a:gd name="connsiteX1437" fmla="*/ 1280425 w 1957087"/>
              <a:gd name="connsiteY1437" fmla="*/ 800545 h 1253095"/>
              <a:gd name="connsiteX1438" fmla="*/ 1674769 w 1957087"/>
              <a:gd name="connsiteY1438" fmla="*/ 796505 h 1253095"/>
              <a:gd name="connsiteX1439" fmla="*/ 1677075 w 1957087"/>
              <a:gd name="connsiteY1439" fmla="*/ 801689 h 1253095"/>
              <a:gd name="connsiteX1440" fmla="*/ 1668320 w 1957087"/>
              <a:gd name="connsiteY1440" fmla="*/ 804341 h 1253095"/>
              <a:gd name="connsiteX1441" fmla="*/ 1398969 w 1957087"/>
              <a:gd name="connsiteY1441" fmla="*/ 796245 h 1253095"/>
              <a:gd name="connsiteX1442" fmla="*/ 1398397 w 1957087"/>
              <a:gd name="connsiteY1442" fmla="*/ 808918 h 1253095"/>
              <a:gd name="connsiteX1443" fmla="*/ 1392519 w 1957087"/>
              <a:gd name="connsiteY1443" fmla="*/ 804082 h 1253095"/>
              <a:gd name="connsiteX1444" fmla="*/ 365929 w 1957087"/>
              <a:gd name="connsiteY1444" fmla="*/ 793803 h 1253095"/>
              <a:gd name="connsiteX1445" fmla="*/ 361092 w 1957087"/>
              <a:gd name="connsiteY1445" fmla="*/ 799680 h 1253095"/>
              <a:gd name="connsiteX1446" fmla="*/ 357174 w 1957087"/>
              <a:gd name="connsiteY1446" fmla="*/ 796455 h 1253095"/>
              <a:gd name="connsiteX1447" fmla="*/ 1647464 w 1957087"/>
              <a:gd name="connsiteY1447" fmla="*/ 793749 h 1253095"/>
              <a:gd name="connsiteX1448" fmla="*/ 1655300 w 1957087"/>
              <a:gd name="connsiteY1448" fmla="*/ 800199 h 1253095"/>
              <a:gd name="connsiteX1449" fmla="*/ 1648158 w 1957087"/>
              <a:gd name="connsiteY1449" fmla="*/ 800892 h 1253095"/>
              <a:gd name="connsiteX1450" fmla="*/ 1463598 w 1957087"/>
              <a:gd name="connsiteY1450" fmla="*/ 793576 h 1253095"/>
              <a:gd name="connsiteX1451" fmla="*/ 1471781 w 1957087"/>
              <a:gd name="connsiteY1451" fmla="*/ 803597 h 1253095"/>
              <a:gd name="connsiteX1452" fmla="*/ 1464985 w 1957087"/>
              <a:gd name="connsiteY1452" fmla="*/ 807862 h 1253095"/>
              <a:gd name="connsiteX1453" fmla="*/ 1506022 w 1957087"/>
              <a:gd name="connsiteY1453" fmla="*/ 791935 h 1253095"/>
              <a:gd name="connsiteX1454" fmla="*/ 1517860 w 1957087"/>
              <a:gd name="connsiteY1454" fmla="*/ 795518 h 1253095"/>
              <a:gd name="connsiteX1455" fmla="*/ 1511412 w 1957087"/>
              <a:gd name="connsiteY1455" fmla="*/ 803353 h 1253095"/>
              <a:gd name="connsiteX1456" fmla="*/ 1520944 w 1957087"/>
              <a:gd name="connsiteY1456" fmla="*/ 801751 h 1253095"/>
              <a:gd name="connsiteX1457" fmla="*/ 1529268 w 1957087"/>
              <a:gd name="connsiteY1457" fmla="*/ 801619 h 1253095"/>
              <a:gd name="connsiteX1458" fmla="*/ 1510492 w 1957087"/>
              <a:gd name="connsiteY1458" fmla="*/ 812455 h 1253095"/>
              <a:gd name="connsiteX1459" fmla="*/ 1511411 w 1957087"/>
              <a:gd name="connsiteY1459" fmla="*/ 803353 h 1253095"/>
              <a:gd name="connsiteX1460" fmla="*/ 1507493 w 1957087"/>
              <a:gd name="connsiteY1460" fmla="*/ 800129 h 1253095"/>
              <a:gd name="connsiteX1461" fmla="*/ 1501391 w 1957087"/>
              <a:gd name="connsiteY1461" fmla="*/ 811536 h 1253095"/>
              <a:gd name="connsiteX1462" fmla="*/ 1496207 w 1957087"/>
              <a:gd name="connsiteY1462" fmla="*/ 813842 h 1253095"/>
              <a:gd name="connsiteX1463" fmla="*/ 1488024 w 1957087"/>
              <a:gd name="connsiteY1463" fmla="*/ 803822 h 1253095"/>
              <a:gd name="connsiteX1464" fmla="*/ 1495514 w 1957087"/>
              <a:gd name="connsiteY1464" fmla="*/ 806699 h 1253095"/>
              <a:gd name="connsiteX1465" fmla="*/ 1501963 w 1957087"/>
              <a:gd name="connsiteY1465" fmla="*/ 798863 h 1253095"/>
              <a:gd name="connsiteX1466" fmla="*/ 1496433 w 1957087"/>
              <a:gd name="connsiteY1466" fmla="*/ 797598 h 1253095"/>
              <a:gd name="connsiteX1467" fmla="*/ 1506022 w 1957087"/>
              <a:gd name="connsiteY1467" fmla="*/ 791935 h 1253095"/>
              <a:gd name="connsiteX1468" fmla="*/ 1686748 w 1957087"/>
              <a:gd name="connsiteY1468" fmla="*/ 789935 h 1253095"/>
              <a:gd name="connsiteX1469" fmla="*/ 1687441 w 1957087"/>
              <a:gd name="connsiteY1469" fmla="*/ 797078 h 1253095"/>
              <a:gd name="connsiteX1470" fmla="*/ 1681911 w 1957087"/>
              <a:gd name="connsiteY1470" fmla="*/ 795812 h 1253095"/>
              <a:gd name="connsiteX1471" fmla="*/ 277220 w 1957087"/>
              <a:gd name="connsiteY1471" fmla="*/ 789798 h 1253095"/>
              <a:gd name="connsiteX1472" fmla="*/ 279527 w 1957087"/>
              <a:gd name="connsiteY1472" fmla="*/ 794982 h 1253095"/>
              <a:gd name="connsiteX1473" fmla="*/ 285056 w 1957087"/>
              <a:gd name="connsiteY1473" fmla="*/ 796247 h 1253095"/>
              <a:gd name="connsiteX1474" fmla="*/ 287015 w 1957087"/>
              <a:gd name="connsiteY1474" fmla="*/ 797860 h 1253095"/>
              <a:gd name="connsiteX1475" fmla="*/ 292667 w 1957087"/>
              <a:gd name="connsiteY1475" fmla="*/ 818940 h 1253095"/>
              <a:gd name="connsiteX1476" fmla="*/ 275504 w 1957087"/>
              <a:gd name="connsiteY1476" fmla="*/ 827816 h 1253095"/>
              <a:gd name="connsiteX1477" fmla="*/ 260525 w 1957087"/>
              <a:gd name="connsiteY1477" fmla="*/ 822061 h 1253095"/>
              <a:gd name="connsiteX1478" fmla="*/ 259833 w 1957087"/>
              <a:gd name="connsiteY1478" fmla="*/ 814919 h 1253095"/>
              <a:gd name="connsiteX1479" fmla="*/ 254302 w 1957087"/>
              <a:gd name="connsiteY1479" fmla="*/ 813653 h 1253095"/>
              <a:gd name="connsiteX1480" fmla="*/ 259532 w 1957087"/>
              <a:gd name="connsiteY1480" fmla="*/ 802246 h 1253095"/>
              <a:gd name="connsiteX1481" fmla="*/ 263629 w 1957087"/>
              <a:gd name="connsiteY1481" fmla="*/ 798327 h 1253095"/>
              <a:gd name="connsiteX1482" fmla="*/ 277220 w 1957087"/>
              <a:gd name="connsiteY1482" fmla="*/ 789798 h 1253095"/>
              <a:gd name="connsiteX1483" fmla="*/ 1416131 w 1957087"/>
              <a:gd name="connsiteY1483" fmla="*/ 787370 h 1253095"/>
              <a:gd name="connsiteX1484" fmla="*/ 1425233 w 1957087"/>
              <a:gd name="connsiteY1484" fmla="*/ 788289 h 1253095"/>
              <a:gd name="connsiteX1485" fmla="*/ 1418784 w 1957087"/>
              <a:gd name="connsiteY1485" fmla="*/ 796124 h 1253095"/>
              <a:gd name="connsiteX1486" fmla="*/ 1436641 w 1957087"/>
              <a:gd name="connsiteY1486" fmla="*/ 794391 h 1253095"/>
              <a:gd name="connsiteX1487" fmla="*/ 1435722 w 1957087"/>
              <a:gd name="connsiteY1487" fmla="*/ 803493 h 1253095"/>
              <a:gd name="connsiteX1488" fmla="*/ 1432498 w 1957087"/>
              <a:gd name="connsiteY1488" fmla="*/ 807410 h 1253095"/>
              <a:gd name="connsiteX1489" fmla="*/ 1421090 w 1957087"/>
              <a:gd name="connsiteY1489" fmla="*/ 801308 h 1253095"/>
              <a:gd name="connsiteX1490" fmla="*/ 1423743 w 1957087"/>
              <a:gd name="connsiteY1490" fmla="*/ 810063 h 1253095"/>
              <a:gd name="connsiteX1491" fmla="*/ 1406233 w 1957087"/>
              <a:gd name="connsiteY1491" fmla="*/ 815368 h 1253095"/>
              <a:gd name="connsiteX1492" fmla="*/ 1414641 w 1957087"/>
              <a:gd name="connsiteY1492" fmla="*/ 809144 h 1253095"/>
              <a:gd name="connsiteX1493" fmla="*/ 1415560 w 1957087"/>
              <a:gd name="connsiteY1493" fmla="*/ 800042 h 1253095"/>
              <a:gd name="connsiteX1494" fmla="*/ 1418784 w 1957087"/>
              <a:gd name="connsiteY1494" fmla="*/ 796125 h 1253095"/>
              <a:gd name="connsiteX1495" fmla="*/ 1291710 w 1957087"/>
              <a:gd name="connsiteY1495" fmla="*/ 786832 h 1253095"/>
              <a:gd name="connsiteX1496" fmla="*/ 1299546 w 1957087"/>
              <a:gd name="connsiteY1496" fmla="*/ 793281 h 1253095"/>
              <a:gd name="connsiteX1497" fmla="*/ 1292404 w 1957087"/>
              <a:gd name="connsiteY1497" fmla="*/ 793975 h 1253095"/>
              <a:gd name="connsiteX1498" fmla="*/ 1536635 w 1957087"/>
              <a:gd name="connsiteY1498" fmla="*/ 784682 h 1253095"/>
              <a:gd name="connsiteX1499" fmla="*/ 1535716 w 1957087"/>
              <a:gd name="connsiteY1499" fmla="*/ 793784 h 1253095"/>
              <a:gd name="connsiteX1500" fmla="*/ 1527880 w 1957087"/>
              <a:gd name="connsiteY1500" fmla="*/ 787335 h 1253095"/>
              <a:gd name="connsiteX1501" fmla="*/ 1533064 w 1957087"/>
              <a:gd name="connsiteY1501" fmla="*/ 785029 h 1253095"/>
              <a:gd name="connsiteX1502" fmla="*/ 1450744 w 1957087"/>
              <a:gd name="connsiteY1502" fmla="*/ 779508 h 1253095"/>
              <a:gd name="connsiteX1503" fmla="*/ 1452504 w 1957087"/>
              <a:gd name="connsiteY1503" fmla="*/ 779671 h 1253095"/>
              <a:gd name="connsiteX1504" fmla="*/ 1450585 w 1957087"/>
              <a:gd name="connsiteY1504" fmla="*/ 779632 h 1253095"/>
              <a:gd name="connsiteX1505" fmla="*/ 1357605 w 1957087"/>
              <a:gd name="connsiteY1505" fmla="*/ 778633 h 1253095"/>
              <a:gd name="connsiteX1506" fmla="*/ 1365441 w 1957087"/>
              <a:gd name="connsiteY1506" fmla="*/ 785082 h 1253095"/>
              <a:gd name="connsiteX1507" fmla="*/ 1358645 w 1957087"/>
              <a:gd name="connsiteY1507" fmla="*/ 789347 h 1253095"/>
              <a:gd name="connsiteX1508" fmla="*/ 1570041 w 1957087"/>
              <a:gd name="connsiteY1508" fmla="*/ 776031 h 1253095"/>
              <a:gd name="connsiteX1509" fmla="*/ 1577531 w 1957087"/>
              <a:gd name="connsiteY1509" fmla="*/ 778909 h 1253095"/>
              <a:gd name="connsiteX1510" fmla="*/ 1572694 w 1957087"/>
              <a:gd name="connsiteY1510" fmla="*/ 784786 h 1253095"/>
              <a:gd name="connsiteX1511" fmla="*/ 1672688 w 1957087"/>
              <a:gd name="connsiteY1511" fmla="*/ 775078 h 1253095"/>
              <a:gd name="connsiteX1512" fmla="*/ 1678218 w 1957087"/>
              <a:gd name="connsiteY1512" fmla="*/ 776343 h 1253095"/>
              <a:gd name="connsiteX1513" fmla="*/ 1670157 w 1957087"/>
              <a:gd name="connsiteY1513" fmla="*/ 786139 h 1253095"/>
              <a:gd name="connsiteX1514" fmla="*/ 1382257 w 1957087"/>
              <a:gd name="connsiteY1514" fmla="*/ 772633 h 1253095"/>
              <a:gd name="connsiteX1515" fmla="*/ 1389746 w 1957087"/>
              <a:gd name="connsiteY1515" fmla="*/ 775511 h 1253095"/>
              <a:gd name="connsiteX1516" fmla="*/ 1383297 w 1957087"/>
              <a:gd name="connsiteY1516" fmla="*/ 783348 h 1253095"/>
              <a:gd name="connsiteX1517" fmla="*/ 1182147 w 1957087"/>
              <a:gd name="connsiteY1517" fmla="*/ 772235 h 1253095"/>
              <a:gd name="connsiteX1518" fmla="*/ 1186065 w 1957087"/>
              <a:gd name="connsiteY1518" fmla="*/ 775460 h 1253095"/>
              <a:gd name="connsiteX1519" fmla="*/ 1183564 w 1957087"/>
              <a:gd name="connsiteY1519" fmla="*/ 776217 h 1253095"/>
              <a:gd name="connsiteX1520" fmla="*/ 1603795 w 1957087"/>
              <a:gd name="connsiteY1520" fmla="*/ 770952 h 1253095"/>
              <a:gd name="connsiteX1521" fmla="*/ 1610019 w 1957087"/>
              <a:gd name="connsiteY1521" fmla="*/ 779360 h 1253095"/>
              <a:gd name="connsiteX1522" fmla="*/ 1598387 w 1957087"/>
              <a:gd name="connsiteY1522" fmla="*/ 789502 h 1253095"/>
              <a:gd name="connsiteX1523" fmla="*/ 1603916 w 1957087"/>
              <a:gd name="connsiteY1523" fmla="*/ 790767 h 1253095"/>
              <a:gd name="connsiteX1524" fmla="*/ 1597467 w 1957087"/>
              <a:gd name="connsiteY1524" fmla="*/ 798603 h 1253095"/>
              <a:gd name="connsiteX1525" fmla="*/ 1595162 w 1957087"/>
              <a:gd name="connsiteY1525" fmla="*/ 793420 h 1253095"/>
              <a:gd name="connsiteX1526" fmla="*/ 1584448 w 1957087"/>
              <a:gd name="connsiteY1526" fmla="*/ 794460 h 1253095"/>
              <a:gd name="connsiteX1527" fmla="*/ 1578571 w 1957087"/>
              <a:gd name="connsiteY1527" fmla="*/ 789623 h 1253095"/>
              <a:gd name="connsiteX1528" fmla="*/ 1579490 w 1957087"/>
              <a:gd name="connsiteY1528" fmla="*/ 780521 h 1253095"/>
              <a:gd name="connsiteX1529" fmla="*/ 1584674 w 1957087"/>
              <a:gd name="connsiteY1529" fmla="*/ 778216 h 1253095"/>
              <a:gd name="connsiteX1530" fmla="*/ 1587326 w 1957087"/>
              <a:gd name="connsiteY1530" fmla="*/ 786971 h 1253095"/>
              <a:gd name="connsiteX1531" fmla="*/ 1590551 w 1957087"/>
              <a:gd name="connsiteY1531" fmla="*/ 783052 h 1253095"/>
              <a:gd name="connsiteX1532" fmla="*/ 1594469 w 1957087"/>
              <a:gd name="connsiteY1532" fmla="*/ 786277 h 1253095"/>
              <a:gd name="connsiteX1533" fmla="*/ 1600224 w 1957087"/>
              <a:gd name="connsiteY1533" fmla="*/ 771299 h 1253095"/>
              <a:gd name="connsiteX1534" fmla="*/ 1511862 w 1957087"/>
              <a:gd name="connsiteY1534" fmla="*/ 770865 h 1253095"/>
              <a:gd name="connsiteX1535" fmla="*/ 1518085 w 1957087"/>
              <a:gd name="connsiteY1535" fmla="*/ 779274 h 1253095"/>
              <a:gd name="connsiteX1536" fmla="*/ 1525228 w 1957087"/>
              <a:gd name="connsiteY1536" fmla="*/ 778580 h 1253095"/>
              <a:gd name="connsiteX1537" fmla="*/ 1527880 w 1957087"/>
              <a:gd name="connsiteY1537" fmla="*/ 787335 h 1253095"/>
              <a:gd name="connsiteX1538" fmla="*/ 1519126 w 1957087"/>
              <a:gd name="connsiteY1538" fmla="*/ 789988 h 1253095"/>
              <a:gd name="connsiteX1539" fmla="*/ 1516820 w 1957087"/>
              <a:gd name="connsiteY1539" fmla="*/ 784804 h 1253095"/>
              <a:gd name="connsiteX1540" fmla="*/ 1508065 w 1957087"/>
              <a:gd name="connsiteY1540" fmla="*/ 787456 h 1253095"/>
              <a:gd name="connsiteX1541" fmla="*/ 1502188 w 1957087"/>
              <a:gd name="connsiteY1541" fmla="*/ 782620 h 1253095"/>
              <a:gd name="connsiteX1542" fmla="*/ 1551492 w 1957087"/>
              <a:gd name="connsiteY1542" fmla="*/ 770623 h 1253095"/>
              <a:gd name="connsiteX1543" fmla="*/ 1553798 w 1957087"/>
              <a:gd name="connsiteY1543" fmla="*/ 775806 h 1253095"/>
              <a:gd name="connsiteX1544" fmla="*/ 1557022 w 1957087"/>
              <a:gd name="connsiteY1544" fmla="*/ 771888 h 1253095"/>
              <a:gd name="connsiteX1545" fmla="*/ 1560715 w 1957087"/>
              <a:gd name="connsiteY1545" fmla="*/ 791357 h 1253095"/>
              <a:gd name="connsiteX1546" fmla="*/ 1568204 w 1957087"/>
              <a:gd name="connsiteY1546" fmla="*/ 794234 h 1253095"/>
              <a:gd name="connsiteX1547" fmla="*/ 1558184 w 1957087"/>
              <a:gd name="connsiteY1547" fmla="*/ 802417 h 1253095"/>
              <a:gd name="connsiteX1548" fmla="*/ 1553694 w 1957087"/>
              <a:gd name="connsiteY1548" fmla="*/ 811865 h 1253095"/>
              <a:gd name="connsiteX1549" fmla="*/ 1548164 w 1957087"/>
              <a:gd name="connsiteY1549" fmla="*/ 810599 h 1253095"/>
              <a:gd name="connsiteX1550" fmla="*/ 1539287 w 1957087"/>
              <a:gd name="connsiteY1550" fmla="*/ 793437 h 1253095"/>
              <a:gd name="connsiteX1551" fmla="*/ 1544124 w 1957087"/>
              <a:gd name="connsiteY1551" fmla="*/ 787560 h 1253095"/>
              <a:gd name="connsiteX1552" fmla="*/ 1540206 w 1957087"/>
              <a:gd name="connsiteY1552" fmla="*/ 784335 h 1253095"/>
              <a:gd name="connsiteX1553" fmla="*/ 1543431 w 1957087"/>
              <a:gd name="connsiteY1553" fmla="*/ 780417 h 1253095"/>
              <a:gd name="connsiteX1554" fmla="*/ 1539513 w 1957087"/>
              <a:gd name="connsiteY1554" fmla="*/ 777193 h 1253095"/>
              <a:gd name="connsiteX1555" fmla="*/ 1544350 w 1957087"/>
              <a:gd name="connsiteY1555" fmla="*/ 771316 h 1253095"/>
              <a:gd name="connsiteX1556" fmla="*/ 1548268 w 1957087"/>
              <a:gd name="connsiteY1556" fmla="*/ 774540 h 1253095"/>
              <a:gd name="connsiteX1557" fmla="*/ 1264114 w 1957087"/>
              <a:gd name="connsiteY1557" fmla="*/ 769460 h 1253095"/>
              <a:gd name="connsiteX1558" fmla="*/ 1274080 w 1957087"/>
              <a:gd name="connsiteY1558" fmla="*/ 772322 h 1253095"/>
              <a:gd name="connsiteX1559" fmla="*/ 1256570 w 1957087"/>
              <a:gd name="connsiteY1559" fmla="*/ 777627 h 1253095"/>
              <a:gd name="connsiteX1560" fmla="*/ 1255877 w 1957087"/>
              <a:gd name="connsiteY1560" fmla="*/ 770485 h 1253095"/>
              <a:gd name="connsiteX1561" fmla="*/ 1264114 w 1957087"/>
              <a:gd name="connsiteY1561" fmla="*/ 769460 h 1253095"/>
              <a:gd name="connsiteX1562" fmla="*/ 1454029 w 1957087"/>
              <a:gd name="connsiteY1562" fmla="*/ 769271 h 1253095"/>
              <a:gd name="connsiteX1563" fmla="*/ 1462211 w 1957087"/>
              <a:gd name="connsiteY1563" fmla="*/ 779291 h 1253095"/>
              <a:gd name="connsiteX1564" fmla="*/ 1454722 w 1957087"/>
              <a:gd name="connsiteY1564" fmla="*/ 776414 h 1253095"/>
              <a:gd name="connsiteX1565" fmla="*/ 1450744 w 1957087"/>
              <a:gd name="connsiteY1565" fmla="*/ 779508 h 1253095"/>
              <a:gd name="connsiteX1566" fmla="*/ 1445968 w 1957087"/>
              <a:gd name="connsiteY1566" fmla="*/ 779066 h 1253095"/>
              <a:gd name="connsiteX1567" fmla="*/ 1450232 w 1957087"/>
              <a:gd name="connsiteY1567" fmla="*/ 785861 h 1253095"/>
              <a:gd name="connsiteX1568" fmla="*/ 1453456 w 1957087"/>
              <a:gd name="connsiteY1568" fmla="*/ 781944 h 1253095"/>
              <a:gd name="connsiteX1569" fmla="*/ 1454151 w 1957087"/>
              <a:gd name="connsiteY1569" fmla="*/ 789086 h 1253095"/>
              <a:gd name="connsiteX1570" fmla="*/ 1445049 w 1957087"/>
              <a:gd name="connsiteY1570" fmla="*/ 788167 h 1253095"/>
              <a:gd name="connsiteX1571" fmla="*/ 1436641 w 1957087"/>
              <a:gd name="connsiteY1571" fmla="*/ 794391 h 1253095"/>
              <a:gd name="connsiteX1572" fmla="*/ 1440784 w 1957087"/>
              <a:gd name="connsiteY1572" fmla="*/ 781371 h 1253095"/>
              <a:gd name="connsiteX1573" fmla="*/ 1445968 w 1957087"/>
              <a:gd name="connsiteY1573" fmla="*/ 779065 h 1253095"/>
              <a:gd name="connsiteX1574" fmla="*/ 1446886 w 1957087"/>
              <a:gd name="connsiteY1574" fmla="*/ 769964 h 1253095"/>
              <a:gd name="connsiteX1575" fmla="*/ 1449192 w 1957087"/>
              <a:gd name="connsiteY1575" fmla="*/ 775148 h 1253095"/>
              <a:gd name="connsiteX1576" fmla="*/ 1296773 w 1957087"/>
              <a:gd name="connsiteY1576" fmla="*/ 764711 h 1253095"/>
              <a:gd name="connsiteX1577" fmla="*/ 1304956 w 1957087"/>
              <a:gd name="connsiteY1577" fmla="*/ 774732 h 1253095"/>
              <a:gd name="connsiteX1578" fmla="*/ 1299772 w 1957087"/>
              <a:gd name="connsiteY1578" fmla="*/ 777037 h 1253095"/>
              <a:gd name="connsiteX1579" fmla="*/ 1300120 w 1957087"/>
              <a:gd name="connsiteY1579" fmla="*/ 780608 h 1253095"/>
              <a:gd name="connsiteX1580" fmla="*/ 1307608 w 1957087"/>
              <a:gd name="connsiteY1580" fmla="*/ 783486 h 1253095"/>
              <a:gd name="connsiteX1581" fmla="*/ 1299200 w 1957087"/>
              <a:gd name="connsiteY1581" fmla="*/ 789710 h 1253095"/>
              <a:gd name="connsiteX1582" fmla="*/ 1300119 w 1957087"/>
              <a:gd name="connsiteY1582" fmla="*/ 780609 h 1253095"/>
              <a:gd name="connsiteX1583" fmla="*/ 1296548 w 1957087"/>
              <a:gd name="connsiteY1583" fmla="*/ 780955 h 1253095"/>
              <a:gd name="connsiteX1584" fmla="*/ 1294242 w 1957087"/>
              <a:gd name="connsiteY1584" fmla="*/ 775772 h 1253095"/>
              <a:gd name="connsiteX1585" fmla="*/ 1285140 w 1957087"/>
              <a:gd name="connsiteY1585" fmla="*/ 774853 h 1253095"/>
              <a:gd name="connsiteX1586" fmla="*/ 1289977 w 1957087"/>
              <a:gd name="connsiteY1586" fmla="*/ 768976 h 1253095"/>
              <a:gd name="connsiteX1587" fmla="*/ 1296773 w 1957087"/>
              <a:gd name="connsiteY1587" fmla="*/ 764711 h 1253095"/>
              <a:gd name="connsiteX1588" fmla="*/ 1487782 w 1957087"/>
              <a:gd name="connsiteY1588" fmla="*/ 764191 h 1253095"/>
              <a:gd name="connsiteX1589" fmla="*/ 1488475 w 1957087"/>
              <a:gd name="connsiteY1589" fmla="*/ 771334 h 1253095"/>
              <a:gd name="connsiteX1590" fmla="*/ 1492393 w 1957087"/>
              <a:gd name="connsiteY1590" fmla="*/ 774558 h 1253095"/>
              <a:gd name="connsiteX1591" fmla="*/ 1487556 w 1957087"/>
              <a:gd name="connsiteY1591" fmla="*/ 780435 h 1253095"/>
              <a:gd name="connsiteX1592" fmla="*/ 1482026 w 1957087"/>
              <a:gd name="connsiteY1592" fmla="*/ 779170 h 1253095"/>
              <a:gd name="connsiteX1593" fmla="*/ 1480761 w 1957087"/>
              <a:gd name="connsiteY1593" fmla="*/ 784700 h 1253095"/>
              <a:gd name="connsiteX1594" fmla="*/ 1475231 w 1957087"/>
              <a:gd name="connsiteY1594" fmla="*/ 783434 h 1253095"/>
              <a:gd name="connsiteX1595" fmla="*/ 1478108 w 1957087"/>
              <a:gd name="connsiteY1595" fmla="*/ 775945 h 1253095"/>
              <a:gd name="connsiteX1596" fmla="*/ 1482026 w 1957087"/>
              <a:gd name="connsiteY1596" fmla="*/ 779169 h 1253095"/>
              <a:gd name="connsiteX1597" fmla="*/ 1488475 w 1957087"/>
              <a:gd name="connsiteY1597" fmla="*/ 771333 h 1253095"/>
              <a:gd name="connsiteX1598" fmla="*/ 1484557 w 1957087"/>
              <a:gd name="connsiteY1598" fmla="*/ 768109 h 1253095"/>
              <a:gd name="connsiteX1599" fmla="*/ 1797681 w 1957087"/>
              <a:gd name="connsiteY1599" fmla="*/ 762943 h 1253095"/>
              <a:gd name="connsiteX1600" fmla="*/ 1803211 w 1957087"/>
              <a:gd name="connsiteY1600" fmla="*/ 764208 h 1253095"/>
              <a:gd name="connsiteX1601" fmla="*/ 1801946 w 1957087"/>
              <a:gd name="connsiteY1601" fmla="*/ 769738 h 1253095"/>
              <a:gd name="connsiteX1602" fmla="*/ 1794803 w 1957087"/>
              <a:gd name="connsiteY1602" fmla="*/ 770432 h 1253095"/>
              <a:gd name="connsiteX1603" fmla="*/ 1732705 w 1957087"/>
              <a:gd name="connsiteY1603" fmla="*/ 762042 h 1253095"/>
              <a:gd name="connsiteX1604" fmla="*/ 1740195 w 1957087"/>
              <a:gd name="connsiteY1604" fmla="*/ 764919 h 1253095"/>
              <a:gd name="connsiteX1605" fmla="*/ 1733399 w 1957087"/>
              <a:gd name="connsiteY1605" fmla="*/ 769184 h 1253095"/>
              <a:gd name="connsiteX1606" fmla="*/ 1427989 w 1957087"/>
              <a:gd name="connsiteY1606" fmla="*/ 760984 h 1253095"/>
              <a:gd name="connsiteX1607" fmla="*/ 1435825 w 1957087"/>
              <a:gd name="connsiteY1607" fmla="*/ 767433 h 1253095"/>
              <a:gd name="connsiteX1608" fmla="*/ 1421540 w 1957087"/>
              <a:gd name="connsiteY1608" fmla="*/ 768820 h 1253095"/>
              <a:gd name="connsiteX1609" fmla="*/ 1505291 w 1957087"/>
              <a:gd name="connsiteY1609" fmla="*/ 758886 h 1253095"/>
              <a:gd name="connsiteX1610" fmla="*/ 1511515 w 1957087"/>
              <a:gd name="connsiteY1610" fmla="*/ 767294 h 1253095"/>
              <a:gd name="connsiteX1611" fmla="*/ 1504025 w 1957087"/>
              <a:gd name="connsiteY1611" fmla="*/ 764416 h 1253095"/>
              <a:gd name="connsiteX1612" fmla="*/ 1499882 w 1957087"/>
              <a:gd name="connsiteY1612" fmla="*/ 777436 h 1253095"/>
              <a:gd name="connsiteX1613" fmla="*/ 1492393 w 1957087"/>
              <a:gd name="connsiteY1613" fmla="*/ 774558 h 1253095"/>
              <a:gd name="connsiteX1614" fmla="*/ 1496883 w 1957087"/>
              <a:gd name="connsiteY1614" fmla="*/ 765110 h 1253095"/>
              <a:gd name="connsiteX1615" fmla="*/ 1537491 w 1957087"/>
              <a:gd name="connsiteY1615" fmla="*/ 758689 h 1253095"/>
              <a:gd name="connsiteX1616" fmla="*/ 1543656 w 1957087"/>
              <a:gd name="connsiteY1616" fmla="*/ 764174 h 1253095"/>
              <a:gd name="connsiteX1617" fmla="*/ 1530637 w 1957087"/>
              <a:gd name="connsiteY1617" fmla="*/ 760031 h 1253095"/>
              <a:gd name="connsiteX1618" fmla="*/ 1537491 w 1957087"/>
              <a:gd name="connsiteY1618" fmla="*/ 758689 h 1253095"/>
              <a:gd name="connsiteX1619" fmla="*/ 1324996 w 1957087"/>
              <a:gd name="connsiteY1619" fmla="*/ 758366 h 1253095"/>
              <a:gd name="connsiteX1620" fmla="*/ 1324077 w 1957087"/>
              <a:gd name="connsiteY1620" fmla="*/ 767468 h 1253095"/>
              <a:gd name="connsiteX1621" fmla="*/ 1318200 w 1957087"/>
              <a:gd name="connsiteY1621" fmla="*/ 762631 h 1253095"/>
              <a:gd name="connsiteX1622" fmla="*/ 1414970 w 1957087"/>
              <a:gd name="connsiteY1622" fmla="*/ 756841 h 1253095"/>
              <a:gd name="connsiteX1623" fmla="*/ 1412439 w 1957087"/>
              <a:gd name="connsiteY1623" fmla="*/ 767901 h 1253095"/>
              <a:gd name="connsiteX1624" fmla="*/ 1421888 w 1957087"/>
              <a:gd name="connsiteY1624" fmla="*/ 772391 h 1253095"/>
              <a:gd name="connsiteX1625" fmla="*/ 1422234 w 1957087"/>
              <a:gd name="connsiteY1625" fmla="*/ 775963 h 1253095"/>
              <a:gd name="connsiteX1626" fmla="*/ 1404950 w 1957087"/>
              <a:gd name="connsiteY1626" fmla="*/ 765023 h 1253095"/>
              <a:gd name="connsiteX1627" fmla="*/ 1241817 w 1957087"/>
              <a:gd name="connsiteY1627" fmla="*/ 755627 h 1253095"/>
              <a:gd name="connsiteX1628" fmla="*/ 1251959 w 1957087"/>
              <a:gd name="connsiteY1628" fmla="*/ 767260 h 1253095"/>
              <a:gd name="connsiteX1629" fmla="*/ 1255877 w 1957087"/>
              <a:gd name="connsiteY1629" fmla="*/ 770485 h 1253095"/>
              <a:gd name="connsiteX1630" fmla="*/ 1237673 w 1957087"/>
              <a:gd name="connsiteY1630" fmla="*/ 768647 h 1253095"/>
              <a:gd name="connsiteX1631" fmla="*/ 1241817 w 1957087"/>
              <a:gd name="connsiteY1631" fmla="*/ 755627 h 1253095"/>
              <a:gd name="connsiteX1632" fmla="*/ 1479599 w 1957087"/>
              <a:gd name="connsiteY1632" fmla="*/ 754171 h 1253095"/>
              <a:gd name="connsiteX1633" fmla="*/ 1482598 w 1957087"/>
              <a:gd name="connsiteY1633" fmla="*/ 766497 h 1253095"/>
              <a:gd name="connsiteX1634" fmla="*/ 1471191 w 1957087"/>
              <a:gd name="connsiteY1634" fmla="*/ 760395 h 1253095"/>
              <a:gd name="connsiteX1635" fmla="*/ 1391237 w 1957087"/>
              <a:gd name="connsiteY1635" fmla="*/ 753738 h 1253095"/>
              <a:gd name="connsiteX1636" fmla="*/ 1381217 w 1957087"/>
              <a:gd name="connsiteY1636" fmla="*/ 761921 h 1253095"/>
              <a:gd name="connsiteX1637" fmla="*/ 1380523 w 1957087"/>
              <a:gd name="connsiteY1637" fmla="*/ 754778 h 1253095"/>
              <a:gd name="connsiteX1638" fmla="*/ 1250572 w 1957087"/>
              <a:gd name="connsiteY1638" fmla="*/ 752975 h 1253095"/>
              <a:gd name="connsiteX1639" fmla="*/ 1256449 w 1957087"/>
              <a:gd name="connsiteY1639" fmla="*/ 757812 h 1253095"/>
              <a:gd name="connsiteX1640" fmla="*/ 1251265 w 1957087"/>
              <a:gd name="connsiteY1640" fmla="*/ 760117 h 1253095"/>
              <a:gd name="connsiteX1641" fmla="*/ 1401951 w 1957087"/>
              <a:gd name="connsiteY1641" fmla="*/ 752697 h 1253095"/>
              <a:gd name="connsiteX1642" fmla="*/ 1411399 w 1957087"/>
              <a:gd name="connsiteY1642" fmla="*/ 757187 h 1253095"/>
              <a:gd name="connsiteX1643" fmla="*/ 1400685 w 1957087"/>
              <a:gd name="connsiteY1643" fmla="*/ 758227 h 1253095"/>
              <a:gd name="connsiteX1644" fmla="*/ 1363932 w 1957087"/>
              <a:gd name="connsiteY1644" fmla="*/ 750981 h 1253095"/>
              <a:gd name="connsiteX1645" fmla="*/ 1367850 w 1957087"/>
              <a:gd name="connsiteY1645" fmla="*/ 754206 h 1253095"/>
              <a:gd name="connsiteX1646" fmla="*/ 1359095 w 1957087"/>
              <a:gd name="connsiteY1646" fmla="*/ 756858 h 1253095"/>
              <a:gd name="connsiteX1647" fmla="*/ 1484436 w 1957087"/>
              <a:gd name="connsiteY1647" fmla="*/ 748294 h 1253095"/>
              <a:gd name="connsiteX1648" fmla="*/ 1490313 w 1957087"/>
              <a:gd name="connsiteY1648" fmla="*/ 753131 h 1253095"/>
              <a:gd name="connsiteX1649" fmla="*/ 1485129 w 1957087"/>
              <a:gd name="connsiteY1649" fmla="*/ 755436 h 1253095"/>
              <a:gd name="connsiteX1650" fmla="*/ 1527637 w 1957087"/>
              <a:gd name="connsiteY1650" fmla="*/ 747704 h 1253095"/>
              <a:gd name="connsiteX1651" fmla="*/ 1533168 w 1957087"/>
              <a:gd name="connsiteY1651" fmla="*/ 748970 h 1253095"/>
              <a:gd name="connsiteX1652" fmla="*/ 1533515 w 1957087"/>
              <a:gd name="connsiteY1652" fmla="*/ 752541 h 1253095"/>
              <a:gd name="connsiteX1653" fmla="*/ 1523494 w 1957087"/>
              <a:gd name="connsiteY1653" fmla="*/ 760724 h 1253095"/>
              <a:gd name="connsiteX1654" fmla="*/ 1521535 w 1957087"/>
              <a:gd name="connsiteY1654" fmla="*/ 759112 h 1253095"/>
              <a:gd name="connsiteX1655" fmla="*/ 400358 w 1957087"/>
              <a:gd name="connsiteY1655" fmla="*/ 739991 h 1253095"/>
              <a:gd name="connsiteX1656" fmla="*/ 393216 w 1957087"/>
              <a:gd name="connsiteY1656" fmla="*/ 740684 h 1253095"/>
              <a:gd name="connsiteX1657" fmla="*/ 393909 w 1957087"/>
              <a:gd name="connsiteY1657" fmla="*/ 747827 h 1253095"/>
              <a:gd name="connsiteX1658" fmla="*/ 1310589 w 1957087"/>
              <a:gd name="connsiteY1658" fmla="*/ 739938 h 1253095"/>
              <a:gd name="connsiteX1659" fmla="*/ 1312895 w 1957087"/>
              <a:gd name="connsiteY1659" fmla="*/ 745122 h 1253095"/>
              <a:gd name="connsiteX1660" fmla="*/ 1304140 w 1957087"/>
              <a:gd name="connsiteY1660" fmla="*/ 747774 h 1253095"/>
              <a:gd name="connsiteX1661" fmla="*/ 1303447 w 1957087"/>
              <a:gd name="connsiteY1661" fmla="*/ 740632 h 1253095"/>
              <a:gd name="connsiteX1662" fmla="*/ 1537657 w 1957087"/>
              <a:gd name="connsiteY1662" fmla="*/ 739522 h 1253095"/>
              <a:gd name="connsiteX1663" fmla="*/ 1541575 w 1957087"/>
              <a:gd name="connsiteY1663" fmla="*/ 742747 h 1253095"/>
              <a:gd name="connsiteX1664" fmla="*/ 1532820 w 1957087"/>
              <a:gd name="connsiteY1664" fmla="*/ 745399 h 1253095"/>
              <a:gd name="connsiteX1665" fmla="*/ 1689036 w 1957087"/>
              <a:gd name="connsiteY1665" fmla="*/ 739244 h 1253095"/>
              <a:gd name="connsiteX1666" fmla="*/ 1693301 w 1957087"/>
              <a:gd name="connsiteY1666" fmla="*/ 746040 h 1253095"/>
              <a:gd name="connsiteX1667" fmla="*/ 1682587 w 1957087"/>
              <a:gd name="connsiteY1667" fmla="*/ 747080 h 1253095"/>
              <a:gd name="connsiteX1668" fmla="*/ 1393422 w 1957087"/>
              <a:gd name="connsiteY1668" fmla="*/ 739106 h 1253095"/>
              <a:gd name="connsiteX1669" fmla="*/ 1392503 w 1957087"/>
              <a:gd name="connsiteY1669" fmla="*/ 748207 h 1253095"/>
              <a:gd name="connsiteX1670" fmla="*/ 1385013 w 1957087"/>
              <a:gd name="connsiteY1670" fmla="*/ 745330 h 1253095"/>
              <a:gd name="connsiteX1671" fmla="*/ 1544800 w 1957087"/>
              <a:gd name="connsiteY1671" fmla="*/ 738829 h 1253095"/>
              <a:gd name="connsiteX1672" fmla="*/ 1545494 w 1957087"/>
              <a:gd name="connsiteY1672" fmla="*/ 745971 h 1253095"/>
              <a:gd name="connsiteX1673" fmla="*/ 1541575 w 1957087"/>
              <a:gd name="connsiteY1673" fmla="*/ 742747 h 1253095"/>
              <a:gd name="connsiteX1674" fmla="*/ 1166007 w 1957087"/>
              <a:gd name="connsiteY1674" fmla="*/ 735951 h 1253095"/>
              <a:gd name="connsiteX1675" fmla="*/ 1150456 w 1957087"/>
              <a:gd name="connsiteY1675" fmla="*/ 742867 h 1253095"/>
              <a:gd name="connsiteX1676" fmla="*/ 1156334 w 1957087"/>
              <a:gd name="connsiteY1676" fmla="*/ 747704 h 1253095"/>
              <a:gd name="connsiteX1677" fmla="*/ 1163822 w 1957087"/>
              <a:gd name="connsiteY1677" fmla="*/ 750583 h 1253095"/>
              <a:gd name="connsiteX1678" fmla="*/ 1166007 w 1957087"/>
              <a:gd name="connsiteY1678" fmla="*/ 735951 h 1253095"/>
              <a:gd name="connsiteX1679" fmla="*/ 1228270 w 1957087"/>
              <a:gd name="connsiteY1679" fmla="*/ 734417 h 1253095"/>
              <a:gd name="connsiteX1680" fmla="*/ 1230029 w 1957087"/>
              <a:gd name="connsiteY1680" fmla="*/ 734579 h 1253095"/>
              <a:gd name="connsiteX1681" fmla="*/ 1228110 w 1957087"/>
              <a:gd name="connsiteY1681" fmla="*/ 734540 h 1253095"/>
              <a:gd name="connsiteX1682" fmla="*/ 1578553 w 1957087"/>
              <a:gd name="connsiteY1682" fmla="*/ 733749 h 1253095"/>
              <a:gd name="connsiteX1683" fmla="*/ 1582818 w 1957087"/>
              <a:gd name="connsiteY1683" fmla="*/ 740545 h 1253095"/>
              <a:gd name="connsiteX1684" fmla="*/ 1575675 w 1957087"/>
              <a:gd name="connsiteY1684" fmla="*/ 741238 h 1253095"/>
              <a:gd name="connsiteX1685" fmla="*/ 1497334 w 1957087"/>
              <a:gd name="connsiteY1685" fmla="*/ 732622 h 1253095"/>
              <a:gd name="connsiteX1686" fmla="*/ 1493190 w 1957087"/>
              <a:gd name="connsiteY1686" fmla="*/ 745642 h 1253095"/>
              <a:gd name="connsiteX1687" fmla="*/ 1487313 w 1957087"/>
              <a:gd name="connsiteY1687" fmla="*/ 740805 h 1253095"/>
              <a:gd name="connsiteX1688" fmla="*/ 1269919 w 1957087"/>
              <a:gd name="connsiteY1688" fmla="*/ 729467 h 1253095"/>
              <a:gd name="connsiteX1689" fmla="*/ 1272571 w 1957087"/>
              <a:gd name="connsiteY1689" fmla="*/ 738222 h 1253095"/>
              <a:gd name="connsiteX1690" fmla="*/ 1265082 w 1957087"/>
              <a:gd name="connsiteY1690" fmla="*/ 735344 h 1253095"/>
              <a:gd name="connsiteX1691" fmla="*/ 1224758 w 1957087"/>
              <a:gd name="connsiteY1691" fmla="*/ 728444 h 1253095"/>
              <a:gd name="connsiteX1692" fmla="*/ 1232248 w 1957087"/>
              <a:gd name="connsiteY1692" fmla="*/ 731322 h 1253095"/>
              <a:gd name="connsiteX1693" fmla="*/ 1228270 w 1957087"/>
              <a:gd name="connsiteY1693" fmla="*/ 734417 h 1253095"/>
              <a:gd name="connsiteX1694" fmla="*/ 1223493 w 1957087"/>
              <a:gd name="connsiteY1694" fmla="*/ 733974 h 1253095"/>
              <a:gd name="connsiteX1695" fmla="*/ 1613919 w 1957087"/>
              <a:gd name="connsiteY1695" fmla="*/ 726710 h 1253095"/>
              <a:gd name="connsiteX1696" fmla="*/ 1613000 w 1957087"/>
              <a:gd name="connsiteY1696" fmla="*/ 735812 h 1253095"/>
              <a:gd name="connsiteX1697" fmla="*/ 1608735 w 1957087"/>
              <a:gd name="connsiteY1697" fmla="*/ 729016 h 1253095"/>
              <a:gd name="connsiteX1698" fmla="*/ 406905 w 1957087"/>
              <a:gd name="connsiteY1698" fmla="*/ 725612 h 1253095"/>
              <a:gd name="connsiteX1699" fmla="*/ 407138 w 1957087"/>
              <a:gd name="connsiteY1699" fmla="*/ 726265 h 1253095"/>
              <a:gd name="connsiteX1700" fmla="*/ 406611 w 1957087"/>
              <a:gd name="connsiteY1700" fmla="*/ 726317 h 1253095"/>
              <a:gd name="connsiteX1701" fmla="*/ 1153907 w 1957087"/>
              <a:gd name="connsiteY1701" fmla="*/ 722706 h 1253095"/>
              <a:gd name="connsiteX1702" fmla="*/ 1154600 w 1957087"/>
              <a:gd name="connsiteY1702" fmla="*/ 729849 h 1253095"/>
              <a:gd name="connsiteX1703" fmla="*/ 1159784 w 1957087"/>
              <a:gd name="connsiteY1703" fmla="*/ 727543 h 1253095"/>
              <a:gd name="connsiteX1704" fmla="*/ 1159437 w 1957087"/>
              <a:gd name="connsiteY1704" fmla="*/ 723972 h 1253095"/>
              <a:gd name="connsiteX1705" fmla="*/ 1209780 w 1957087"/>
              <a:gd name="connsiteY1705" fmla="*/ 722689 h 1253095"/>
              <a:gd name="connsiteX1706" fmla="*/ 1217269 w 1957087"/>
              <a:gd name="connsiteY1706" fmla="*/ 725567 h 1253095"/>
              <a:gd name="connsiteX1707" fmla="*/ 1210820 w 1957087"/>
              <a:gd name="connsiteY1707" fmla="*/ 733403 h 1253095"/>
              <a:gd name="connsiteX1708" fmla="*/ 1660345 w 1957087"/>
              <a:gd name="connsiteY1708" fmla="*/ 722203 h 1253095"/>
              <a:gd name="connsiteX1709" fmla="*/ 1659426 w 1957087"/>
              <a:gd name="connsiteY1709" fmla="*/ 731305 h 1253095"/>
              <a:gd name="connsiteX1710" fmla="*/ 1651937 w 1957087"/>
              <a:gd name="connsiteY1710" fmla="*/ 728427 h 1253095"/>
              <a:gd name="connsiteX1711" fmla="*/ 1523251 w 1957087"/>
              <a:gd name="connsiteY1711" fmla="*/ 721094 h 1253095"/>
              <a:gd name="connsiteX1712" fmla="*/ 1527516 w 1957087"/>
              <a:gd name="connsiteY1712" fmla="*/ 727890 h 1253095"/>
              <a:gd name="connsiteX1713" fmla="*/ 1518761 w 1957087"/>
              <a:gd name="connsiteY1713" fmla="*/ 730542 h 1253095"/>
              <a:gd name="connsiteX1714" fmla="*/ 1287082 w 1957087"/>
              <a:gd name="connsiteY1714" fmla="*/ 720591 h 1253095"/>
              <a:gd name="connsiteX1715" fmla="*/ 1291346 w 1957087"/>
              <a:gd name="connsiteY1715" fmla="*/ 727387 h 1253095"/>
              <a:gd name="connsiteX1716" fmla="*/ 1280632 w 1957087"/>
              <a:gd name="connsiteY1716" fmla="*/ 728427 h 1253095"/>
              <a:gd name="connsiteX1717" fmla="*/ 376190 w 1957087"/>
              <a:gd name="connsiteY1717" fmla="*/ 719638 h 1253095"/>
              <a:gd name="connsiteX1718" fmla="*/ 376151 w 1957087"/>
              <a:gd name="connsiteY1718" fmla="*/ 721557 h 1253095"/>
              <a:gd name="connsiteX1719" fmla="*/ 376027 w 1957087"/>
              <a:gd name="connsiteY1719" fmla="*/ 721397 h 1253095"/>
              <a:gd name="connsiteX1720" fmla="*/ 1613225 w 1957087"/>
              <a:gd name="connsiteY1720" fmla="*/ 719568 h 1253095"/>
              <a:gd name="connsiteX1721" fmla="*/ 1619102 w 1957087"/>
              <a:gd name="connsiteY1721" fmla="*/ 724405 h 1253095"/>
              <a:gd name="connsiteX1722" fmla="*/ 1613919 w 1957087"/>
              <a:gd name="connsiteY1722" fmla="*/ 726710 h 1253095"/>
              <a:gd name="connsiteX1723" fmla="*/ 1252635 w 1957087"/>
              <a:gd name="connsiteY1723" fmla="*/ 718528 h 1253095"/>
              <a:gd name="connsiteX1724" fmla="*/ 1251716 w 1957087"/>
              <a:gd name="connsiteY1724" fmla="*/ 727630 h 1253095"/>
              <a:gd name="connsiteX1725" fmla="*/ 1246186 w 1957087"/>
              <a:gd name="connsiteY1725" fmla="*/ 726364 h 1253095"/>
              <a:gd name="connsiteX1726" fmla="*/ 1483274 w 1957087"/>
              <a:gd name="connsiteY1726" fmla="*/ 717765 h 1253095"/>
              <a:gd name="connsiteX1727" fmla="*/ 1483968 w 1957087"/>
              <a:gd name="connsiteY1727" fmla="*/ 724908 h 1253095"/>
              <a:gd name="connsiteX1728" fmla="*/ 1473254 w 1957087"/>
              <a:gd name="connsiteY1728" fmla="*/ 725948 h 1253095"/>
              <a:gd name="connsiteX1729" fmla="*/ 1221760 w 1957087"/>
              <a:gd name="connsiteY1729" fmla="*/ 716118 h 1253095"/>
              <a:gd name="connsiteX1730" fmla="*/ 1222800 w 1957087"/>
              <a:gd name="connsiteY1730" fmla="*/ 726832 h 1253095"/>
              <a:gd name="connsiteX1731" fmla="*/ 1149642 w 1957087"/>
              <a:gd name="connsiteY1731" fmla="*/ 715910 h 1253095"/>
              <a:gd name="connsiteX1732" fmla="*/ 1144805 w 1957087"/>
              <a:gd name="connsiteY1732" fmla="*/ 721787 h 1253095"/>
              <a:gd name="connsiteX1733" fmla="*/ 1155519 w 1957087"/>
              <a:gd name="connsiteY1733" fmla="*/ 720747 h 1253095"/>
              <a:gd name="connsiteX1734" fmla="*/ 1327978 w 1957087"/>
              <a:gd name="connsiteY1734" fmla="*/ 714818 h 1253095"/>
              <a:gd name="connsiteX1735" fmla="*/ 1330977 w 1957087"/>
              <a:gd name="connsiteY1735" fmla="*/ 727144 h 1253095"/>
              <a:gd name="connsiteX1736" fmla="*/ 1316692 w 1957087"/>
              <a:gd name="connsiteY1736" fmla="*/ 728531 h 1253095"/>
              <a:gd name="connsiteX1737" fmla="*/ 1317957 w 1957087"/>
              <a:gd name="connsiteY1737" fmla="*/ 723001 h 1253095"/>
              <a:gd name="connsiteX1738" fmla="*/ 401503 w 1957087"/>
              <a:gd name="connsiteY1738" fmla="*/ 714646 h 1253095"/>
              <a:gd name="connsiteX1739" fmla="*/ 403809 w 1957087"/>
              <a:gd name="connsiteY1739" fmla="*/ 719829 h 1253095"/>
              <a:gd name="connsiteX1740" fmla="*/ 405966 w 1957087"/>
              <a:gd name="connsiteY1740" fmla="*/ 726379 h 1253095"/>
              <a:gd name="connsiteX1741" fmla="*/ 406611 w 1957087"/>
              <a:gd name="connsiteY1741" fmla="*/ 726317 h 1253095"/>
              <a:gd name="connsiteX1742" fmla="*/ 404849 w 1957087"/>
              <a:gd name="connsiteY1742" fmla="*/ 730543 h 1253095"/>
              <a:gd name="connsiteX1743" fmla="*/ 396319 w 1957087"/>
              <a:gd name="connsiteY1743" fmla="*/ 716951 h 1253095"/>
              <a:gd name="connsiteX1744" fmla="*/ 13954 w 1957087"/>
              <a:gd name="connsiteY1744" fmla="*/ 714421 h 1253095"/>
              <a:gd name="connsiteX1745" fmla="*/ 23056 w 1957087"/>
              <a:gd name="connsiteY1745" fmla="*/ 715340 h 1253095"/>
              <a:gd name="connsiteX1746" fmla="*/ 19831 w 1957087"/>
              <a:gd name="connsiteY1746" fmla="*/ 719258 h 1253095"/>
              <a:gd name="connsiteX1747" fmla="*/ 9811 w 1957087"/>
              <a:gd name="connsiteY1747" fmla="*/ 727441 h 1253095"/>
              <a:gd name="connsiteX1748" fmla="*/ 13954 w 1957087"/>
              <a:gd name="connsiteY1748" fmla="*/ 714421 h 1253095"/>
              <a:gd name="connsiteX1749" fmla="*/ 1555045 w 1957087"/>
              <a:gd name="connsiteY1749" fmla="*/ 714402 h 1253095"/>
              <a:gd name="connsiteX1750" fmla="*/ 1561616 w 1957087"/>
              <a:gd name="connsiteY1750" fmla="*/ 726382 h 1253095"/>
              <a:gd name="connsiteX1751" fmla="*/ 1555739 w 1957087"/>
              <a:gd name="connsiteY1751" fmla="*/ 721545 h 1253095"/>
              <a:gd name="connsiteX1752" fmla="*/ 1548596 w 1957087"/>
              <a:gd name="connsiteY1752" fmla="*/ 722238 h 1253095"/>
              <a:gd name="connsiteX1753" fmla="*/ 1546290 w 1957087"/>
              <a:gd name="connsiteY1753" fmla="*/ 717055 h 1253095"/>
              <a:gd name="connsiteX1754" fmla="*/ 1248370 w 1957087"/>
              <a:gd name="connsiteY1754" fmla="*/ 711732 h 1253095"/>
              <a:gd name="connsiteX1755" fmla="*/ 1249064 w 1957087"/>
              <a:gd name="connsiteY1755" fmla="*/ 718875 h 1253095"/>
              <a:gd name="connsiteX1756" fmla="*/ 1241921 w 1957087"/>
              <a:gd name="connsiteY1756" fmla="*/ 719568 h 1253095"/>
              <a:gd name="connsiteX1757" fmla="*/ 1646632 w 1957087"/>
              <a:gd name="connsiteY1757" fmla="*/ 710917 h 1253095"/>
              <a:gd name="connsiteX1758" fmla="*/ 1647326 w 1957087"/>
              <a:gd name="connsiteY1758" fmla="*/ 718060 h 1253095"/>
              <a:gd name="connsiteX1759" fmla="*/ 1639836 w 1957087"/>
              <a:gd name="connsiteY1759" fmla="*/ 715182 h 1253095"/>
              <a:gd name="connsiteX1760" fmla="*/ 1262308 w 1957087"/>
              <a:gd name="connsiteY1760" fmla="*/ 706775 h 1253095"/>
              <a:gd name="connsiteX1761" fmla="*/ 1278553 w 1957087"/>
              <a:gd name="connsiteY1761" fmla="*/ 707000 h 1253095"/>
              <a:gd name="connsiteX1762" fmla="*/ 1278899 w 1957087"/>
              <a:gd name="connsiteY1762" fmla="*/ 710571 h 1253095"/>
              <a:gd name="connsiteX1763" fmla="*/ 1263002 w 1957087"/>
              <a:gd name="connsiteY1763" fmla="*/ 713917 h 1253095"/>
              <a:gd name="connsiteX1764" fmla="*/ 1099870 w 1957087"/>
              <a:gd name="connsiteY1764" fmla="*/ 704520 h 1253095"/>
              <a:gd name="connsiteX1765" fmla="*/ 1092727 w 1957087"/>
              <a:gd name="connsiteY1765" fmla="*/ 705214 h 1253095"/>
              <a:gd name="connsiteX1766" fmla="*/ 1093421 w 1957087"/>
              <a:gd name="connsiteY1766" fmla="*/ 712357 h 1253095"/>
              <a:gd name="connsiteX1767" fmla="*/ 1193415 w 1957087"/>
              <a:gd name="connsiteY1767" fmla="*/ 702648 h 1253095"/>
              <a:gd name="connsiteX1768" fmla="*/ 1197333 w 1957087"/>
              <a:gd name="connsiteY1768" fmla="*/ 705873 h 1253095"/>
              <a:gd name="connsiteX1769" fmla="*/ 1190190 w 1957087"/>
              <a:gd name="connsiteY1769" fmla="*/ 706566 h 1253095"/>
              <a:gd name="connsiteX1770" fmla="*/ 1436727 w 1957087"/>
              <a:gd name="connsiteY1770" fmla="*/ 702457 h 1253095"/>
              <a:gd name="connsiteX1771" fmla="*/ 1431890 w 1957087"/>
              <a:gd name="connsiteY1771" fmla="*/ 708334 h 1253095"/>
              <a:gd name="connsiteX1772" fmla="*/ 1427972 w 1957087"/>
              <a:gd name="connsiteY1772" fmla="*/ 705109 h 1253095"/>
              <a:gd name="connsiteX1773" fmla="*/ 1126481 w 1957087"/>
              <a:gd name="connsiteY1773" fmla="*/ 700134 h 1253095"/>
              <a:gd name="connsiteX1774" fmla="*/ 1127174 w 1957087"/>
              <a:gd name="connsiteY1774" fmla="*/ 707277 h 1253095"/>
              <a:gd name="connsiteX1775" fmla="*/ 1132358 w 1957087"/>
              <a:gd name="connsiteY1775" fmla="*/ 704971 h 1253095"/>
              <a:gd name="connsiteX1776" fmla="*/ 1132011 w 1957087"/>
              <a:gd name="connsiteY1776" fmla="*/ 701400 h 1253095"/>
              <a:gd name="connsiteX1777" fmla="*/ 1149867 w 1957087"/>
              <a:gd name="connsiteY1777" fmla="*/ 699666 h 1253095"/>
              <a:gd name="connsiteX1778" fmla="*/ 1150561 w 1957087"/>
              <a:gd name="connsiteY1778" fmla="*/ 706808 h 1253095"/>
              <a:gd name="connsiteX1779" fmla="*/ 1155397 w 1957087"/>
              <a:gd name="connsiteY1779" fmla="*/ 700932 h 1253095"/>
              <a:gd name="connsiteX1780" fmla="*/ 1205741 w 1957087"/>
              <a:gd name="connsiteY1780" fmla="*/ 699649 h 1253095"/>
              <a:gd name="connsiteX1781" fmla="*/ 1206435 w 1957087"/>
              <a:gd name="connsiteY1781" fmla="*/ 706792 h 1253095"/>
              <a:gd name="connsiteX1782" fmla="*/ 1197333 w 1957087"/>
              <a:gd name="connsiteY1782" fmla="*/ 705873 h 1253095"/>
              <a:gd name="connsiteX1783" fmla="*/ 1439605 w 1957087"/>
              <a:gd name="connsiteY1783" fmla="*/ 694969 h 1253095"/>
              <a:gd name="connsiteX1784" fmla="*/ 1436380 w 1957087"/>
              <a:gd name="connsiteY1784" fmla="*/ 698887 h 1253095"/>
              <a:gd name="connsiteX1785" fmla="*/ 1432462 w 1957087"/>
              <a:gd name="connsiteY1785" fmla="*/ 695662 h 1253095"/>
              <a:gd name="connsiteX1786" fmla="*/ 1513955 w 1957087"/>
              <a:gd name="connsiteY1786" fmla="*/ 694959 h 1253095"/>
              <a:gd name="connsiteX1787" fmla="*/ 1517253 w 1957087"/>
              <a:gd name="connsiteY1787" fmla="*/ 696441 h 1253095"/>
              <a:gd name="connsiteX1788" fmla="*/ 1512416 w 1957087"/>
              <a:gd name="connsiteY1788" fmla="*/ 702318 h 1253095"/>
              <a:gd name="connsiteX1789" fmla="*/ 1508498 w 1957087"/>
              <a:gd name="connsiteY1789" fmla="*/ 699094 h 1253095"/>
              <a:gd name="connsiteX1790" fmla="*/ 1513955 w 1957087"/>
              <a:gd name="connsiteY1790" fmla="*/ 694959 h 1253095"/>
              <a:gd name="connsiteX1791" fmla="*/ 1388914 w 1957087"/>
              <a:gd name="connsiteY1791" fmla="*/ 692680 h 1253095"/>
              <a:gd name="connsiteX1792" fmla="*/ 1391567 w 1957087"/>
              <a:gd name="connsiteY1792" fmla="*/ 701435 h 1253095"/>
              <a:gd name="connsiteX1793" fmla="*/ 1377628 w 1957087"/>
              <a:gd name="connsiteY1793" fmla="*/ 706393 h 1253095"/>
              <a:gd name="connsiteX1794" fmla="*/ 1380507 w 1957087"/>
              <a:gd name="connsiteY1794" fmla="*/ 698904 h 1253095"/>
              <a:gd name="connsiteX1795" fmla="*/ 1375323 w 1957087"/>
              <a:gd name="connsiteY1795" fmla="*/ 701210 h 1253095"/>
              <a:gd name="connsiteX1796" fmla="*/ 1380520 w 1957087"/>
              <a:gd name="connsiteY1796" fmla="*/ 694396 h 1253095"/>
              <a:gd name="connsiteX1797" fmla="*/ 1388914 w 1957087"/>
              <a:gd name="connsiteY1797" fmla="*/ 692680 h 1253095"/>
              <a:gd name="connsiteX1798" fmla="*/ 1612410 w 1957087"/>
              <a:gd name="connsiteY1798" fmla="*/ 692611 h 1253095"/>
              <a:gd name="connsiteX1799" fmla="*/ 1618288 w 1957087"/>
              <a:gd name="connsiteY1799" fmla="*/ 697448 h 1253095"/>
              <a:gd name="connsiteX1800" fmla="*/ 1613451 w 1957087"/>
              <a:gd name="connsiteY1800" fmla="*/ 703325 h 1253095"/>
              <a:gd name="connsiteX1801" fmla="*/ 1607574 w 1957087"/>
              <a:gd name="connsiteY1801" fmla="*/ 698488 h 1253095"/>
              <a:gd name="connsiteX1802" fmla="*/ 1257004 w 1957087"/>
              <a:gd name="connsiteY1802" fmla="*/ 689265 h 1253095"/>
              <a:gd name="connsiteX1803" fmla="*/ 1261962 w 1957087"/>
              <a:gd name="connsiteY1803" fmla="*/ 703203 h 1253095"/>
              <a:gd name="connsiteX1804" fmla="*/ 1246065 w 1957087"/>
              <a:gd name="connsiteY1804" fmla="*/ 706549 h 1253095"/>
              <a:gd name="connsiteX1805" fmla="*/ 1243759 w 1957087"/>
              <a:gd name="connsiteY1805" fmla="*/ 701365 h 1253095"/>
              <a:gd name="connsiteX1806" fmla="*/ 1236617 w 1957087"/>
              <a:gd name="connsiteY1806" fmla="*/ 702059 h 1253095"/>
              <a:gd name="connsiteX1807" fmla="*/ 1240329 w 1957087"/>
              <a:gd name="connsiteY1807" fmla="*/ 691559 h 1253095"/>
              <a:gd name="connsiteX1808" fmla="*/ 1252167 w 1957087"/>
              <a:gd name="connsiteY1808" fmla="*/ 695142 h 1253095"/>
              <a:gd name="connsiteX1809" fmla="*/ 1480500 w 1957087"/>
              <a:gd name="connsiteY1809" fmla="*/ 689195 h 1253095"/>
              <a:gd name="connsiteX1810" fmla="*/ 1479928 w 1957087"/>
              <a:gd name="connsiteY1810" fmla="*/ 701868 h 1253095"/>
              <a:gd name="connsiteX1811" fmla="*/ 1470479 w 1957087"/>
              <a:gd name="connsiteY1811" fmla="*/ 697378 h 1253095"/>
              <a:gd name="connsiteX1812" fmla="*/ 288939 w 1957087"/>
              <a:gd name="connsiteY1812" fmla="*/ 687723 h 1253095"/>
              <a:gd name="connsiteX1813" fmla="*/ 287673 w 1957087"/>
              <a:gd name="connsiteY1813" fmla="*/ 693253 h 1253095"/>
              <a:gd name="connsiteX1814" fmla="*/ 282489 w 1957087"/>
              <a:gd name="connsiteY1814" fmla="*/ 695559 h 1253095"/>
              <a:gd name="connsiteX1815" fmla="*/ 280184 w 1957087"/>
              <a:gd name="connsiteY1815" fmla="*/ 690375 h 1253095"/>
              <a:gd name="connsiteX1816" fmla="*/ 1498357 w 1957087"/>
              <a:gd name="connsiteY1816" fmla="*/ 687461 h 1253095"/>
              <a:gd name="connsiteX1817" fmla="*/ 1507458 w 1957087"/>
              <a:gd name="connsiteY1817" fmla="*/ 688380 h 1253095"/>
              <a:gd name="connsiteX1818" fmla="*/ 1507805 w 1957087"/>
              <a:gd name="connsiteY1818" fmla="*/ 691952 h 1253095"/>
              <a:gd name="connsiteX1819" fmla="*/ 1501009 w 1957087"/>
              <a:gd name="connsiteY1819" fmla="*/ 696216 h 1253095"/>
              <a:gd name="connsiteX1820" fmla="*/ 1202741 w 1957087"/>
              <a:gd name="connsiteY1820" fmla="*/ 687323 h 1253095"/>
              <a:gd name="connsiteX1821" fmla="*/ 1205047 w 1957087"/>
              <a:gd name="connsiteY1821" fmla="*/ 692507 h 1253095"/>
              <a:gd name="connsiteX1822" fmla="*/ 1194333 w 1957087"/>
              <a:gd name="connsiteY1822" fmla="*/ 693547 h 1253095"/>
              <a:gd name="connsiteX1823" fmla="*/ 1191456 w 1957087"/>
              <a:gd name="connsiteY1823" fmla="*/ 701036 h 1253095"/>
              <a:gd name="connsiteX1824" fmla="*/ 1182007 w 1957087"/>
              <a:gd name="connsiteY1824" fmla="*/ 696546 h 1253095"/>
              <a:gd name="connsiteX1825" fmla="*/ 1185232 w 1957087"/>
              <a:gd name="connsiteY1825" fmla="*/ 692628 h 1253095"/>
              <a:gd name="connsiteX1826" fmla="*/ 1194334 w 1957087"/>
              <a:gd name="connsiteY1826" fmla="*/ 693547 h 1253095"/>
              <a:gd name="connsiteX1827" fmla="*/ 1218292 w 1957087"/>
              <a:gd name="connsiteY1827" fmla="*/ 680406 h 1253095"/>
              <a:gd name="connsiteX1828" fmla="*/ 1222557 w 1957087"/>
              <a:gd name="connsiteY1828" fmla="*/ 687202 h 1253095"/>
              <a:gd name="connsiteX1829" fmla="*/ 1213802 w 1957087"/>
              <a:gd name="connsiteY1829" fmla="*/ 689855 h 1253095"/>
              <a:gd name="connsiteX1830" fmla="*/ 1126359 w 1957087"/>
              <a:gd name="connsiteY1830" fmla="*/ 680319 h 1253095"/>
              <a:gd name="connsiteX1831" fmla="*/ 1127053 w 1957087"/>
              <a:gd name="connsiteY1831" fmla="*/ 687462 h 1253095"/>
              <a:gd name="connsiteX1832" fmla="*/ 1132236 w 1957087"/>
              <a:gd name="connsiteY1832" fmla="*/ 685156 h 1253095"/>
              <a:gd name="connsiteX1833" fmla="*/ 1133848 w 1957087"/>
              <a:gd name="connsiteY1833" fmla="*/ 683197 h 1253095"/>
              <a:gd name="connsiteX1834" fmla="*/ 1432341 w 1957087"/>
              <a:gd name="connsiteY1834" fmla="*/ 675846 h 1253095"/>
              <a:gd name="connsiteX1835" fmla="*/ 1434993 w 1957087"/>
              <a:gd name="connsiteY1835" fmla="*/ 684601 h 1253095"/>
              <a:gd name="connsiteX1836" fmla="*/ 1418749 w 1957087"/>
              <a:gd name="connsiteY1836" fmla="*/ 684376 h 1253095"/>
              <a:gd name="connsiteX1837" fmla="*/ 1204926 w 1957087"/>
              <a:gd name="connsiteY1837" fmla="*/ 672691 h 1253095"/>
              <a:gd name="connsiteX1838" fmla="*/ 1212415 w 1957087"/>
              <a:gd name="connsiteY1838" fmla="*/ 675569 h 1253095"/>
              <a:gd name="connsiteX1839" fmla="*/ 1212762 w 1957087"/>
              <a:gd name="connsiteY1839" fmla="*/ 679141 h 1253095"/>
              <a:gd name="connsiteX1840" fmla="*/ 1205966 w 1957087"/>
              <a:gd name="connsiteY1840" fmla="*/ 683405 h 1253095"/>
              <a:gd name="connsiteX1841" fmla="*/ 1229924 w 1957087"/>
              <a:gd name="connsiteY1841" fmla="*/ 670264 h 1253095"/>
              <a:gd name="connsiteX1842" fmla="*/ 1237413 w 1957087"/>
              <a:gd name="connsiteY1842" fmla="*/ 673142 h 1253095"/>
              <a:gd name="connsiteX1843" fmla="*/ 1237760 w 1957087"/>
              <a:gd name="connsiteY1843" fmla="*/ 676713 h 1253095"/>
              <a:gd name="connsiteX1844" fmla="*/ 1230964 w 1957087"/>
              <a:gd name="connsiteY1844" fmla="*/ 680978 h 1253095"/>
              <a:gd name="connsiteX1845" fmla="*/ 409667 w 1957087"/>
              <a:gd name="connsiteY1845" fmla="*/ 668792 h 1253095"/>
              <a:gd name="connsiteX1846" fmla="*/ 415197 w 1957087"/>
              <a:gd name="connsiteY1846" fmla="*/ 670057 h 1253095"/>
              <a:gd name="connsiteX1847" fmla="*/ 410361 w 1957087"/>
              <a:gd name="connsiteY1847" fmla="*/ 675934 h 1253095"/>
              <a:gd name="connsiteX1848" fmla="*/ 1128197 w 1957087"/>
              <a:gd name="connsiteY1848" fmla="*/ 662116 h 1253095"/>
              <a:gd name="connsiteX1849" fmla="*/ 1122095 w 1957087"/>
              <a:gd name="connsiteY1849" fmla="*/ 673524 h 1253095"/>
              <a:gd name="connsiteX1850" fmla="*/ 1118177 w 1957087"/>
              <a:gd name="connsiteY1850" fmla="*/ 670299 h 1253095"/>
              <a:gd name="connsiteX1851" fmla="*/ 1116911 w 1957087"/>
              <a:gd name="connsiteY1851" fmla="*/ 675830 h 1253095"/>
              <a:gd name="connsiteX1852" fmla="*/ 1115299 w 1957087"/>
              <a:gd name="connsiteY1852" fmla="*/ 677788 h 1253095"/>
              <a:gd name="connsiteX1853" fmla="*/ 1109323 w 1957087"/>
              <a:gd name="connsiteY1853" fmla="*/ 676566 h 1253095"/>
              <a:gd name="connsiteX1854" fmla="*/ 1106544 w 1957087"/>
              <a:gd name="connsiteY1854" fmla="*/ 680441 h 1253095"/>
              <a:gd name="connsiteX1855" fmla="*/ 1110462 w 1957087"/>
              <a:gd name="connsiteY1855" fmla="*/ 683665 h 1253095"/>
              <a:gd name="connsiteX1856" fmla="*/ 1115299 w 1957087"/>
              <a:gd name="connsiteY1856" fmla="*/ 677788 h 1253095"/>
              <a:gd name="connsiteX1857" fmla="*/ 1117605 w 1957087"/>
              <a:gd name="connsiteY1857" fmla="*/ 682972 h 1253095"/>
              <a:gd name="connsiteX1858" fmla="*/ 1120829 w 1957087"/>
              <a:gd name="connsiteY1858" fmla="*/ 679054 h 1253095"/>
              <a:gd name="connsiteX1859" fmla="*/ 1116911 w 1957087"/>
              <a:gd name="connsiteY1859" fmla="*/ 675830 h 1253095"/>
              <a:gd name="connsiteX1860" fmla="*/ 1122095 w 1957087"/>
              <a:gd name="connsiteY1860" fmla="*/ 673524 h 1253095"/>
              <a:gd name="connsiteX1861" fmla="*/ 1128197 w 1957087"/>
              <a:gd name="connsiteY1861" fmla="*/ 662116 h 1253095"/>
              <a:gd name="connsiteX1862" fmla="*/ 1079118 w 1957087"/>
              <a:gd name="connsiteY1862" fmla="*/ 657869 h 1253095"/>
              <a:gd name="connsiteX1863" fmla="*/ 1079812 w 1957087"/>
              <a:gd name="connsiteY1863" fmla="*/ 665012 h 1253095"/>
              <a:gd name="connsiteX1864" fmla="*/ 1086608 w 1957087"/>
              <a:gd name="connsiteY1864" fmla="*/ 660747 h 1253095"/>
              <a:gd name="connsiteX1865" fmla="*/ 1706060 w 1957087"/>
              <a:gd name="connsiteY1865" fmla="*/ 654679 h 1253095"/>
              <a:gd name="connsiteX1866" fmla="*/ 1710325 w 1957087"/>
              <a:gd name="connsiteY1866" fmla="*/ 661475 h 1253095"/>
              <a:gd name="connsiteX1867" fmla="*/ 1699611 w 1957087"/>
              <a:gd name="connsiteY1867" fmla="*/ 662515 h 1253095"/>
              <a:gd name="connsiteX1868" fmla="*/ 1037182 w 1957087"/>
              <a:gd name="connsiteY1868" fmla="*/ 652928 h 1253095"/>
              <a:gd name="connsiteX1869" fmla="*/ 1030040 w 1957087"/>
              <a:gd name="connsiteY1869" fmla="*/ 653622 h 1253095"/>
              <a:gd name="connsiteX1870" fmla="*/ 1030733 w 1957087"/>
              <a:gd name="connsiteY1870" fmla="*/ 660764 h 1253095"/>
              <a:gd name="connsiteX1871" fmla="*/ 406322 w 1957087"/>
              <a:gd name="connsiteY1871" fmla="*/ 652894 h 1253095"/>
              <a:gd name="connsiteX1872" fmla="*/ 406669 w 1957087"/>
              <a:gd name="connsiteY1872" fmla="*/ 656466 h 1253095"/>
              <a:gd name="connsiteX1873" fmla="*/ 398260 w 1957087"/>
              <a:gd name="connsiteY1873" fmla="*/ 662690 h 1253095"/>
              <a:gd name="connsiteX1874" fmla="*/ 395608 w 1957087"/>
              <a:gd name="connsiteY1874" fmla="*/ 653935 h 1253095"/>
              <a:gd name="connsiteX1875" fmla="*/ 367668 w 1957087"/>
              <a:gd name="connsiteY1875" fmla="*/ 646959 h 1253095"/>
              <a:gd name="connsiteX1876" fmla="*/ 373834 w 1957087"/>
              <a:gd name="connsiteY1876" fmla="*/ 652444 h 1253095"/>
              <a:gd name="connsiteX1877" fmla="*/ 360814 w 1957087"/>
              <a:gd name="connsiteY1877" fmla="*/ 648301 h 1253095"/>
              <a:gd name="connsiteX1878" fmla="*/ 367668 w 1957087"/>
              <a:gd name="connsiteY1878" fmla="*/ 646959 h 1253095"/>
              <a:gd name="connsiteX1879" fmla="*/ 1065406 w 1957087"/>
              <a:gd name="connsiteY1879" fmla="*/ 646583 h 1253095"/>
              <a:gd name="connsiteX1880" fmla="*/ 1058263 w 1957087"/>
              <a:gd name="connsiteY1880" fmla="*/ 647277 h 1253095"/>
              <a:gd name="connsiteX1881" fmla="*/ 1058957 w 1957087"/>
              <a:gd name="connsiteY1881" fmla="*/ 654419 h 1253095"/>
              <a:gd name="connsiteX1882" fmla="*/ 1548458 w 1957087"/>
              <a:gd name="connsiteY1882" fmla="*/ 646548 h 1253095"/>
              <a:gd name="connsiteX1883" fmla="*/ 1545234 w 1957087"/>
              <a:gd name="connsiteY1883" fmla="*/ 650466 h 1253095"/>
              <a:gd name="connsiteX1884" fmla="*/ 1541315 w 1957087"/>
              <a:gd name="connsiteY1884" fmla="*/ 647242 h 1253095"/>
              <a:gd name="connsiteX1885" fmla="*/ 322449 w 1957087"/>
              <a:gd name="connsiteY1885" fmla="*/ 643013 h 1253095"/>
              <a:gd name="connsiteX1886" fmla="*/ 329939 w 1957087"/>
              <a:gd name="connsiteY1886" fmla="*/ 645891 h 1253095"/>
              <a:gd name="connsiteX1887" fmla="*/ 323143 w 1957087"/>
              <a:gd name="connsiteY1887" fmla="*/ 650156 h 1253095"/>
              <a:gd name="connsiteX1888" fmla="*/ 1232681 w 1957087"/>
              <a:gd name="connsiteY1888" fmla="*/ 642960 h 1253095"/>
              <a:gd name="connsiteX1889" fmla="*/ 1233721 w 1957087"/>
              <a:gd name="connsiteY1889" fmla="*/ 653674 h 1253095"/>
              <a:gd name="connsiteX1890" fmla="*/ 1228538 w 1957087"/>
              <a:gd name="connsiteY1890" fmla="*/ 655980 h 1253095"/>
              <a:gd name="connsiteX1891" fmla="*/ 1229110 w 1957087"/>
              <a:gd name="connsiteY1891" fmla="*/ 643306 h 1253095"/>
              <a:gd name="connsiteX1892" fmla="*/ 457584 w 1957087"/>
              <a:gd name="connsiteY1892" fmla="*/ 642511 h 1253095"/>
              <a:gd name="connsiteX1893" fmla="*/ 456666 w 1957087"/>
              <a:gd name="connsiteY1893" fmla="*/ 651612 h 1253095"/>
              <a:gd name="connsiteX1894" fmla="*/ 452747 w 1957087"/>
              <a:gd name="connsiteY1894" fmla="*/ 648388 h 1253095"/>
              <a:gd name="connsiteX1895" fmla="*/ 1346042 w 1957087"/>
              <a:gd name="connsiteY1895" fmla="*/ 640966 h 1253095"/>
              <a:gd name="connsiteX1896" fmla="*/ 1349041 w 1957087"/>
              <a:gd name="connsiteY1896" fmla="*/ 653293 h 1253095"/>
              <a:gd name="connsiteX1897" fmla="*/ 1338327 w 1957087"/>
              <a:gd name="connsiteY1897" fmla="*/ 654333 h 1253095"/>
              <a:gd name="connsiteX1898" fmla="*/ 1341205 w 1957087"/>
              <a:gd name="connsiteY1898" fmla="*/ 646843 h 1253095"/>
              <a:gd name="connsiteX1899" fmla="*/ 1344001 w 1957087"/>
              <a:gd name="connsiteY1899" fmla="*/ 643445 h 1253095"/>
              <a:gd name="connsiteX1900" fmla="*/ 1344152 w 1957087"/>
              <a:gd name="connsiteY1900" fmla="*/ 643262 h 1253095"/>
              <a:gd name="connsiteX1901" fmla="*/ 1344228 w 1957087"/>
              <a:gd name="connsiteY1901" fmla="*/ 643170 h 1253095"/>
              <a:gd name="connsiteX1902" fmla="*/ 356203 w 1957087"/>
              <a:gd name="connsiteY1902" fmla="*/ 637933 h 1253095"/>
              <a:gd name="connsiteX1903" fmla="*/ 362080 w 1957087"/>
              <a:gd name="connsiteY1903" fmla="*/ 642770 h 1253095"/>
              <a:gd name="connsiteX1904" fmla="*/ 357243 w 1957087"/>
              <a:gd name="connsiteY1904" fmla="*/ 648647 h 1253095"/>
              <a:gd name="connsiteX1905" fmla="*/ 1178073 w 1957087"/>
              <a:gd name="connsiteY1905" fmla="*/ 637447 h 1253095"/>
              <a:gd name="connsiteX1906" fmla="*/ 1179113 w 1957087"/>
              <a:gd name="connsiteY1906" fmla="*/ 648161 h 1253095"/>
              <a:gd name="connsiteX1907" fmla="*/ 1173236 w 1957087"/>
              <a:gd name="connsiteY1907" fmla="*/ 643324 h 1253095"/>
              <a:gd name="connsiteX1908" fmla="*/ 1244660 w 1957087"/>
              <a:gd name="connsiteY1908" fmla="*/ 636390 h 1253095"/>
              <a:gd name="connsiteX1909" fmla="*/ 1247659 w 1957087"/>
              <a:gd name="connsiteY1909" fmla="*/ 648716 h 1253095"/>
              <a:gd name="connsiteX1910" fmla="*/ 1240517 w 1957087"/>
              <a:gd name="connsiteY1910" fmla="*/ 649410 h 1253095"/>
              <a:gd name="connsiteX1911" fmla="*/ 1239477 w 1957087"/>
              <a:gd name="connsiteY1911" fmla="*/ 638696 h 1253095"/>
              <a:gd name="connsiteX1912" fmla="*/ 546866 w 1957087"/>
              <a:gd name="connsiteY1912" fmla="*/ 633842 h 1253095"/>
              <a:gd name="connsiteX1913" fmla="*/ 542029 w 1957087"/>
              <a:gd name="connsiteY1913" fmla="*/ 639719 h 1253095"/>
              <a:gd name="connsiteX1914" fmla="*/ 552743 w 1957087"/>
              <a:gd name="connsiteY1914" fmla="*/ 638679 h 1253095"/>
              <a:gd name="connsiteX1915" fmla="*/ 510807 w 1957087"/>
              <a:gd name="connsiteY1915" fmla="*/ 633738 h 1253095"/>
              <a:gd name="connsiteX1916" fmla="*/ 508277 w 1957087"/>
              <a:gd name="connsiteY1916" fmla="*/ 644799 h 1253095"/>
              <a:gd name="connsiteX1917" fmla="*/ 503092 w 1957087"/>
              <a:gd name="connsiteY1917" fmla="*/ 647104 h 1253095"/>
              <a:gd name="connsiteX1918" fmla="*/ 498255 w 1957087"/>
              <a:gd name="connsiteY1918" fmla="*/ 652981 h 1253095"/>
              <a:gd name="connsiteX1919" fmla="*/ 500215 w 1957087"/>
              <a:gd name="connsiteY1919" fmla="*/ 654594 h 1253095"/>
              <a:gd name="connsiteX1920" fmla="*/ 507010 w 1957087"/>
              <a:gd name="connsiteY1920" fmla="*/ 650328 h 1253095"/>
              <a:gd name="connsiteX1921" fmla="*/ 506091 w 1957087"/>
              <a:gd name="connsiteY1921" fmla="*/ 659430 h 1253095"/>
              <a:gd name="connsiteX1922" fmla="*/ 513234 w 1957087"/>
              <a:gd name="connsiteY1922" fmla="*/ 658737 h 1253095"/>
              <a:gd name="connsiteX1923" fmla="*/ 512540 w 1957087"/>
              <a:gd name="connsiteY1923" fmla="*/ 651594 h 1253095"/>
              <a:gd name="connsiteX1924" fmla="*/ 507010 w 1957087"/>
              <a:gd name="connsiteY1924" fmla="*/ 650328 h 1253095"/>
              <a:gd name="connsiteX1925" fmla="*/ 516683 w 1957087"/>
              <a:gd name="connsiteY1925" fmla="*/ 638574 h 1253095"/>
              <a:gd name="connsiteX1926" fmla="*/ 485461 w 1957087"/>
              <a:gd name="connsiteY1926" fmla="*/ 632594 h 1253095"/>
              <a:gd name="connsiteX1927" fmla="*/ 479012 w 1957087"/>
              <a:gd name="connsiteY1927" fmla="*/ 640430 h 1253095"/>
              <a:gd name="connsiteX1928" fmla="*/ 474747 w 1957087"/>
              <a:gd name="connsiteY1928" fmla="*/ 633634 h 1253095"/>
              <a:gd name="connsiteX1929" fmla="*/ 281779 w 1957087"/>
              <a:gd name="connsiteY1929" fmla="*/ 632542 h 1253095"/>
              <a:gd name="connsiteX1930" fmla="*/ 282819 w 1957087"/>
              <a:gd name="connsiteY1930" fmla="*/ 643256 h 1253095"/>
              <a:gd name="connsiteX1931" fmla="*/ 276942 w 1957087"/>
              <a:gd name="connsiteY1931" fmla="*/ 638419 h 1253095"/>
              <a:gd name="connsiteX1932" fmla="*/ 382467 w 1957087"/>
              <a:gd name="connsiteY1932" fmla="*/ 629976 h 1253095"/>
              <a:gd name="connsiteX1933" fmla="*/ 390303 w 1957087"/>
              <a:gd name="connsiteY1933" fmla="*/ 636425 h 1253095"/>
              <a:gd name="connsiteX1934" fmla="*/ 368875 w 1957087"/>
              <a:gd name="connsiteY1934" fmla="*/ 638506 h 1253095"/>
              <a:gd name="connsiteX1935" fmla="*/ 1070814 w 1957087"/>
              <a:gd name="connsiteY1935" fmla="*/ 628034 h 1253095"/>
              <a:gd name="connsiteX1936" fmla="*/ 1064366 w 1957087"/>
              <a:gd name="connsiteY1936" fmla="*/ 635869 h 1253095"/>
              <a:gd name="connsiteX1937" fmla="*/ 1069896 w 1957087"/>
              <a:gd name="connsiteY1937" fmla="*/ 637136 h 1253095"/>
              <a:gd name="connsiteX1938" fmla="*/ 1068977 w 1957087"/>
              <a:gd name="connsiteY1938" fmla="*/ 646237 h 1253095"/>
              <a:gd name="connsiteX1939" fmla="*/ 1076466 w 1957087"/>
              <a:gd name="connsiteY1939" fmla="*/ 649114 h 1253095"/>
              <a:gd name="connsiteX1940" fmla="*/ 1079691 w 1957087"/>
              <a:gd name="connsiteY1940" fmla="*/ 645197 h 1253095"/>
              <a:gd name="connsiteX1941" fmla="*/ 1077732 w 1957087"/>
              <a:gd name="connsiteY1941" fmla="*/ 643585 h 1253095"/>
              <a:gd name="connsiteX1942" fmla="*/ 1082568 w 1957087"/>
              <a:gd name="connsiteY1942" fmla="*/ 637708 h 1253095"/>
              <a:gd name="connsiteX1943" fmla="*/ 1070814 w 1957087"/>
              <a:gd name="connsiteY1943" fmla="*/ 628034 h 1253095"/>
              <a:gd name="connsiteX1944" fmla="*/ 495828 w 1957087"/>
              <a:gd name="connsiteY1944" fmla="*/ 627983 h 1253095"/>
              <a:gd name="connsiteX1945" fmla="*/ 492603 w 1957087"/>
              <a:gd name="connsiteY1945" fmla="*/ 631901 h 1253095"/>
              <a:gd name="connsiteX1946" fmla="*/ 488685 w 1957087"/>
              <a:gd name="connsiteY1946" fmla="*/ 628676 h 1253095"/>
              <a:gd name="connsiteX1947" fmla="*/ 1151686 w 1957087"/>
              <a:gd name="connsiteY1947" fmla="*/ 625589 h 1253095"/>
              <a:gd name="connsiteX1948" fmla="*/ 1160788 w 1957087"/>
              <a:gd name="connsiteY1948" fmla="*/ 626508 h 1253095"/>
              <a:gd name="connsiteX1949" fmla="*/ 1157910 w 1957087"/>
              <a:gd name="connsiteY1949" fmla="*/ 633997 h 1253095"/>
              <a:gd name="connsiteX1950" fmla="*/ 1066896 w 1957087"/>
              <a:gd name="connsiteY1950" fmla="*/ 624809 h 1253095"/>
              <a:gd name="connsiteX1951" fmla="*/ 1059753 w 1957087"/>
              <a:gd name="connsiteY1951" fmla="*/ 625503 h 1253095"/>
              <a:gd name="connsiteX1952" fmla="*/ 1060447 w 1957087"/>
              <a:gd name="connsiteY1952" fmla="*/ 632645 h 1253095"/>
              <a:gd name="connsiteX1953" fmla="*/ 430505 w 1957087"/>
              <a:gd name="connsiteY1953" fmla="*/ 623510 h 1253095"/>
              <a:gd name="connsiteX1954" fmla="*/ 434423 w 1957087"/>
              <a:gd name="connsiteY1954" fmla="*/ 626735 h 1253095"/>
              <a:gd name="connsiteX1955" fmla="*/ 431199 w 1957087"/>
              <a:gd name="connsiteY1955" fmla="*/ 630653 h 1253095"/>
              <a:gd name="connsiteX1956" fmla="*/ 1198113 w 1957087"/>
              <a:gd name="connsiteY1956" fmla="*/ 621082 h 1253095"/>
              <a:gd name="connsiteX1957" fmla="*/ 1201112 w 1957087"/>
              <a:gd name="connsiteY1957" fmla="*/ 633408 h 1253095"/>
              <a:gd name="connsiteX1958" fmla="*/ 1186134 w 1957087"/>
              <a:gd name="connsiteY1958" fmla="*/ 627653 h 1253095"/>
              <a:gd name="connsiteX1959" fmla="*/ 1198113 w 1957087"/>
              <a:gd name="connsiteY1959" fmla="*/ 621082 h 1253095"/>
              <a:gd name="connsiteX1960" fmla="*/ 397324 w 1957087"/>
              <a:gd name="connsiteY1960" fmla="*/ 615917 h 1253095"/>
              <a:gd name="connsiteX1961" fmla="*/ 403548 w 1957087"/>
              <a:gd name="connsiteY1961" fmla="*/ 624325 h 1253095"/>
              <a:gd name="connsiteX1962" fmla="*/ 395140 w 1957087"/>
              <a:gd name="connsiteY1962" fmla="*/ 630549 h 1253095"/>
              <a:gd name="connsiteX1963" fmla="*/ 384998 w 1957087"/>
              <a:gd name="connsiteY1963" fmla="*/ 618916 h 1253095"/>
              <a:gd name="connsiteX1964" fmla="*/ 1049612 w 1957087"/>
              <a:gd name="connsiteY1964" fmla="*/ 613870 h 1253095"/>
              <a:gd name="connsiteX1965" fmla="*/ 1046735 w 1957087"/>
              <a:gd name="connsiteY1965" fmla="*/ 621359 h 1253095"/>
              <a:gd name="connsiteX1966" fmla="*/ 1053877 w 1957087"/>
              <a:gd name="connsiteY1966" fmla="*/ 620666 h 1253095"/>
              <a:gd name="connsiteX1967" fmla="*/ 88692 w 1957087"/>
              <a:gd name="connsiteY1967" fmla="*/ 611636 h 1253095"/>
              <a:gd name="connsiteX1968" fmla="*/ 107589 w 1957087"/>
              <a:gd name="connsiteY1968" fmla="*/ 620616 h 1253095"/>
              <a:gd name="connsiteX1969" fmla="*/ 118303 w 1957087"/>
              <a:gd name="connsiteY1969" fmla="*/ 619576 h 1253095"/>
              <a:gd name="connsiteX1970" fmla="*/ 146074 w 1957087"/>
              <a:gd name="connsiteY1970" fmla="*/ 645717 h 1253095"/>
              <a:gd name="connsiteX1971" fmla="*/ 144808 w 1957087"/>
              <a:gd name="connsiteY1971" fmla="*/ 651247 h 1253095"/>
              <a:gd name="connsiteX1972" fmla="*/ 150685 w 1957087"/>
              <a:gd name="connsiteY1972" fmla="*/ 656084 h 1253095"/>
              <a:gd name="connsiteX1973" fmla="*/ 149767 w 1957087"/>
              <a:gd name="connsiteY1973" fmla="*/ 665186 h 1253095"/>
              <a:gd name="connsiteX1974" fmla="*/ 155297 w 1957087"/>
              <a:gd name="connsiteY1974" fmla="*/ 666452 h 1253095"/>
              <a:gd name="connsiteX1975" fmla="*/ 148848 w 1957087"/>
              <a:gd name="connsiteY1975" fmla="*/ 674288 h 1253095"/>
              <a:gd name="connsiteX1976" fmla="*/ 154377 w 1957087"/>
              <a:gd name="connsiteY1976" fmla="*/ 675553 h 1253095"/>
              <a:gd name="connsiteX1977" fmla="*/ 154153 w 1957087"/>
              <a:gd name="connsiteY1977" fmla="*/ 691797 h 1253095"/>
              <a:gd name="connsiteX1978" fmla="*/ 148969 w 1957087"/>
              <a:gd name="connsiteY1978" fmla="*/ 694102 h 1253095"/>
              <a:gd name="connsiteX1979" fmla="*/ 151275 w 1957087"/>
              <a:gd name="connsiteY1979" fmla="*/ 699286 h 1253095"/>
              <a:gd name="connsiteX1980" fmla="*/ 146438 w 1957087"/>
              <a:gd name="connsiteY1980" fmla="*/ 705163 h 1253095"/>
              <a:gd name="connsiteX1981" fmla="*/ 141255 w 1957087"/>
              <a:gd name="connsiteY1981" fmla="*/ 707468 h 1253095"/>
              <a:gd name="connsiteX1982" fmla="*/ 138030 w 1957087"/>
              <a:gd name="connsiteY1982" fmla="*/ 711386 h 1253095"/>
              <a:gd name="connsiteX1983" fmla="*/ 136765 w 1957087"/>
              <a:gd name="connsiteY1983" fmla="*/ 716917 h 1253095"/>
              <a:gd name="connsiteX1984" fmla="*/ 131581 w 1957087"/>
              <a:gd name="connsiteY1984" fmla="*/ 719222 h 1253095"/>
              <a:gd name="connsiteX1985" fmla="*/ 128356 w 1957087"/>
              <a:gd name="connsiteY1985" fmla="*/ 723141 h 1253095"/>
              <a:gd name="connsiteX1986" fmla="*/ 123520 w 1957087"/>
              <a:gd name="connsiteY1986" fmla="*/ 729017 h 1253095"/>
              <a:gd name="connsiteX1987" fmla="*/ 77440 w 1957087"/>
              <a:gd name="connsiteY1987" fmla="*/ 737096 h 1253095"/>
              <a:gd name="connsiteX1988" fmla="*/ 75135 w 1957087"/>
              <a:gd name="connsiteY1988" fmla="*/ 731912 h 1253095"/>
              <a:gd name="connsiteX1989" fmla="*/ 54626 w 1957087"/>
              <a:gd name="connsiteY1989" fmla="*/ 724892 h 1253095"/>
              <a:gd name="connsiteX1990" fmla="*/ 47137 w 1957087"/>
              <a:gd name="connsiteY1990" fmla="*/ 722015 h 1253095"/>
              <a:gd name="connsiteX1991" fmla="*/ 44832 w 1957087"/>
              <a:gd name="connsiteY1991" fmla="*/ 716832 h 1253095"/>
              <a:gd name="connsiteX1992" fmla="*/ 42873 w 1957087"/>
              <a:gd name="connsiteY1992" fmla="*/ 715219 h 1253095"/>
              <a:gd name="connsiteX1993" fmla="*/ 29854 w 1957087"/>
              <a:gd name="connsiteY1993" fmla="*/ 711076 h 1253095"/>
              <a:gd name="connsiteX1994" fmla="*/ 23057 w 1957087"/>
              <a:gd name="connsiteY1994" fmla="*/ 715341 h 1253095"/>
              <a:gd name="connsiteX1995" fmla="*/ 26508 w 1957087"/>
              <a:gd name="connsiteY1995" fmla="*/ 695179 h 1253095"/>
              <a:gd name="connsiteX1996" fmla="*/ 24549 w 1957087"/>
              <a:gd name="connsiteY1996" fmla="*/ 693566 h 1253095"/>
              <a:gd name="connsiteX1997" fmla="*/ 20630 w 1957087"/>
              <a:gd name="connsiteY1997" fmla="*/ 690342 h 1253095"/>
              <a:gd name="connsiteX1998" fmla="*/ 21550 w 1957087"/>
              <a:gd name="connsiteY1998" fmla="*/ 681241 h 1253095"/>
              <a:gd name="connsiteX1999" fmla="*/ 30304 w 1957087"/>
              <a:gd name="connsiteY1999" fmla="*/ 678588 h 1253095"/>
              <a:gd name="connsiteX2000" fmla="*/ 26265 w 1957087"/>
              <a:gd name="connsiteY2000" fmla="*/ 655547 h 1253095"/>
              <a:gd name="connsiteX2001" fmla="*/ 31448 w 1957087"/>
              <a:gd name="connsiteY2001" fmla="*/ 653241 h 1253095"/>
              <a:gd name="connsiteX2002" fmla="*/ 36857 w 1957087"/>
              <a:gd name="connsiteY2002" fmla="*/ 634692 h 1253095"/>
              <a:gd name="connsiteX2003" fmla="*/ 42041 w 1957087"/>
              <a:gd name="connsiteY2003" fmla="*/ 632386 h 1253095"/>
              <a:gd name="connsiteX2004" fmla="*/ 44918 w 1957087"/>
              <a:gd name="connsiteY2004" fmla="*/ 624897 h 1253095"/>
              <a:gd name="connsiteX2005" fmla="*/ 53673 w 1957087"/>
              <a:gd name="connsiteY2005" fmla="*/ 622245 h 1253095"/>
              <a:gd name="connsiteX2006" fmla="*/ 60469 w 1957087"/>
              <a:gd name="connsiteY2006" fmla="*/ 617980 h 1253095"/>
              <a:gd name="connsiteX2007" fmla="*/ 61734 w 1957087"/>
              <a:gd name="connsiteY2007" fmla="*/ 612450 h 1253095"/>
              <a:gd name="connsiteX2008" fmla="*/ 88692 w 1957087"/>
              <a:gd name="connsiteY2008" fmla="*/ 611636 h 1253095"/>
              <a:gd name="connsiteX2009" fmla="*/ 1360270 w 1957087"/>
              <a:gd name="connsiteY2009" fmla="*/ 610454 h 1253095"/>
              <a:gd name="connsiteX2010" fmla="*/ 1360434 w 1957087"/>
              <a:gd name="connsiteY2010" fmla="*/ 610505 h 1253095"/>
              <a:gd name="connsiteX2011" fmla="*/ 1360297 w 1957087"/>
              <a:gd name="connsiteY2011" fmla="*/ 610546 h 1253095"/>
              <a:gd name="connsiteX2012" fmla="*/ 519093 w 1957087"/>
              <a:gd name="connsiteY2012" fmla="*/ 607699 h 1253095"/>
              <a:gd name="connsiteX2013" fmla="*/ 515868 w 1957087"/>
              <a:gd name="connsiteY2013" fmla="*/ 611617 h 1253095"/>
              <a:gd name="connsiteX2014" fmla="*/ 511950 w 1957087"/>
              <a:gd name="connsiteY2014" fmla="*/ 608393 h 1253095"/>
              <a:gd name="connsiteX2015" fmla="*/ 1021961 w 1957087"/>
              <a:gd name="connsiteY2015" fmla="*/ 607542 h 1253095"/>
              <a:gd name="connsiteX2016" fmla="*/ 1026572 w 1957087"/>
              <a:gd name="connsiteY2016" fmla="*/ 617909 h 1253095"/>
              <a:gd name="connsiteX2017" fmla="*/ 1029797 w 1957087"/>
              <a:gd name="connsiteY2017" fmla="*/ 613991 h 1253095"/>
              <a:gd name="connsiteX2018" fmla="*/ 1035674 w 1957087"/>
              <a:gd name="connsiteY2018" fmla="*/ 618828 h 1253095"/>
              <a:gd name="connsiteX2019" fmla="*/ 1033022 w 1957087"/>
              <a:gd name="connsiteY2019" fmla="*/ 610073 h 1253095"/>
              <a:gd name="connsiteX2020" fmla="*/ 1029797 w 1957087"/>
              <a:gd name="connsiteY2020" fmla="*/ 613991 h 1253095"/>
              <a:gd name="connsiteX2021" fmla="*/ 1075877 w 1957087"/>
              <a:gd name="connsiteY2021" fmla="*/ 605913 h 1253095"/>
              <a:gd name="connsiteX2022" fmla="*/ 1074611 w 1957087"/>
              <a:gd name="connsiteY2022" fmla="*/ 611443 h 1253095"/>
              <a:gd name="connsiteX2023" fmla="*/ 1067469 w 1957087"/>
              <a:gd name="connsiteY2023" fmla="*/ 612137 h 1253095"/>
              <a:gd name="connsiteX2024" fmla="*/ 1069774 w 1957087"/>
              <a:gd name="connsiteY2024" fmla="*/ 617320 h 1253095"/>
              <a:gd name="connsiteX2025" fmla="*/ 1081100 w 1957087"/>
              <a:gd name="connsiteY2025" fmla="*/ 610213 h 1253095"/>
              <a:gd name="connsiteX2026" fmla="*/ 504461 w 1957087"/>
              <a:gd name="connsiteY2026" fmla="*/ 605515 h 1253095"/>
              <a:gd name="connsiteX2027" fmla="*/ 503542 w 1957087"/>
              <a:gd name="connsiteY2027" fmla="*/ 614617 h 1253095"/>
              <a:gd name="connsiteX2028" fmla="*/ 499624 w 1957087"/>
              <a:gd name="connsiteY2028" fmla="*/ 611392 h 1253095"/>
              <a:gd name="connsiteX2029" fmla="*/ 1358819 w 1957087"/>
              <a:gd name="connsiteY2029" fmla="*/ 605479 h 1253095"/>
              <a:gd name="connsiteX2030" fmla="*/ 1360270 w 1957087"/>
              <a:gd name="connsiteY2030" fmla="*/ 610454 h 1253095"/>
              <a:gd name="connsiteX2031" fmla="*/ 1359533 w 1957087"/>
              <a:gd name="connsiteY2031" fmla="*/ 610226 h 1253095"/>
              <a:gd name="connsiteX2032" fmla="*/ 1357900 w 1957087"/>
              <a:gd name="connsiteY2032" fmla="*/ 614581 h 1253095"/>
              <a:gd name="connsiteX2033" fmla="*/ 1353982 w 1957087"/>
              <a:gd name="connsiteY2033" fmla="*/ 611357 h 1253095"/>
              <a:gd name="connsiteX2034" fmla="*/ 538561 w 1957087"/>
              <a:gd name="connsiteY2034" fmla="*/ 604006 h 1253095"/>
              <a:gd name="connsiteX2035" fmla="*/ 534071 w 1957087"/>
              <a:gd name="connsiteY2035" fmla="*/ 613455 h 1253095"/>
              <a:gd name="connsiteX2036" fmla="*/ 525316 w 1957087"/>
              <a:gd name="connsiteY2036" fmla="*/ 616107 h 1253095"/>
              <a:gd name="connsiteX2037" fmla="*/ 533724 w 1957087"/>
              <a:gd name="connsiteY2037" fmla="*/ 609883 h 1253095"/>
              <a:gd name="connsiteX2038" fmla="*/ 534990 w 1957087"/>
              <a:gd name="connsiteY2038" fmla="*/ 604353 h 1253095"/>
              <a:gd name="connsiteX2039" fmla="*/ 1448793 w 1957087"/>
              <a:gd name="connsiteY2039" fmla="*/ 603953 h 1253095"/>
              <a:gd name="connsiteX2040" fmla="*/ 1453057 w 1957087"/>
              <a:gd name="connsiteY2040" fmla="*/ 610749 h 1253095"/>
              <a:gd name="connsiteX2041" fmla="*/ 1445915 w 1957087"/>
              <a:gd name="connsiteY2041" fmla="*/ 611443 h 1253095"/>
              <a:gd name="connsiteX2042" fmla="*/ 1445221 w 1957087"/>
              <a:gd name="connsiteY2042" fmla="*/ 604300 h 1253095"/>
              <a:gd name="connsiteX2043" fmla="*/ 1095344 w 1957087"/>
              <a:gd name="connsiteY2043" fmla="*/ 602220 h 1253095"/>
              <a:gd name="connsiteX2044" fmla="*/ 1104445 w 1957087"/>
              <a:gd name="connsiteY2044" fmla="*/ 603139 h 1253095"/>
              <a:gd name="connsiteX2045" fmla="*/ 1099609 w 1957087"/>
              <a:gd name="connsiteY2045" fmla="*/ 609016 h 1253095"/>
              <a:gd name="connsiteX2046" fmla="*/ 395937 w 1957087"/>
              <a:gd name="connsiteY2046" fmla="*/ 601631 h 1253095"/>
              <a:gd name="connsiteX2047" fmla="*/ 401468 w 1957087"/>
              <a:gd name="connsiteY2047" fmla="*/ 602897 h 1253095"/>
              <a:gd name="connsiteX2048" fmla="*/ 395018 w 1957087"/>
              <a:gd name="connsiteY2048" fmla="*/ 610733 h 1253095"/>
              <a:gd name="connsiteX2049" fmla="*/ 475198 w 1957087"/>
              <a:gd name="connsiteY2049" fmla="*/ 601146 h 1253095"/>
              <a:gd name="connsiteX2050" fmla="*/ 486605 w 1957087"/>
              <a:gd name="connsiteY2050" fmla="*/ 607249 h 1253095"/>
              <a:gd name="connsiteX2051" fmla="*/ 488911 w 1957087"/>
              <a:gd name="connsiteY2051" fmla="*/ 612432 h 1253095"/>
              <a:gd name="connsiteX2052" fmla="*/ 467137 w 1957087"/>
              <a:gd name="connsiteY2052" fmla="*/ 610941 h 1253095"/>
              <a:gd name="connsiteX2053" fmla="*/ 472667 w 1957087"/>
              <a:gd name="connsiteY2053" fmla="*/ 612206 h 1253095"/>
              <a:gd name="connsiteX2054" fmla="*/ 475198 w 1957087"/>
              <a:gd name="connsiteY2054" fmla="*/ 601146 h 1253095"/>
              <a:gd name="connsiteX2055" fmla="*/ 449853 w 1957087"/>
              <a:gd name="connsiteY2055" fmla="*/ 600002 h 1253095"/>
              <a:gd name="connsiteX2056" fmla="*/ 456077 w 1957087"/>
              <a:gd name="connsiteY2056" fmla="*/ 608410 h 1253095"/>
              <a:gd name="connsiteX2057" fmla="*/ 457116 w 1957087"/>
              <a:gd name="connsiteY2057" fmla="*/ 619124 h 1253095"/>
              <a:gd name="connsiteX2058" fmla="*/ 449281 w 1957087"/>
              <a:gd name="connsiteY2058" fmla="*/ 612675 h 1253095"/>
              <a:gd name="connsiteX2059" fmla="*/ 444444 w 1957087"/>
              <a:gd name="connsiteY2059" fmla="*/ 618552 h 1253095"/>
              <a:gd name="connsiteX2060" fmla="*/ 432690 w 1957087"/>
              <a:gd name="connsiteY2060" fmla="*/ 608878 h 1253095"/>
              <a:gd name="connsiteX2061" fmla="*/ 434302 w 1957087"/>
              <a:gd name="connsiteY2061" fmla="*/ 606919 h 1253095"/>
              <a:gd name="connsiteX2062" fmla="*/ 430384 w 1957087"/>
              <a:gd name="connsiteY2062" fmla="*/ 603695 h 1253095"/>
              <a:gd name="connsiteX2063" fmla="*/ 604803 w 1957087"/>
              <a:gd name="connsiteY2063" fmla="*/ 599377 h 1253095"/>
              <a:gd name="connsiteX2064" fmla="*/ 596049 w 1957087"/>
              <a:gd name="connsiteY2064" fmla="*/ 602030 h 1253095"/>
              <a:gd name="connsiteX2065" fmla="*/ 603884 w 1957087"/>
              <a:gd name="connsiteY2065" fmla="*/ 608479 h 1253095"/>
              <a:gd name="connsiteX2066" fmla="*/ 589478 w 1957087"/>
              <a:gd name="connsiteY2066" fmla="*/ 590051 h 1253095"/>
              <a:gd name="connsiteX2067" fmla="*/ 588461 w 1957087"/>
              <a:gd name="connsiteY2067" fmla="*/ 591952 h 1253095"/>
              <a:gd name="connsiteX2068" fmla="*/ 587866 w 1957087"/>
              <a:gd name="connsiteY2068" fmla="*/ 592010 h 1253095"/>
              <a:gd name="connsiteX2069" fmla="*/ 556643 w 1957087"/>
              <a:gd name="connsiteY2069" fmla="*/ 586029 h 1253095"/>
              <a:gd name="connsiteX2070" fmla="*/ 564479 w 1957087"/>
              <a:gd name="connsiteY2070" fmla="*/ 592478 h 1253095"/>
              <a:gd name="connsiteX2071" fmla="*/ 557683 w 1957087"/>
              <a:gd name="connsiteY2071" fmla="*/ 596742 h 1253095"/>
              <a:gd name="connsiteX2072" fmla="*/ 1099141 w 1957087"/>
              <a:gd name="connsiteY2072" fmla="*/ 585630 h 1253095"/>
              <a:gd name="connsiteX2073" fmla="*/ 1089121 w 1957087"/>
              <a:gd name="connsiteY2073" fmla="*/ 593813 h 1253095"/>
              <a:gd name="connsiteX2074" fmla="*/ 1088427 w 1957087"/>
              <a:gd name="connsiteY2074" fmla="*/ 586670 h 1253095"/>
              <a:gd name="connsiteX2075" fmla="*/ 1111467 w 1957087"/>
              <a:gd name="connsiteY2075" fmla="*/ 582630 h 1253095"/>
              <a:gd name="connsiteX2076" fmla="*/ 1120568 w 1957087"/>
              <a:gd name="connsiteY2076" fmla="*/ 583549 h 1253095"/>
              <a:gd name="connsiteX2077" fmla="*/ 1115732 w 1957087"/>
              <a:gd name="connsiteY2077" fmla="*/ 589426 h 1253095"/>
              <a:gd name="connsiteX2078" fmla="*/ 1113547 w 1957087"/>
              <a:gd name="connsiteY2078" fmla="*/ 604058 h 1253095"/>
              <a:gd name="connsiteX2079" fmla="*/ 1111467 w 1957087"/>
              <a:gd name="connsiteY2079" fmla="*/ 582630 h 1253095"/>
              <a:gd name="connsiteX2080" fmla="*/ 1014004 w 1957087"/>
              <a:gd name="connsiteY2080" fmla="*/ 581279 h 1253095"/>
              <a:gd name="connsiteX2081" fmla="*/ 1003984 w 1957087"/>
              <a:gd name="connsiteY2081" fmla="*/ 589461 h 1253095"/>
              <a:gd name="connsiteX2082" fmla="*/ 996149 w 1957087"/>
              <a:gd name="connsiteY2082" fmla="*/ 583012 h 1253095"/>
              <a:gd name="connsiteX2083" fmla="*/ 1002718 w 1957087"/>
              <a:gd name="connsiteY2083" fmla="*/ 594991 h 1253095"/>
              <a:gd name="connsiteX2084" fmla="*/ 1012738 w 1957087"/>
              <a:gd name="connsiteY2084" fmla="*/ 586809 h 1253095"/>
              <a:gd name="connsiteX2085" fmla="*/ 1008596 w 1957087"/>
              <a:gd name="connsiteY2085" fmla="*/ 599828 h 1253095"/>
              <a:gd name="connsiteX2086" fmla="*/ 1010554 w 1957087"/>
              <a:gd name="connsiteY2086" fmla="*/ 601440 h 1253095"/>
              <a:gd name="connsiteX2087" fmla="*/ 1020574 w 1957087"/>
              <a:gd name="connsiteY2087" fmla="*/ 593258 h 1253095"/>
              <a:gd name="connsiteX2088" fmla="*/ 1018391 w 1957087"/>
              <a:gd name="connsiteY2088" fmla="*/ 607890 h 1253095"/>
              <a:gd name="connsiteX2089" fmla="*/ 1023228 w 1957087"/>
              <a:gd name="connsiteY2089" fmla="*/ 602013 h 1253095"/>
              <a:gd name="connsiteX2090" fmla="*/ 1022186 w 1957087"/>
              <a:gd name="connsiteY2090" fmla="*/ 591299 h 1253095"/>
              <a:gd name="connsiteX2091" fmla="*/ 1020227 w 1957087"/>
              <a:gd name="connsiteY2091" fmla="*/ 589686 h 1253095"/>
              <a:gd name="connsiteX2092" fmla="*/ 1014004 w 1957087"/>
              <a:gd name="connsiteY2092" fmla="*/ 581279 h 1253095"/>
              <a:gd name="connsiteX2093" fmla="*/ 554337 w 1957087"/>
              <a:gd name="connsiteY2093" fmla="*/ 580845 h 1253095"/>
              <a:gd name="connsiteX2094" fmla="*/ 556643 w 1957087"/>
              <a:gd name="connsiteY2094" fmla="*/ 586029 h 1253095"/>
              <a:gd name="connsiteX2095" fmla="*/ 551112 w 1957087"/>
              <a:gd name="connsiteY2095" fmla="*/ 584763 h 1253095"/>
              <a:gd name="connsiteX2096" fmla="*/ 606294 w 1957087"/>
              <a:gd name="connsiteY2096" fmla="*/ 577604 h 1253095"/>
              <a:gd name="connsiteX2097" fmla="*/ 599498 w 1957087"/>
              <a:gd name="connsiteY2097" fmla="*/ 581869 h 1253095"/>
              <a:gd name="connsiteX2098" fmla="*/ 599845 w 1957087"/>
              <a:gd name="connsiteY2098" fmla="*/ 585440 h 1253095"/>
              <a:gd name="connsiteX2099" fmla="*/ 608947 w 1957087"/>
              <a:gd name="connsiteY2099" fmla="*/ 586359 h 1253095"/>
              <a:gd name="connsiteX2100" fmla="*/ 611945 w 1957087"/>
              <a:gd name="connsiteY2100" fmla="*/ 598685 h 1253095"/>
              <a:gd name="connsiteX2101" fmla="*/ 606294 w 1957087"/>
              <a:gd name="connsiteY2101" fmla="*/ 577604 h 1253095"/>
              <a:gd name="connsiteX2102" fmla="*/ 1089346 w 1957087"/>
              <a:gd name="connsiteY2102" fmla="*/ 577568 h 1253095"/>
              <a:gd name="connsiteX2103" fmla="*/ 1086121 w 1957087"/>
              <a:gd name="connsiteY2103" fmla="*/ 581486 h 1253095"/>
              <a:gd name="connsiteX2104" fmla="*/ 1082203 w 1957087"/>
              <a:gd name="connsiteY2104" fmla="*/ 578262 h 1253095"/>
              <a:gd name="connsiteX2105" fmla="*/ 1152363 w 1957087"/>
              <a:gd name="connsiteY2105" fmla="*/ 576858 h 1253095"/>
              <a:gd name="connsiteX2106" fmla="*/ 1158240 w 1957087"/>
              <a:gd name="connsiteY2106" fmla="*/ 581695 h 1253095"/>
              <a:gd name="connsiteX2107" fmla="*/ 1155015 w 1957087"/>
              <a:gd name="connsiteY2107" fmla="*/ 585613 h 1253095"/>
              <a:gd name="connsiteX2108" fmla="*/ 1149138 w 1957087"/>
              <a:gd name="connsiteY2108" fmla="*/ 580776 h 1253095"/>
              <a:gd name="connsiteX2109" fmla="*/ 962966 w 1957087"/>
              <a:gd name="connsiteY2109" fmla="*/ 575419 h 1253095"/>
              <a:gd name="connsiteX2110" fmla="*/ 963660 w 1957087"/>
              <a:gd name="connsiteY2110" fmla="*/ 582562 h 1253095"/>
              <a:gd name="connsiteX2111" fmla="*/ 970456 w 1957087"/>
              <a:gd name="connsiteY2111" fmla="*/ 578297 h 1253095"/>
              <a:gd name="connsiteX2112" fmla="*/ 1008734 w 1957087"/>
              <a:gd name="connsiteY2112" fmla="*/ 575144 h 1253095"/>
              <a:gd name="connsiteX2113" fmla="*/ 1010653 w 1957087"/>
              <a:gd name="connsiteY2113" fmla="*/ 575183 h 1253095"/>
              <a:gd name="connsiteX2114" fmla="*/ 1010493 w 1957087"/>
              <a:gd name="connsiteY2114" fmla="*/ 575307 h 1253095"/>
              <a:gd name="connsiteX2115" fmla="*/ 962273 w 1957087"/>
              <a:gd name="connsiteY2115" fmla="*/ 568277 h 1253095"/>
              <a:gd name="connsiteX2116" fmla="*/ 955130 w 1957087"/>
              <a:gd name="connsiteY2116" fmla="*/ 568970 h 1253095"/>
              <a:gd name="connsiteX2117" fmla="*/ 955824 w 1957087"/>
              <a:gd name="connsiteY2117" fmla="*/ 576113 h 1253095"/>
              <a:gd name="connsiteX2118" fmla="*/ 304635 w 1957087"/>
              <a:gd name="connsiteY2118" fmla="*/ 564799 h 1253095"/>
              <a:gd name="connsiteX2119" fmla="*/ 306414 w 1957087"/>
              <a:gd name="connsiteY2119" fmla="*/ 570670 h 1253095"/>
              <a:gd name="connsiteX2120" fmla="*/ 315862 w 1957087"/>
              <a:gd name="connsiteY2120" fmla="*/ 575161 h 1253095"/>
              <a:gd name="connsiteX2121" fmla="*/ 319780 w 1957087"/>
              <a:gd name="connsiteY2121" fmla="*/ 578385 h 1253095"/>
              <a:gd name="connsiteX2122" fmla="*/ 322086 w 1957087"/>
              <a:gd name="connsiteY2122" fmla="*/ 583569 h 1253095"/>
              <a:gd name="connsiteX2123" fmla="*/ 327962 w 1957087"/>
              <a:gd name="connsiteY2123" fmla="*/ 588405 h 1253095"/>
              <a:gd name="connsiteX2124" fmla="*/ 320474 w 1957087"/>
              <a:gd name="connsiteY2124" fmla="*/ 585527 h 1253095"/>
              <a:gd name="connsiteX2125" fmla="*/ 314146 w 1957087"/>
              <a:gd name="connsiteY2125" fmla="*/ 613179 h 1253095"/>
              <a:gd name="connsiteX2126" fmla="*/ 311840 w 1957087"/>
              <a:gd name="connsiteY2126" fmla="*/ 607995 h 1253095"/>
              <a:gd name="connsiteX2127" fmla="*/ 305738 w 1957087"/>
              <a:gd name="connsiteY2127" fmla="*/ 619402 h 1253095"/>
              <a:gd name="connsiteX2128" fmla="*/ 299861 w 1957087"/>
              <a:gd name="connsiteY2128" fmla="*/ 614565 h 1253095"/>
              <a:gd name="connsiteX2129" fmla="*/ 295025 w 1957087"/>
              <a:gd name="connsiteY2129" fmla="*/ 620442 h 1253095"/>
              <a:gd name="connsiteX2130" fmla="*/ 292719 w 1957087"/>
              <a:gd name="connsiteY2130" fmla="*/ 615259 h 1253095"/>
              <a:gd name="connsiteX2131" fmla="*/ 282005 w 1957087"/>
              <a:gd name="connsiteY2131" fmla="*/ 616299 h 1253095"/>
              <a:gd name="connsiteX2132" fmla="*/ 279699 w 1957087"/>
              <a:gd name="connsiteY2132" fmla="*/ 611115 h 1253095"/>
              <a:gd name="connsiteX2133" fmla="*/ 270944 w 1957087"/>
              <a:gd name="connsiteY2133" fmla="*/ 613768 h 1253095"/>
              <a:gd name="connsiteX2134" fmla="*/ 272210 w 1957087"/>
              <a:gd name="connsiteY2134" fmla="*/ 608238 h 1253095"/>
              <a:gd name="connsiteX2135" fmla="*/ 266680 w 1957087"/>
              <a:gd name="connsiteY2135" fmla="*/ 606973 h 1253095"/>
              <a:gd name="connsiteX2136" fmla="*/ 273129 w 1957087"/>
              <a:gd name="connsiteY2136" fmla="*/ 599136 h 1253095"/>
              <a:gd name="connsiteX2137" fmla="*/ 267599 w 1957087"/>
              <a:gd name="connsiteY2137" fmla="*/ 597871 h 1253095"/>
              <a:gd name="connsiteX2138" fmla="*/ 270823 w 1957087"/>
              <a:gd name="connsiteY2138" fmla="*/ 593953 h 1253095"/>
              <a:gd name="connsiteX2139" fmla="*/ 266905 w 1957087"/>
              <a:gd name="connsiteY2139" fmla="*/ 590728 h 1253095"/>
              <a:gd name="connsiteX2140" fmla="*/ 271048 w 1957087"/>
              <a:gd name="connsiteY2140" fmla="*/ 577709 h 1253095"/>
              <a:gd name="connsiteX2141" fmla="*/ 279803 w 1957087"/>
              <a:gd name="connsiteY2141" fmla="*/ 575057 h 1253095"/>
              <a:gd name="connsiteX2142" fmla="*/ 281069 w 1957087"/>
              <a:gd name="connsiteY2142" fmla="*/ 569526 h 1253095"/>
              <a:gd name="connsiteX2143" fmla="*/ 304108 w 1957087"/>
              <a:gd name="connsiteY2143" fmla="*/ 565487 h 1253095"/>
              <a:gd name="connsiteX2144" fmla="*/ 675066 w 1957087"/>
              <a:gd name="connsiteY2144" fmla="*/ 561914 h 1253095"/>
              <a:gd name="connsiteX2145" fmla="*/ 664352 w 1957087"/>
              <a:gd name="connsiteY2145" fmla="*/ 562955 h 1253095"/>
              <a:gd name="connsiteX2146" fmla="*/ 674147 w 1957087"/>
              <a:gd name="connsiteY2146" fmla="*/ 571016 h 1253095"/>
              <a:gd name="connsiteX2147" fmla="*/ 1480691 w 1957087"/>
              <a:gd name="connsiteY2147" fmla="*/ 561203 h 1253095"/>
              <a:gd name="connsiteX2148" fmla="*/ 1488180 w 1957087"/>
              <a:gd name="connsiteY2148" fmla="*/ 564081 h 1253095"/>
              <a:gd name="connsiteX2149" fmla="*/ 1483343 w 1957087"/>
              <a:gd name="connsiteY2149" fmla="*/ 569958 h 1253095"/>
              <a:gd name="connsiteX2150" fmla="*/ 1480691 w 1957087"/>
              <a:gd name="connsiteY2150" fmla="*/ 561203 h 1253095"/>
              <a:gd name="connsiteX2151" fmla="*/ 1404655 w 1957087"/>
              <a:gd name="connsiteY2151" fmla="*/ 557770 h 1253095"/>
              <a:gd name="connsiteX2152" fmla="*/ 1403736 w 1957087"/>
              <a:gd name="connsiteY2152" fmla="*/ 566872 h 1253095"/>
              <a:gd name="connsiteX2153" fmla="*/ 1398206 w 1957087"/>
              <a:gd name="connsiteY2153" fmla="*/ 565606 h 1253095"/>
              <a:gd name="connsiteX2154" fmla="*/ 948560 w 1957087"/>
              <a:gd name="connsiteY2154" fmla="*/ 556991 h 1253095"/>
              <a:gd name="connsiteX2155" fmla="*/ 942111 w 1957087"/>
              <a:gd name="connsiteY2155" fmla="*/ 564827 h 1253095"/>
              <a:gd name="connsiteX2156" fmla="*/ 939805 w 1957087"/>
              <a:gd name="connsiteY2156" fmla="*/ 559643 h 1253095"/>
              <a:gd name="connsiteX2157" fmla="*/ 934969 w 1957087"/>
              <a:gd name="connsiteY2157" fmla="*/ 565520 h 1253095"/>
              <a:gd name="connsiteX2158" fmla="*/ 946377 w 1957087"/>
              <a:gd name="connsiteY2158" fmla="*/ 571623 h 1253095"/>
              <a:gd name="connsiteX2159" fmla="*/ 950519 w 1957087"/>
              <a:gd name="connsiteY2159" fmla="*/ 558603 h 1253095"/>
              <a:gd name="connsiteX2160" fmla="*/ 1083694 w 1957087"/>
              <a:gd name="connsiteY2160" fmla="*/ 556488 h 1253095"/>
              <a:gd name="connsiteX2161" fmla="*/ 1082775 w 1957087"/>
              <a:gd name="connsiteY2161" fmla="*/ 565590 h 1253095"/>
              <a:gd name="connsiteX2162" fmla="*/ 1074939 w 1957087"/>
              <a:gd name="connsiteY2162" fmla="*/ 559141 h 1253095"/>
              <a:gd name="connsiteX2163" fmla="*/ 1265602 w 1957087"/>
              <a:gd name="connsiteY2163" fmla="*/ 555049 h 1253095"/>
              <a:gd name="connsiteX2164" fmla="*/ 1275050 w 1957087"/>
              <a:gd name="connsiteY2164" fmla="*/ 559539 h 1253095"/>
              <a:gd name="connsiteX2165" fmla="*/ 1279314 w 1957087"/>
              <a:gd name="connsiteY2165" fmla="*/ 566335 h 1253095"/>
              <a:gd name="connsiteX2166" fmla="*/ 1280008 w 1957087"/>
              <a:gd name="connsiteY2166" fmla="*/ 573477 h 1253095"/>
              <a:gd name="connsiteX2167" fmla="*/ 1273906 w 1957087"/>
              <a:gd name="connsiteY2167" fmla="*/ 584884 h 1253095"/>
              <a:gd name="connsiteX2168" fmla="*/ 1248907 w 1957087"/>
              <a:gd name="connsiteY2168" fmla="*/ 587312 h 1253095"/>
              <a:gd name="connsiteX2169" fmla="*/ 1246601 w 1957087"/>
              <a:gd name="connsiteY2169" fmla="*/ 582128 h 1253095"/>
              <a:gd name="connsiteX2170" fmla="*/ 1239112 w 1957087"/>
              <a:gd name="connsiteY2170" fmla="*/ 579250 h 1253095"/>
              <a:gd name="connsiteX2171" fmla="*/ 1242337 w 1957087"/>
              <a:gd name="connsiteY2171" fmla="*/ 575332 h 1253095"/>
              <a:gd name="connsiteX2172" fmla="*/ 1238418 w 1957087"/>
              <a:gd name="connsiteY2172" fmla="*/ 572108 h 1253095"/>
              <a:gd name="connsiteX2173" fmla="*/ 1248092 w 1957087"/>
              <a:gd name="connsiteY2173" fmla="*/ 560353 h 1253095"/>
              <a:gd name="connsiteX2174" fmla="*/ 1265602 w 1957087"/>
              <a:gd name="connsiteY2174" fmla="*/ 555049 h 1253095"/>
              <a:gd name="connsiteX2175" fmla="*/ 1124937 w 1957087"/>
              <a:gd name="connsiteY2175" fmla="*/ 554287 h 1253095"/>
              <a:gd name="connsiteX2176" fmla="*/ 1127589 w 1957087"/>
              <a:gd name="connsiteY2176" fmla="*/ 563041 h 1253095"/>
              <a:gd name="connsiteX2177" fmla="*/ 1121712 w 1957087"/>
              <a:gd name="connsiteY2177" fmla="*/ 558205 h 1253095"/>
              <a:gd name="connsiteX2178" fmla="*/ 310211 w 1957087"/>
              <a:gd name="connsiteY2178" fmla="*/ 554080 h 1253095"/>
              <a:gd name="connsiteX2179" fmla="*/ 311322 w 1957087"/>
              <a:gd name="connsiteY2179" fmla="*/ 554608 h 1253095"/>
              <a:gd name="connsiteX2180" fmla="*/ 309506 w 1957087"/>
              <a:gd name="connsiteY2180" fmla="*/ 558429 h 1253095"/>
              <a:gd name="connsiteX2181" fmla="*/ 304635 w 1957087"/>
              <a:gd name="connsiteY2181" fmla="*/ 564799 h 1253095"/>
              <a:gd name="connsiteX2182" fmla="*/ 303762 w 1957087"/>
              <a:gd name="connsiteY2182" fmla="*/ 561916 h 1253095"/>
              <a:gd name="connsiteX2183" fmla="*/ 310211 w 1957087"/>
              <a:gd name="connsiteY2183" fmla="*/ 554080 h 1253095"/>
              <a:gd name="connsiteX2184" fmla="*/ 1165200 w 1957087"/>
              <a:gd name="connsiteY2184" fmla="*/ 552151 h 1253095"/>
              <a:gd name="connsiteX2185" fmla="*/ 1166649 w 1957087"/>
              <a:gd name="connsiteY2185" fmla="*/ 554011 h 1253095"/>
              <a:gd name="connsiteX2186" fmla="*/ 1165908 w 1957087"/>
              <a:gd name="connsiteY2186" fmla="*/ 556532 h 1253095"/>
              <a:gd name="connsiteX2187" fmla="*/ 1165200 w 1957087"/>
              <a:gd name="connsiteY2187" fmla="*/ 552151 h 1253095"/>
              <a:gd name="connsiteX2188" fmla="*/ 654210 w 1957087"/>
              <a:gd name="connsiteY2188" fmla="*/ 551322 h 1253095"/>
              <a:gd name="connsiteX2189" fmla="*/ 654904 w 1957087"/>
              <a:gd name="connsiteY2189" fmla="*/ 558464 h 1253095"/>
              <a:gd name="connsiteX2190" fmla="*/ 650985 w 1957087"/>
              <a:gd name="connsiteY2190" fmla="*/ 555240 h 1253095"/>
              <a:gd name="connsiteX2191" fmla="*/ 1167792 w 1957087"/>
              <a:gd name="connsiteY2191" fmla="*/ 550126 h 1253095"/>
              <a:gd name="connsiteX2192" fmla="*/ 1175280 w 1957087"/>
              <a:gd name="connsiteY2192" fmla="*/ 553003 h 1253095"/>
              <a:gd name="connsiteX2193" fmla="*/ 1170444 w 1957087"/>
              <a:gd name="connsiteY2193" fmla="*/ 558880 h 1253095"/>
              <a:gd name="connsiteX2194" fmla="*/ 1166649 w 1957087"/>
              <a:gd name="connsiteY2194" fmla="*/ 554011 h 1253095"/>
              <a:gd name="connsiteX2195" fmla="*/ 547645 w 1957087"/>
              <a:gd name="connsiteY2195" fmla="*/ 549051 h 1253095"/>
              <a:gd name="connsiteX2196" fmla="*/ 551685 w 1957087"/>
              <a:gd name="connsiteY2196" fmla="*/ 572091 h 1253095"/>
              <a:gd name="connsiteX2197" fmla="*/ 531870 w 1957087"/>
              <a:gd name="connsiteY2197" fmla="*/ 572213 h 1253095"/>
              <a:gd name="connsiteX2198" fmla="*/ 529217 w 1957087"/>
              <a:gd name="connsiteY2198" fmla="*/ 563457 h 1253095"/>
              <a:gd name="connsiteX2199" fmla="*/ 533707 w 1957087"/>
              <a:gd name="connsiteY2199" fmla="*/ 554009 h 1253095"/>
              <a:gd name="connsiteX2200" fmla="*/ 547645 w 1957087"/>
              <a:gd name="connsiteY2200" fmla="*/ 549051 h 1253095"/>
              <a:gd name="connsiteX2201" fmla="*/ 623334 w 1957087"/>
              <a:gd name="connsiteY2201" fmla="*/ 548912 h 1253095"/>
              <a:gd name="connsiteX2202" fmla="*/ 636701 w 1957087"/>
              <a:gd name="connsiteY2202" fmla="*/ 556627 h 1253095"/>
              <a:gd name="connsiteX2203" fmla="*/ 633823 w 1957087"/>
              <a:gd name="connsiteY2203" fmla="*/ 564117 h 1253095"/>
              <a:gd name="connsiteX2204" fmla="*/ 630252 w 1957087"/>
              <a:gd name="connsiteY2204" fmla="*/ 564463 h 1253095"/>
              <a:gd name="connsiteX2205" fmla="*/ 629558 w 1957087"/>
              <a:gd name="connsiteY2205" fmla="*/ 557321 h 1253095"/>
              <a:gd name="connsiteX2206" fmla="*/ 623334 w 1957087"/>
              <a:gd name="connsiteY2206" fmla="*/ 548912 h 1253095"/>
              <a:gd name="connsiteX2207" fmla="*/ 693494 w 1957087"/>
              <a:gd name="connsiteY2207" fmla="*/ 547508 h 1253095"/>
              <a:gd name="connsiteX2208" fmla="*/ 678291 w 1957087"/>
              <a:gd name="connsiteY2208" fmla="*/ 557996 h 1253095"/>
              <a:gd name="connsiteX2209" fmla="*/ 682555 w 1957087"/>
              <a:gd name="connsiteY2209" fmla="*/ 564792 h 1253095"/>
              <a:gd name="connsiteX2210" fmla="*/ 696147 w 1957087"/>
              <a:gd name="connsiteY2210" fmla="*/ 556263 h 1253095"/>
              <a:gd name="connsiteX2211" fmla="*/ 801325 w 1957087"/>
              <a:gd name="connsiteY2211" fmla="*/ 544249 h 1253095"/>
              <a:gd name="connsiteX2212" fmla="*/ 792570 w 1957087"/>
              <a:gd name="connsiteY2212" fmla="*/ 546902 h 1253095"/>
              <a:gd name="connsiteX2213" fmla="*/ 796488 w 1957087"/>
              <a:gd name="connsiteY2213" fmla="*/ 550126 h 1253095"/>
              <a:gd name="connsiteX2214" fmla="*/ 744139 w 1957087"/>
              <a:gd name="connsiteY2214" fmla="*/ 542366 h 1253095"/>
              <a:gd name="connsiteX2215" fmla="*/ 739920 w 1957087"/>
              <a:gd name="connsiteY2215" fmla="*/ 543001 h 1253095"/>
              <a:gd name="connsiteX2216" fmla="*/ 744185 w 1957087"/>
              <a:gd name="connsiteY2216" fmla="*/ 549796 h 1253095"/>
              <a:gd name="connsiteX2217" fmla="*/ 740960 w 1957087"/>
              <a:gd name="connsiteY2217" fmla="*/ 553714 h 1253095"/>
              <a:gd name="connsiteX2218" fmla="*/ 739348 w 1957087"/>
              <a:gd name="connsiteY2218" fmla="*/ 555673 h 1253095"/>
              <a:gd name="connsiteX2219" fmla="*/ 743266 w 1957087"/>
              <a:gd name="connsiteY2219" fmla="*/ 558897 h 1253095"/>
              <a:gd name="connsiteX2220" fmla="*/ 747409 w 1957087"/>
              <a:gd name="connsiteY2220" fmla="*/ 545878 h 1253095"/>
              <a:gd name="connsiteX2221" fmla="*/ 744139 w 1957087"/>
              <a:gd name="connsiteY2221" fmla="*/ 542366 h 1253095"/>
              <a:gd name="connsiteX2222" fmla="*/ 1532872 w 1957087"/>
              <a:gd name="connsiteY2222" fmla="*/ 541717 h 1253095"/>
              <a:gd name="connsiteX2223" fmla="*/ 1533566 w 1957087"/>
              <a:gd name="connsiteY2223" fmla="*/ 548860 h 1253095"/>
              <a:gd name="connsiteX2224" fmla="*/ 1529647 w 1957087"/>
              <a:gd name="connsiteY2224" fmla="*/ 545635 h 1253095"/>
              <a:gd name="connsiteX2225" fmla="*/ 835078 w 1957087"/>
              <a:gd name="connsiteY2225" fmla="*/ 539169 h 1253095"/>
              <a:gd name="connsiteX2226" fmla="*/ 830241 w 1957087"/>
              <a:gd name="connsiteY2226" fmla="*/ 545046 h 1253095"/>
              <a:gd name="connsiteX2227" fmla="*/ 843261 w 1957087"/>
              <a:gd name="connsiteY2227" fmla="*/ 549190 h 1253095"/>
              <a:gd name="connsiteX2228" fmla="*/ 1006271 w 1957087"/>
              <a:gd name="connsiteY2228" fmla="*/ 538771 h 1253095"/>
              <a:gd name="connsiteX2229" fmla="*/ 1015719 w 1957087"/>
              <a:gd name="connsiteY2229" fmla="*/ 543261 h 1253095"/>
              <a:gd name="connsiteX2230" fmla="*/ 1009617 w 1957087"/>
              <a:gd name="connsiteY2230" fmla="*/ 554668 h 1253095"/>
              <a:gd name="connsiteX2231" fmla="*/ 1021371 w 1957087"/>
              <a:gd name="connsiteY2231" fmla="*/ 564341 h 1253095"/>
              <a:gd name="connsiteX2232" fmla="*/ 1014922 w 1957087"/>
              <a:gd name="connsiteY2232" fmla="*/ 572177 h 1253095"/>
              <a:gd name="connsiteX2233" fmla="*/ 1001209 w 1957087"/>
              <a:gd name="connsiteY2233" fmla="*/ 560892 h 1253095"/>
              <a:gd name="connsiteX2234" fmla="*/ 994760 w 1957087"/>
              <a:gd name="connsiteY2234" fmla="*/ 568728 h 1253095"/>
              <a:gd name="connsiteX2235" fmla="*/ 992801 w 1957087"/>
              <a:gd name="connsiteY2235" fmla="*/ 567115 h 1253095"/>
              <a:gd name="connsiteX2236" fmla="*/ 999250 w 1957087"/>
              <a:gd name="connsiteY2236" fmla="*/ 559279 h 1253095"/>
              <a:gd name="connsiteX2237" fmla="*/ 986230 w 1957087"/>
              <a:gd name="connsiteY2237" fmla="*/ 555136 h 1253095"/>
              <a:gd name="connsiteX2238" fmla="*/ 991067 w 1957087"/>
              <a:gd name="connsiteY2238" fmla="*/ 549259 h 1253095"/>
              <a:gd name="connsiteX2239" fmla="*/ 1001781 w 1957087"/>
              <a:gd name="connsiteY2239" fmla="*/ 548218 h 1253095"/>
              <a:gd name="connsiteX2240" fmla="*/ 1123132 w 1957087"/>
              <a:gd name="connsiteY2240" fmla="*/ 538015 h 1253095"/>
              <a:gd name="connsiteX2241" fmla="*/ 1122926 w 1957087"/>
              <a:gd name="connsiteY2241" fmla="*/ 539077 h 1253095"/>
              <a:gd name="connsiteX2242" fmla="*/ 1122813 w 1957087"/>
              <a:gd name="connsiteY2242" fmla="*/ 539069 h 1253095"/>
              <a:gd name="connsiteX2243" fmla="*/ 606050 w 1957087"/>
              <a:gd name="connsiteY2243" fmla="*/ 537974 h 1253095"/>
              <a:gd name="connsiteX2244" fmla="*/ 613540 w 1957087"/>
              <a:gd name="connsiteY2244" fmla="*/ 540851 h 1253095"/>
              <a:gd name="connsiteX2245" fmla="*/ 607090 w 1957087"/>
              <a:gd name="connsiteY2245" fmla="*/ 548688 h 1253095"/>
              <a:gd name="connsiteX2246" fmla="*/ 1096245 w 1957087"/>
              <a:gd name="connsiteY2246" fmla="*/ 537245 h 1253095"/>
              <a:gd name="connsiteX2247" fmla="*/ 1104082 w 1957087"/>
              <a:gd name="connsiteY2247" fmla="*/ 543694 h 1253095"/>
              <a:gd name="connsiteX2248" fmla="*/ 1096939 w 1957087"/>
              <a:gd name="connsiteY2248" fmla="*/ 544388 h 1253095"/>
              <a:gd name="connsiteX2249" fmla="*/ 647293 w 1957087"/>
              <a:gd name="connsiteY2249" fmla="*/ 535772 h 1253095"/>
              <a:gd name="connsiteX2250" fmla="*/ 652823 w 1957087"/>
              <a:gd name="connsiteY2250" fmla="*/ 537038 h 1253095"/>
              <a:gd name="connsiteX2251" fmla="*/ 653863 w 1957087"/>
              <a:gd name="connsiteY2251" fmla="*/ 547751 h 1253095"/>
              <a:gd name="connsiteX2252" fmla="*/ 646374 w 1957087"/>
              <a:gd name="connsiteY2252" fmla="*/ 544874 h 1253095"/>
              <a:gd name="connsiteX2253" fmla="*/ 1041984 w 1957087"/>
              <a:gd name="connsiteY2253" fmla="*/ 535303 h 1253095"/>
              <a:gd name="connsiteX2254" fmla="*/ 1046248 w 1957087"/>
              <a:gd name="connsiteY2254" fmla="*/ 542099 h 1253095"/>
              <a:gd name="connsiteX2255" fmla="*/ 1040718 w 1957087"/>
              <a:gd name="connsiteY2255" fmla="*/ 540833 h 1253095"/>
              <a:gd name="connsiteX2256" fmla="*/ 865260 w 1957087"/>
              <a:gd name="connsiteY2256" fmla="*/ 534437 h 1253095"/>
              <a:gd name="connsiteX2257" fmla="*/ 858118 w 1957087"/>
              <a:gd name="connsiteY2257" fmla="*/ 535130 h 1253095"/>
              <a:gd name="connsiteX2258" fmla="*/ 858812 w 1957087"/>
              <a:gd name="connsiteY2258" fmla="*/ 542272 h 1253095"/>
              <a:gd name="connsiteX2259" fmla="*/ 1052697 w 1957087"/>
              <a:gd name="connsiteY2259" fmla="*/ 534263 h 1253095"/>
              <a:gd name="connsiteX2260" fmla="*/ 1060533 w 1957087"/>
              <a:gd name="connsiteY2260" fmla="*/ 540712 h 1253095"/>
              <a:gd name="connsiteX2261" fmla="*/ 1061799 w 1957087"/>
              <a:gd name="connsiteY2261" fmla="*/ 535182 h 1253095"/>
              <a:gd name="connsiteX2262" fmla="*/ 1067676 w 1957087"/>
              <a:gd name="connsiteY2262" fmla="*/ 540019 h 1253095"/>
              <a:gd name="connsiteX2263" fmla="*/ 1062839 w 1957087"/>
              <a:gd name="connsiteY2263" fmla="*/ 545895 h 1253095"/>
              <a:gd name="connsiteX2264" fmla="*/ 1057656 w 1957087"/>
              <a:gd name="connsiteY2264" fmla="*/ 548201 h 1253095"/>
              <a:gd name="connsiteX2265" fmla="*/ 1056044 w 1957087"/>
              <a:gd name="connsiteY2265" fmla="*/ 550160 h 1253095"/>
              <a:gd name="connsiteX2266" fmla="*/ 1052273 w 1957087"/>
              <a:gd name="connsiteY2266" fmla="*/ 557736 h 1253095"/>
              <a:gd name="connsiteX2267" fmla="*/ 1053859 w 1957087"/>
              <a:gd name="connsiteY2267" fmla="*/ 564791 h 1253095"/>
              <a:gd name="connsiteX2268" fmla="*/ 1058695 w 1957087"/>
              <a:gd name="connsiteY2268" fmla="*/ 558915 h 1253095"/>
              <a:gd name="connsiteX2269" fmla="*/ 1068144 w 1957087"/>
              <a:gd name="connsiteY2269" fmla="*/ 563405 h 1253095"/>
              <a:gd name="connsiteX2270" fmla="*/ 1061695 w 1957087"/>
              <a:gd name="connsiteY2270" fmla="*/ 571241 h 1253095"/>
              <a:gd name="connsiteX2271" fmla="*/ 1061001 w 1957087"/>
              <a:gd name="connsiteY2271" fmla="*/ 564098 h 1253095"/>
              <a:gd name="connsiteX2272" fmla="*/ 1053860 w 1957087"/>
              <a:gd name="connsiteY2272" fmla="*/ 564792 h 1253095"/>
              <a:gd name="connsiteX2273" fmla="*/ 1053859 w 1957087"/>
              <a:gd name="connsiteY2273" fmla="*/ 564792 h 1253095"/>
              <a:gd name="connsiteX2274" fmla="*/ 1050288 w 1957087"/>
              <a:gd name="connsiteY2274" fmla="*/ 565139 h 1253095"/>
              <a:gd name="connsiteX2275" fmla="*/ 1049594 w 1957087"/>
              <a:gd name="connsiteY2275" fmla="*/ 557996 h 1253095"/>
              <a:gd name="connsiteX2276" fmla="*/ 1040493 w 1957087"/>
              <a:gd name="connsiteY2276" fmla="*/ 557078 h 1253095"/>
              <a:gd name="connsiteX2277" fmla="*/ 1043717 w 1957087"/>
              <a:gd name="connsiteY2277" fmla="*/ 553159 h 1253095"/>
              <a:gd name="connsiteX2278" fmla="*/ 1039799 w 1957087"/>
              <a:gd name="connsiteY2278" fmla="*/ 549935 h 1253095"/>
              <a:gd name="connsiteX2279" fmla="*/ 1043024 w 1957087"/>
              <a:gd name="connsiteY2279" fmla="*/ 546017 h 1253095"/>
              <a:gd name="connsiteX2280" fmla="*/ 1046942 w 1957087"/>
              <a:gd name="connsiteY2280" fmla="*/ 549241 h 1253095"/>
              <a:gd name="connsiteX2281" fmla="*/ 1048207 w 1957087"/>
              <a:gd name="connsiteY2281" fmla="*/ 543711 h 1253095"/>
              <a:gd name="connsiteX2282" fmla="*/ 1053738 w 1957087"/>
              <a:gd name="connsiteY2282" fmla="*/ 544977 h 1253095"/>
              <a:gd name="connsiteX2283" fmla="*/ 942561 w 1957087"/>
              <a:gd name="connsiteY2283" fmla="*/ 532339 h 1253095"/>
              <a:gd name="connsiteX2284" fmla="*/ 940030 w 1957087"/>
              <a:gd name="connsiteY2284" fmla="*/ 543399 h 1253095"/>
              <a:gd name="connsiteX2285" fmla="*/ 933806 w 1957087"/>
              <a:gd name="connsiteY2285" fmla="*/ 534991 h 1253095"/>
              <a:gd name="connsiteX2286" fmla="*/ 1117327 w 1957087"/>
              <a:gd name="connsiteY2286" fmla="*/ 531593 h 1253095"/>
              <a:gd name="connsiteX2287" fmla="*/ 1121245 w 1957087"/>
              <a:gd name="connsiteY2287" fmla="*/ 534818 h 1253095"/>
              <a:gd name="connsiteX2288" fmla="*/ 1118020 w 1957087"/>
              <a:gd name="connsiteY2288" fmla="*/ 538736 h 1253095"/>
              <a:gd name="connsiteX2289" fmla="*/ 1122813 w 1957087"/>
              <a:gd name="connsiteY2289" fmla="*/ 539069 h 1253095"/>
              <a:gd name="connsiteX2290" fmla="*/ 1121938 w 1957087"/>
              <a:gd name="connsiteY2290" fmla="*/ 541961 h 1253095"/>
              <a:gd name="connsiteX2291" fmla="*/ 1119060 w 1957087"/>
              <a:gd name="connsiteY2291" fmla="*/ 549450 h 1253095"/>
              <a:gd name="connsiteX2292" fmla="*/ 1113183 w 1957087"/>
              <a:gd name="connsiteY2292" fmla="*/ 544613 h 1253095"/>
              <a:gd name="connsiteX2293" fmla="*/ 1105694 w 1957087"/>
              <a:gd name="connsiteY2293" fmla="*/ 541735 h 1253095"/>
              <a:gd name="connsiteX2294" fmla="*/ 1108918 w 1957087"/>
              <a:gd name="connsiteY2294" fmla="*/ 537817 h 1253095"/>
              <a:gd name="connsiteX2295" fmla="*/ 1112143 w 1957087"/>
              <a:gd name="connsiteY2295" fmla="*/ 533899 h 1253095"/>
              <a:gd name="connsiteX2296" fmla="*/ 158364 w 1957087"/>
              <a:gd name="connsiteY2296" fmla="*/ 530971 h 1253095"/>
              <a:gd name="connsiteX2297" fmla="*/ 170118 w 1957087"/>
              <a:gd name="connsiteY2297" fmla="*/ 540644 h 1253095"/>
              <a:gd name="connsiteX2298" fmla="*/ 170811 w 1957087"/>
              <a:gd name="connsiteY2298" fmla="*/ 547786 h 1253095"/>
              <a:gd name="connsiteX2299" fmla="*/ 157220 w 1957087"/>
              <a:gd name="connsiteY2299" fmla="*/ 556317 h 1253095"/>
              <a:gd name="connsiteX2300" fmla="*/ 151343 w 1957087"/>
              <a:gd name="connsiteY2300" fmla="*/ 551480 h 1253095"/>
              <a:gd name="connsiteX2301" fmla="*/ 147997 w 1957087"/>
              <a:gd name="connsiteY2301" fmla="*/ 535582 h 1253095"/>
              <a:gd name="connsiteX2302" fmla="*/ 852241 w 1957087"/>
              <a:gd name="connsiteY2302" fmla="*/ 530293 h 1253095"/>
              <a:gd name="connsiteX2303" fmla="*/ 845792 w 1957087"/>
              <a:gd name="connsiteY2303" fmla="*/ 538129 h 1253095"/>
              <a:gd name="connsiteX2304" fmla="*/ 852935 w 1957087"/>
              <a:gd name="connsiteY2304" fmla="*/ 537435 h 1253095"/>
              <a:gd name="connsiteX2305" fmla="*/ 1095552 w 1957087"/>
              <a:gd name="connsiteY2305" fmla="*/ 530103 h 1253095"/>
              <a:gd name="connsiteX2306" fmla="*/ 1099470 w 1957087"/>
              <a:gd name="connsiteY2306" fmla="*/ 533327 h 1253095"/>
              <a:gd name="connsiteX2307" fmla="*/ 1096245 w 1957087"/>
              <a:gd name="connsiteY2307" fmla="*/ 537245 h 1253095"/>
              <a:gd name="connsiteX2308" fmla="*/ 808693 w 1957087"/>
              <a:gd name="connsiteY2308" fmla="*/ 527312 h 1253095"/>
              <a:gd name="connsiteX2309" fmla="*/ 803857 w 1957087"/>
              <a:gd name="connsiteY2309" fmla="*/ 533188 h 1253095"/>
              <a:gd name="connsiteX2310" fmla="*/ 809733 w 1957087"/>
              <a:gd name="connsiteY2310" fmla="*/ 538025 h 1253095"/>
              <a:gd name="connsiteX2311" fmla="*/ 805590 w 1957087"/>
              <a:gd name="connsiteY2311" fmla="*/ 551044 h 1253095"/>
              <a:gd name="connsiteX2312" fmla="*/ 810080 w 1957087"/>
              <a:gd name="connsiteY2312" fmla="*/ 541596 h 1253095"/>
              <a:gd name="connsiteX2313" fmla="*/ 817222 w 1957087"/>
              <a:gd name="connsiteY2313" fmla="*/ 540903 h 1253095"/>
              <a:gd name="connsiteX2314" fmla="*/ 808693 w 1957087"/>
              <a:gd name="connsiteY2314" fmla="*/ 527312 h 1253095"/>
              <a:gd name="connsiteX2315" fmla="*/ 963295 w 1957087"/>
              <a:gd name="connsiteY2315" fmla="*/ 523116 h 1253095"/>
              <a:gd name="connsiteX2316" fmla="*/ 956846 w 1957087"/>
              <a:gd name="connsiteY2316" fmla="*/ 530952 h 1253095"/>
              <a:gd name="connsiteX2317" fmla="*/ 956153 w 1957087"/>
              <a:gd name="connsiteY2317" fmla="*/ 523810 h 1253095"/>
              <a:gd name="connsiteX2318" fmla="*/ 940024 w 1957087"/>
              <a:gd name="connsiteY2318" fmla="*/ 522446 h 1253095"/>
              <a:gd name="connsiteX2319" fmla="*/ 945439 w 1957087"/>
              <a:gd name="connsiteY2319" fmla="*/ 524849 h 1253095"/>
              <a:gd name="connsiteX2320" fmla="*/ 936337 w 1957087"/>
              <a:gd name="connsiteY2320" fmla="*/ 523930 h 1253095"/>
              <a:gd name="connsiteX2321" fmla="*/ 940024 w 1957087"/>
              <a:gd name="connsiteY2321" fmla="*/ 522446 h 1253095"/>
              <a:gd name="connsiteX2322" fmla="*/ 1109144 w 1957087"/>
              <a:gd name="connsiteY2322" fmla="*/ 521573 h 1253095"/>
              <a:gd name="connsiteX2323" fmla="*/ 1116633 w 1957087"/>
              <a:gd name="connsiteY2323" fmla="*/ 524451 h 1253095"/>
              <a:gd name="connsiteX2324" fmla="*/ 1117327 w 1957087"/>
              <a:gd name="connsiteY2324" fmla="*/ 531593 h 1253095"/>
              <a:gd name="connsiteX2325" fmla="*/ 1102695 w 1957087"/>
              <a:gd name="connsiteY2325" fmla="*/ 529409 h 1253095"/>
              <a:gd name="connsiteX2326" fmla="*/ 1109144 w 1957087"/>
              <a:gd name="connsiteY2326" fmla="*/ 521573 h 1253095"/>
              <a:gd name="connsiteX2327" fmla="*/ 793714 w 1957087"/>
              <a:gd name="connsiteY2327" fmla="*/ 521556 h 1253095"/>
              <a:gd name="connsiteX2328" fmla="*/ 795673 w 1957087"/>
              <a:gd name="connsiteY2328" fmla="*/ 523168 h 1253095"/>
              <a:gd name="connsiteX2329" fmla="*/ 792102 w 1957087"/>
              <a:gd name="connsiteY2329" fmla="*/ 523515 h 1253095"/>
              <a:gd name="connsiteX2330" fmla="*/ 968479 w 1957087"/>
              <a:gd name="connsiteY2330" fmla="*/ 520810 h 1253095"/>
              <a:gd name="connsiteX2331" fmla="*/ 971131 w 1957087"/>
              <a:gd name="connsiteY2331" fmla="*/ 529565 h 1253095"/>
              <a:gd name="connsiteX2332" fmla="*/ 965601 w 1957087"/>
              <a:gd name="connsiteY2332" fmla="*/ 528300 h 1253095"/>
              <a:gd name="connsiteX2333" fmla="*/ 963295 w 1957087"/>
              <a:gd name="connsiteY2333" fmla="*/ 523116 h 1253095"/>
              <a:gd name="connsiteX2334" fmla="*/ 768368 w 1957087"/>
              <a:gd name="connsiteY2334" fmla="*/ 520412 h 1253095"/>
              <a:gd name="connsiteX2335" fmla="*/ 774245 w 1957087"/>
              <a:gd name="connsiteY2335" fmla="*/ 525249 h 1253095"/>
              <a:gd name="connsiteX2336" fmla="*/ 769061 w 1957087"/>
              <a:gd name="connsiteY2336" fmla="*/ 527555 h 1253095"/>
              <a:gd name="connsiteX2337" fmla="*/ 1035066 w 1957087"/>
              <a:gd name="connsiteY2337" fmla="*/ 519753 h 1253095"/>
              <a:gd name="connsiteX2338" fmla="*/ 1044515 w 1957087"/>
              <a:gd name="connsiteY2338" fmla="*/ 524243 h 1253095"/>
              <a:gd name="connsiteX2339" fmla="*/ 1035760 w 1957087"/>
              <a:gd name="connsiteY2339" fmla="*/ 526896 h 1253095"/>
              <a:gd name="connsiteX2340" fmla="*/ 663762 w 1957087"/>
              <a:gd name="connsiteY2340" fmla="*/ 519753 h 1253095"/>
              <a:gd name="connsiteX2341" fmla="*/ 664803 w 1957087"/>
              <a:gd name="connsiteY2341" fmla="*/ 530467 h 1253095"/>
              <a:gd name="connsiteX2342" fmla="*/ 658926 w 1957087"/>
              <a:gd name="connsiteY2342" fmla="*/ 525630 h 1253095"/>
              <a:gd name="connsiteX2343" fmla="*/ 1258564 w 1957087"/>
              <a:gd name="connsiteY2343" fmla="*/ 519683 h 1253095"/>
              <a:gd name="connsiteX2344" fmla="*/ 1271930 w 1957087"/>
              <a:gd name="connsiteY2344" fmla="*/ 527398 h 1253095"/>
              <a:gd name="connsiteX2345" fmla="*/ 1271011 w 1957087"/>
              <a:gd name="connsiteY2345" fmla="*/ 536499 h 1253095"/>
              <a:gd name="connsiteX2346" fmla="*/ 1260644 w 1957087"/>
              <a:gd name="connsiteY2346" fmla="*/ 541111 h 1253095"/>
              <a:gd name="connsiteX2347" fmla="*/ 1249237 w 1957087"/>
              <a:gd name="connsiteY2347" fmla="*/ 535008 h 1253095"/>
              <a:gd name="connsiteX2348" fmla="*/ 1250155 w 1957087"/>
              <a:gd name="connsiteY2348" fmla="*/ 525907 h 1253095"/>
              <a:gd name="connsiteX2349" fmla="*/ 1258564 w 1957087"/>
              <a:gd name="connsiteY2349" fmla="*/ 519683 h 1253095"/>
              <a:gd name="connsiteX2350" fmla="*/ 751777 w 1957087"/>
              <a:gd name="connsiteY2350" fmla="*/ 516615 h 1253095"/>
              <a:gd name="connsiteX2351" fmla="*/ 750859 w 1957087"/>
              <a:gd name="connsiteY2351" fmla="*/ 525716 h 1253095"/>
              <a:gd name="connsiteX2352" fmla="*/ 746940 w 1957087"/>
              <a:gd name="connsiteY2352" fmla="*/ 522492 h 1253095"/>
              <a:gd name="connsiteX2353" fmla="*/ 903157 w 1957087"/>
              <a:gd name="connsiteY2353" fmla="*/ 516337 h 1253095"/>
              <a:gd name="connsiteX2354" fmla="*/ 899360 w 1957087"/>
              <a:gd name="connsiteY2354" fmla="*/ 532928 h 1253095"/>
              <a:gd name="connsiteX2355" fmla="*/ 893484 w 1957087"/>
              <a:gd name="connsiteY2355" fmla="*/ 528092 h 1253095"/>
              <a:gd name="connsiteX2356" fmla="*/ 893483 w 1957087"/>
              <a:gd name="connsiteY2356" fmla="*/ 528092 h 1253095"/>
              <a:gd name="connsiteX2357" fmla="*/ 896361 w 1957087"/>
              <a:gd name="connsiteY2357" fmla="*/ 520602 h 1253095"/>
              <a:gd name="connsiteX2358" fmla="*/ 1009375 w 1957087"/>
              <a:gd name="connsiteY2358" fmla="*/ 515037 h 1253095"/>
              <a:gd name="connsiteX2359" fmla="*/ 1013987 w 1957087"/>
              <a:gd name="connsiteY2359" fmla="*/ 525404 h 1253095"/>
              <a:gd name="connsiteX2360" fmla="*/ 1023435 w 1957087"/>
              <a:gd name="connsiteY2360" fmla="*/ 529894 h 1253095"/>
              <a:gd name="connsiteX2361" fmla="*/ 1020211 w 1957087"/>
              <a:gd name="connsiteY2361" fmla="*/ 533812 h 1253095"/>
              <a:gd name="connsiteX2362" fmla="*/ 1032189 w 1957087"/>
              <a:gd name="connsiteY2362" fmla="*/ 527242 h 1253095"/>
              <a:gd name="connsiteX2363" fmla="*/ 1032311 w 1957087"/>
              <a:gd name="connsiteY2363" fmla="*/ 547057 h 1253095"/>
              <a:gd name="connsiteX2364" fmla="*/ 1018372 w 1957087"/>
              <a:gd name="connsiteY2364" fmla="*/ 552015 h 1253095"/>
              <a:gd name="connsiteX2365" fmla="*/ 1009497 w 1957087"/>
              <a:gd name="connsiteY2365" fmla="*/ 534852 h 1253095"/>
              <a:gd name="connsiteX2366" fmla="*/ 1010415 w 1957087"/>
              <a:gd name="connsiteY2366" fmla="*/ 525751 h 1253095"/>
              <a:gd name="connsiteX2367" fmla="*/ 1007763 w 1957087"/>
              <a:gd name="connsiteY2367" fmla="*/ 516996 h 1253095"/>
              <a:gd name="connsiteX2368" fmla="*/ 976887 w 1957087"/>
              <a:gd name="connsiteY2368" fmla="*/ 514587 h 1253095"/>
              <a:gd name="connsiteX2369" fmla="*/ 977927 w 1957087"/>
              <a:gd name="connsiteY2369" fmla="*/ 525301 h 1253095"/>
              <a:gd name="connsiteX2370" fmla="*/ 972050 w 1957087"/>
              <a:gd name="connsiteY2370" fmla="*/ 520464 h 1253095"/>
              <a:gd name="connsiteX2371" fmla="*/ 890137 w 1957087"/>
              <a:gd name="connsiteY2371" fmla="*/ 512194 h 1253095"/>
              <a:gd name="connsiteX2372" fmla="*/ 892443 w 1957087"/>
              <a:gd name="connsiteY2372" fmla="*/ 517378 h 1253095"/>
              <a:gd name="connsiteX2373" fmla="*/ 896361 w 1957087"/>
              <a:gd name="connsiteY2373" fmla="*/ 520602 h 1253095"/>
              <a:gd name="connsiteX2374" fmla="*/ 878504 w 1957087"/>
              <a:gd name="connsiteY2374" fmla="*/ 522336 h 1253095"/>
              <a:gd name="connsiteX2375" fmla="*/ 890137 w 1957087"/>
              <a:gd name="connsiteY2375" fmla="*/ 512194 h 1253095"/>
              <a:gd name="connsiteX2376" fmla="*/ 1154560 w 1957087"/>
              <a:gd name="connsiteY2376" fmla="*/ 511306 h 1253095"/>
              <a:gd name="connsiteX2377" fmla="*/ 1155570 w 1957087"/>
              <a:gd name="connsiteY2377" fmla="*/ 517065 h 1253095"/>
              <a:gd name="connsiteX2378" fmla="*/ 1166283 w 1957087"/>
              <a:gd name="connsiteY2378" fmla="*/ 516026 h 1253095"/>
              <a:gd name="connsiteX2379" fmla="*/ 1160874 w 1957087"/>
              <a:gd name="connsiteY2379" fmla="*/ 534575 h 1253095"/>
              <a:gd name="connsiteX2380" fmla="*/ 1143018 w 1957087"/>
              <a:gd name="connsiteY2380" fmla="*/ 536309 h 1253095"/>
              <a:gd name="connsiteX2381" fmla="*/ 1141978 w 1957087"/>
              <a:gd name="connsiteY2381" fmla="*/ 525595 h 1253095"/>
              <a:gd name="connsiteX2382" fmla="*/ 1144856 w 1957087"/>
              <a:gd name="connsiteY2382" fmla="*/ 518106 h 1253095"/>
              <a:gd name="connsiteX2383" fmla="*/ 1151652 w 1957087"/>
              <a:gd name="connsiteY2383" fmla="*/ 513841 h 1253095"/>
              <a:gd name="connsiteX2384" fmla="*/ 1154560 w 1957087"/>
              <a:gd name="connsiteY2384" fmla="*/ 511306 h 1253095"/>
              <a:gd name="connsiteX2385" fmla="*/ 776430 w 1957087"/>
              <a:gd name="connsiteY2385" fmla="*/ 510617 h 1253095"/>
              <a:gd name="connsiteX2386" fmla="*/ 780348 w 1957087"/>
              <a:gd name="connsiteY2386" fmla="*/ 513841 h 1253095"/>
              <a:gd name="connsiteX2387" fmla="*/ 775511 w 1957087"/>
              <a:gd name="connsiteY2387" fmla="*/ 519718 h 1253095"/>
              <a:gd name="connsiteX2388" fmla="*/ 1118817 w 1957087"/>
              <a:gd name="connsiteY2388" fmla="*/ 509819 h 1253095"/>
              <a:gd name="connsiteX2389" fmla="*/ 1124694 w 1957087"/>
              <a:gd name="connsiteY2389" fmla="*/ 514656 h 1253095"/>
              <a:gd name="connsiteX2390" fmla="*/ 1117898 w 1957087"/>
              <a:gd name="connsiteY2390" fmla="*/ 518921 h 1253095"/>
              <a:gd name="connsiteX2391" fmla="*/ 1174691 w 1957087"/>
              <a:gd name="connsiteY2391" fmla="*/ 509802 h 1253095"/>
              <a:gd name="connsiteX2392" fmla="*/ 1183793 w 1957087"/>
              <a:gd name="connsiteY2392" fmla="*/ 510720 h 1253095"/>
              <a:gd name="connsiteX2393" fmla="*/ 1182527 w 1957087"/>
              <a:gd name="connsiteY2393" fmla="*/ 516251 h 1253095"/>
              <a:gd name="connsiteX2394" fmla="*/ 1055454 w 1957087"/>
              <a:gd name="connsiteY2394" fmla="*/ 506959 h 1253095"/>
              <a:gd name="connsiteX2395" fmla="*/ 1058107 w 1957087"/>
              <a:gd name="connsiteY2395" fmla="*/ 515714 h 1253095"/>
              <a:gd name="connsiteX2396" fmla="*/ 1062943 w 1957087"/>
              <a:gd name="connsiteY2396" fmla="*/ 509837 h 1253095"/>
              <a:gd name="connsiteX2397" fmla="*/ 1066860 w 1957087"/>
              <a:gd name="connsiteY2397" fmla="*/ 513061 h 1253095"/>
              <a:gd name="connsiteX2398" fmla="*/ 1066861 w 1957087"/>
              <a:gd name="connsiteY2398" fmla="*/ 513062 h 1253095"/>
              <a:gd name="connsiteX2399" fmla="*/ 1062718 w 1957087"/>
              <a:gd name="connsiteY2399" fmla="*/ 526081 h 1253095"/>
              <a:gd name="connsiteX2400" fmla="*/ 1063411 w 1957087"/>
              <a:gd name="connsiteY2400" fmla="*/ 533223 h 1253095"/>
              <a:gd name="connsiteX2401" fmla="*/ 1055229 w 1957087"/>
              <a:gd name="connsiteY2401" fmla="*/ 523203 h 1253095"/>
              <a:gd name="connsiteX2402" fmla="*/ 1045555 w 1957087"/>
              <a:gd name="connsiteY2402" fmla="*/ 534957 h 1253095"/>
              <a:gd name="connsiteX2403" fmla="*/ 1044515 w 1957087"/>
              <a:gd name="connsiteY2403" fmla="*/ 524243 h 1253095"/>
              <a:gd name="connsiteX2404" fmla="*/ 1049698 w 1957087"/>
              <a:gd name="connsiteY2404" fmla="*/ 521937 h 1253095"/>
              <a:gd name="connsiteX2405" fmla="*/ 700048 w 1957087"/>
              <a:gd name="connsiteY2405" fmla="*/ 503614 h 1253095"/>
              <a:gd name="connsiteX2406" fmla="*/ 711801 w 1957087"/>
              <a:gd name="connsiteY2406" fmla="*/ 513286 h 1253095"/>
              <a:gd name="connsiteX2407" fmla="*/ 714800 w 1957087"/>
              <a:gd name="connsiteY2407" fmla="*/ 525613 h 1253095"/>
              <a:gd name="connsiteX2408" fmla="*/ 709964 w 1957087"/>
              <a:gd name="connsiteY2408" fmla="*/ 531489 h 1253095"/>
              <a:gd name="connsiteX2409" fmla="*/ 724942 w 1957087"/>
              <a:gd name="connsiteY2409" fmla="*/ 537246 h 1253095"/>
              <a:gd name="connsiteX2410" fmla="*/ 720106 w 1957087"/>
              <a:gd name="connsiteY2410" fmla="*/ 543122 h 1253095"/>
              <a:gd name="connsiteX2411" fmla="*/ 727941 w 1957087"/>
              <a:gd name="connsiteY2411" fmla="*/ 549571 h 1253095"/>
              <a:gd name="connsiteX2412" fmla="*/ 732431 w 1957087"/>
              <a:gd name="connsiteY2412" fmla="*/ 540123 h 1253095"/>
              <a:gd name="connsiteX2413" fmla="*/ 755817 w 1957087"/>
              <a:gd name="connsiteY2413" fmla="*/ 539654 h 1253095"/>
              <a:gd name="connsiteX2414" fmla="*/ 749368 w 1957087"/>
              <a:gd name="connsiteY2414" fmla="*/ 547490 h 1253095"/>
              <a:gd name="connsiteX2415" fmla="*/ 756512 w 1957087"/>
              <a:gd name="connsiteY2415" fmla="*/ 546797 h 1253095"/>
              <a:gd name="connsiteX2416" fmla="*/ 764694 w 1957087"/>
              <a:gd name="connsiteY2416" fmla="*/ 556817 h 1253095"/>
              <a:gd name="connsiteX2417" fmla="*/ 767572 w 1957087"/>
              <a:gd name="connsiteY2417" fmla="*/ 549328 h 1253095"/>
              <a:gd name="connsiteX2418" fmla="*/ 773795 w 1957087"/>
              <a:gd name="connsiteY2418" fmla="*/ 557736 h 1253095"/>
              <a:gd name="connsiteX2419" fmla="*/ 778978 w 1957087"/>
              <a:gd name="connsiteY2419" fmla="*/ 555430 h 1253095"/>
              <a:gd name="connsiteX2420" fmla="*/ 778632 w 1957087"/>
              <a:gd name="connsiteY2420" fmla="*/ 551859 h 1253095"/>
              <a:gd name="connsiteX2421" fmla="*/ 769184 w 1957087"/>
              <a:gd name="connsiteY2421" fmla="*/ 547369 h 1253095"/>
              <a:gd name="connsiteX2422" fmla="*/ 769755 w 1957087"/>
              <a:gd name="connsiteY2422" fmla="*/ 534697 h 1253095"/>
              <a:gd name="connsiteX2423" fmla="*/ 775633 w 1957087"/>
              <a:gd name="connsiteY2423" fmla="*/ 539534 h 1253095"/>
              <a:gd name="connsiteX2424" fmla="*/ 780123 w 1957087"/>
              <a:gd name="connsiteY2424" fmla="*/ 530085 h 1253095"/>
              <a:gd name="connsiteX2425" fmla="*/ 787639 w 1957087"/>
              <a:gd name="connsiteY2425" fmla="*/ 523948 h 1253095"/>
              <a:gd name="connsiteX2426" fmla="*/ 792102 w 1957087"/>
              <a:gd name="connsiteY2426" fmla="*/ 523515 h 1253095"/>
              <a:gd name="connsiteX2427" fmla="*/ 788878 w 1957087"/>
              <a:gd name="connsiteY2427" fmla="*/ 527433 h 1253095"/>
              <a:gd name="connsiteX2428" fmla="*/ 794175 w 1957087"/>
              <a:gd name="connsiteY2428" fmla="*/ 527172 h 1253095"/>
              <a:gd name="connsiteX2429" fmla="*/ 799938 w 1957087"/>
              <a:gd name="connsiteY2429" fmla="*/ 529963 h 1253095"/>
              <a:gd name="connsiteX2430" fmla="*/ 801203 w 1957087"/>
              <a:gd name="connsiteY2430" fmla="*/ 524433 h 1253095"/>
              <a:gd name="connsiteX2431" fmla="*/ 795673 w 1957087"/>
              <a:gd name="connsiteY2431" fmla="*/ 523168 h 1253095"/>
              <a:gd name="connsiteX2432" fmla="*/ 791408 w 1957087"/>
              <a:gd name="connsiteY2432" fmla="*/ 516372 h 1253095"/>
              <a:gd name="connsiteX2433" fmla="*/ 794633 w 1957087"/>
              <a:gd name="connsiteY2433" fmla="*/ 512454 h 1253095"/>
              <a:gd name="connsiteX2434" fmla="*/ 803735 w 1957087"/>
              <a:gd name="connsiteY2434" fmla="*/ 513373 h 1253095"/>
              <a:gd name="connsiteX2435" fmla="*/ 807999 w 1957087"/>
              <a:gd name="connsiteY2435" fmla="*/ 520169 h 1253095"/>
              <a:gd name="connsiteX2436" fmla="*/ 815142 w 1957087"/>
              <a:gd name="connsiteY2436" fmla="*/ 519476 h 1253095"/>
              <a:gd name="connsiteX2437" fmla="*/ 817794 w 1957087"/>
              <a:gd name="connsiteY2437" fmla="*/ 528230 h 1253095"/>
              <a:gd name="connsiteX2438" fmla="*/ 830468 w 1957087"/>
              <a:gd name="connsiteY2438" fmla="*/ 528803 h 1253095"/>
              <a:gd name="connsiteX2439" fmla="*/ 833345 w 1957087"/>
              <a:gd name="connsiteY2439" fmla="*/ 521313 h 1253095"/>
              <a:gd name="connsiteX2440" fmla="*/ 839794 w 1957087"/>
              <a:gd name="connsiteY2440" fmla="*/ 513477 h 1253095"/>
              <a:gd name="connsiteX2441" fmla="*/ 842099 w 1957087"/>
              <a:gd name="connsiteY2441" fmla="*/ 518660 h 1253095"/>
              <a:gd name="connsiteX2442" fmla="*/ 858343 w 1957087"/>
              <a:gd name="connsiteY2442" fmla="*/ 518886 h 1253095"/>
              <a:gd name="connsiteX2443" fmla="*/ 872975 w 1957087"/>
              <a:gd name="connsiteY2443" fmla="*/ 521070 h 1253095"/>
              <a:gd name="connsiteX2444" fmla="*/ 878852 w 1957087"/>
              <a:gd name="connsiteY2444" fmla="*/ 525907 h 1253095"/>
              <a:gd name="connsiteX2445" fmla="*/ 883116 w 1957087"/>
              <a:gd name="connsiteY2445" fmla="*/ 532703 h 1253095"/>
              <a:gd name="connsiteX2446" fmla="*/ 885994 w 1957087"/>
              <a:gd name="connsiteY2446" fmla="*/ 525213 h 1253095"/>
              <a:gd name="connsiteX2447" fmla="*/ 893484 w 1957087"/>
              <a:gd name="connsiteY2447" fmla="*/ 528092 h 1253095"/>
              <a:gd name="connsiteX2448" fmla="*/ 892218 w 1957087"/>
              <a:gd name="connsiteY2448" fmla="*/ 533621 h 1253095"/>
              <a:gd name="connsiteX2449" fmla="*/ 897749 w 1957087"/>
              <a:gd name="connsiteY2449" fmla="*/ 534887 h 1253095"/>
              <a:gd name="connsiteX2450" fmla="*/ 900400 w 1957087"/>
              <a:gd name="connsiteY2450" fmla="*/ 543641 h 1253095"/>
              <a:gd name="connsiteX2451" fmla="*/ 905237 w 1957087"/>
              <a:gd name="connsiteY2451" fmla="*/ 537765 h 1253095"/>
              <a:gd name="connsiteX2452" fmla="*/ 908461 w 1957087"/>
              <a:gd name="connsiteY2452" fmla="*/ 533847 h 1253095"/>
              <a:gd name="connsiteX2453" fmla="*/ 917563 w 1957087"/>
              <a:gd name="connsiteY2453" fmla="*/ 534766 h 1253095"/>
              <a:gd name="connsiteX2454" fmla="*/ 915380 w 1957087"/>
              <a:gd name="connsiteY2454" fmla="*/ 549398 h 1253095"/>
              <a:gd name="connsiteX2455" fmla="*/ 918604 w 1957087"/>
              <a:gd name="connsiteY2455" fmla="*/ 545480 h 1253095"/>
              <a:gd name="connsiteX2456" fmla="*/ 920910 w 1957087"/>
              <a:gd name="connsiteY2456" fmla="*/ 550664 h 1253095"/>
              <a:gd name="connsiteX2457" fmla="*/ 925747 w 1957087"/>
              <a:gd name="connsiteY2457" fmla="*/ 544787 h 1253095"/>
              <a:gd name="connsiteX2458" fmla="*/ 921481 w 1957087"/>
              <a:gd name="connsiteY2458" fmla="*/ 537990 h 1253095"/>
              <a:gd name="connsiteX2459" fmla="*/ 925399 w 1957087"/>
              <a:gd name="connsiteY2459" fmla="*/ 541215 h 1253095"/>
              <a:gd name="connsiteX2460" fmla="*/ 928624 w 1957087"/>
              <a:gd name="connsiteY2460" fmla="*/ 537297 h 1253095"/>
              <a:gd name="connsiteX2461" fmla="*/ 937153 w 1957087"/>
              <a:gd name="connsiteY2461" fmla="*/ 550888 h 1253095"/>
              <a:gd name="connsiteX2462" fmla="*/ 940377 w 1957087"/>
              <a:gd name="connsiteY2462" fmla="*/ 546970 h 1253095"/>
              <a:gd name="connsiteX2463" fmla="*/ 944295 w 1957087"/>
              <a:gd name="connsiteY2463" fmla="*/ 550195 h 1253095"/>
              <a:gd name="connsiteX2464" fmla="*/ 949479 w 1957087"/>
              <a:gd name="connsiteY2464" fmla="*/ 547890 h 1253095"/>
              <a:gd name="connsiteX2465" fmla="*/ 948785 w 1957087"/>
              <a:gd name="connsiteY2465" fmla="*/ 540747 h 1253095"/>
              <a:gd name="connsiteX2466" fmla="*/ 957540 w 1957087"/>
              <a:gd name="connsiteY2466" fmla="*/ 538094 h 1253095"/>
              <a:gd name="connsiteX2467" fmla="*/ 965029 w 1957087"/>
              <a:gd name="connsiteY2467" fmla="*/ 540972 h 1253095"/>
              <a:gd name="connsiteX2468" fmla="*/ 960193 w 1957087"/>
              <a:gd name="connsiteY2468" fmla="*/ 546849 h 1253095"/>
              <a:gd name="connsiteX2469" fmla="*/ 957887 w 1957087"/>
              <a:gd name="connsiteY2469" fmla="*/ 541666 h 1253095"/>
              <a:gd name="connsiteX2470" fmla="*/ 949479 w 1957087"/>
              <a:gd name="connsiteY2470" fmla="*/ 547889 h 1253095"/>
              <a:gd name="connsiteX2471" fmla="*/ 953050 w 1957087"/>
              <a:gd name="connsiteY2471" fmla="*/ 547542 h 1253095"/>
              <a:gd name="connsiteX2472" fmla="*/ 948214 w 1957087"/>
              <a:gd name="connsiteY2472" fmla="*/ 553419 h 1253095"/>
              <a:gd name="connsiteX2473" fmla="*/ 959621 w 1957087"/>
              <a:gd name="connsiteY2473" fmla="*/ 559522 h 1253095"/>
              <a:gd name="connsiteX2474" fmla="*/ 961233 w 1957087"/>
              <a:gd name="connsiteY2474" fmla="*/ 557563 h 1253095"/>
              <a:gd name="connsiteX2475" fmla="*/ 953397 w 1957087"/>
              <a:gd name="connsiteY2475" fmla="*/ 551113 h 1253095"/>
              <a:gd name="connsiteX2476" fmla="*/ 964111 w 1957087"/>
              <a:gd name="connsiteY2476" fmla="*/ 550074 h 1253095"/>
              <a:gd name="connsiteX2477" fmla="*/ 967110 w 1957087"/>
              <a:gd name="connsiteY2477" fmla="*/ 562400 h 1253095"/>
              <a:gd name="connsiteX2478" fmla="*/ 970681 w 1957087"/>
              <a:gd name="connsiteY2478" fmla="*/ 562052 h 1253095"/>
              <a:gd name="connsiteX2479" fmla="*/ 978396 w 1957087"/>
              <a:gd name="connsiteY2479" fmla="*/ 548687 h 1253095"/>
              <a:gd name="connsiteX2480" fmla="*/ 975397 w 1957087"/>
              <a:gd name="connsiteY2480" fmla="*/ 536361 h 1253095"/>
              <a:gd name="connsiteX2481" fmla="*/ 980580 w 1957087"/>
              <a:gd name="connsiteY2481" fmla="*/ 534055 h 1253095"/>
              <a:gd name="connsiteX2482" fmla="*/ 984272 w 1957087"/>
              <a:gd name="connsiteY2482" fmla="*/ 553523 h 1253095"/>
              <a:gd name="connsiteX2483" fmla="*/ 980476 w 1957087"/>
              <a:gd name="connsiteY2483" fmla="*/ 570114 h 1253095"/>
              <a:gd name="connsiteX2484" fmla="*/ 989231 w 1957087"/>
              <a:gd name="connsiteY2484" fmla="*/ 567462 h 1253095"/>
              <a:gd name="connsiteX2485" fmla="*/ 991883 w 1957087"/>
              <a:gd name="connsiteY2485" fmla="*/ 576216 h 1253095"/>
              <a:gd name="connsiteX2486" fmla="*/ 997413 w 1957087"/>
              <a:gd name="connsiteY2486" fmla="*/ 577482 h 1253095"/>
              <a:gd name="connsiteX2487" fmla="*/ 998332 w 1957087"/>
              <a:gd name="connsiteY2487" fmla="*/ 568380 h 1253095"/>
              <a:gd name="connsiteX2488" fmla="*/ 1003862 w 1957087"/>
              <a:gd name="connsiteY2488" fmla="*/ 569646 h 1253095"/>
              <a:gd name="connsiteX2489" fmla="*/ 1006515 w 1957087"/>
              <a:gd name="connsiteY2489" fmla="*/ 578401 h 1253095"/>
              <a:gd name="connsiteX2490" fmla="*/ 1010493 w 1957087"/>
              <a:gd name="connsiteY2490" fmla="*/ 575307 h 1253095"/>
              <a:gd name="connsiteX2491" fmla="*/ 1015270 w 1957087"/>
              <a:gd name="connsiteY2491" fmla="*/ 575748 h 1253095"/>
              <a:gd name="connsiteX2492" fmla="*/ 1023452 w 1957087"/>
              <a:gd name="connsiteY2492" fmla="*/ 585768 h 1253095"/>
              <a:gd name="connsiteX2493" fmla="*/ 1029901 w 1957087"/>
              <a:gd name="connsiteY2493" fmla="*/ 577932 h 1253095"/>
              <a:gd name="connsiteX2494" fmla="*/ 1024371 w 1957087"/>
              <a:gd name="connsiteY2494" fmla="*/ 576667 h 1253095"/>
              <a:gd name="connsiteX2495" fmla="*/ 1024943 w 1957087"/>
              <a:gd name="connsiteY2495" fmla="*/ 563994 h 1253095"/>
              <a:gd name="connsiteX2496" fmla="*/ 1037269 w 1957087"/>
              <a:gd name="connsiteY2496" fmla="*/ 560995 h 1253095"/>
              <a:gd name="connsiteX2497" fmla="*/ 1036350 w 1957087"/>
              <a:gd name="connsiteY2497" fmla="*/ 570097 h 1253095"/>
              <a:gd name="connsiteX2498" fmla="*/ 1042227 w 1957087"/>
              <a:gd name="connsiteY2498" fmla="*/ 574934 h 1253095"/>
              <a:gd name="connsiteX2499" fmla="*/ 1050982 w 1957087"/>
              <a:gd name="connsiteY2499" fmla="*/ 572281 h 1253095"/>
              <a:gd name="connsiteX2500" fmla="*/ 1055247 w 1957087"/>
              <a:gd name="connsiteY2500" fmla="*/ 579078 h 1253095"/>
              <a:gd name="connsiteX2501" fmla="*/ 1050411 w 1957087"/>
              <a:gd name="connsiteY2501" fmla="*/ 584954 h 1253095"/>
              <a:gd name="connsiteX2502" fmla="*/ 1039350 w 1957087"/>
              <a:gd name="connsiteY2502" fmla="*/ 582423 h 1253095"/>
              <a:gd name="connsiteX2503" fmla="*/ 1040616 w 1957087"/>
              <a:gd name="connsiteY2503" fmla="*/ 576893 h 1253095"/>
              <a:gd name="connsiteX2504" fmla="*/ 1035431 w 1957087"/>
              <a:gd name="connsiteY2504" fmla="*/ 579198 h 1253095"/>
              <a:gd name="connsiteX2505" fmla="*/ 1029330 w 1957087"/>
              <a:gd name="connsiteY2505" fmla="*/ 590606 h 1253095"/>
              <a:gd name="connsiteX2506" fmla="*/ 1044307 w 1957087"/>
              <a:gd name="connsiteY2506" fmla="*/ 596360 h 1253095"/>
              <a:gd name="connsiteX2507" fmla="*/ 1050411 w 1957087"/>
              <a:gd name="connsiteY2507" fmla="*/ 584954 h 1253095"/>
              <a:gd name="connsiteX2508" fmla="*/ 1061470 w 1957087"/>
              <a:gd name="connsiteY2508" fmla="*/ 587485 h 1253095"/>
              <a:gd name="connsiteX2509" fmla="*/ 1066654 w 1957087"/>
              <a:gd name="connsiteY2509" fmla="*/ 585179 h 1253095"/>
              <a:gd name="connsiteX2510" fmla="*/ 1059286 w 1957087"/>
              <a:gd name="connsiteY2510" fmla="*/ 602116 h 1253095"/>
              <a:gd name="connsiteX2511" fmla="*/ 1052143 w 1957087"/>
              <a:gd name="connsiteY2511" fmla="*/ 602810 h 1253095"/>
              <a:gd name="connsiteX2512" fmla="*/ 1058367 w 1957087"/>
              <a:gd name="connsiteY2512" fmla="*/ 611218 h 1253095"/>
              <a:gd name="connsiteX2513" fmla="*/ 1070000 w 1957087"/>
              <a:gd name="connsiteY2513" fmla="*/ 601076 h 1253095"/>
              <a:gd name="connsiteX2514" fmla="*/ 1075876 w 1957087"/>
              <a:gd name="connsiteY2514" fmla="*/ 605912 h 1253095"/>
              <a:gd name="connsiteX2515" fmla="*/ 1075852 w 1957087"/>
              <a:gd name="connsiteY2515" fmla="*/ 599578 h 1253095"/>
              <a:gd name="connsiteX2516" fmla="*/ 1079673 w 1957087"/>
              <a:gd name="connsiteY2516" fmla="*/ 589322 h 1253095"/>
              <a:gd name="connsiteX2517" fmla="*/ 1081667 w 1957087"/>
              <a:gd name="connsiteY2517" fmla="*/ 609857 h 1253095"/>
              <a:gd name="connsiteX2518" fmla="*/ 1083365 w 1957087"/>
              <a:gd name="connsiteY2518" fmla="*/ 608791 h 1253095"/>
              <a:gd name="connsiteX2519" fmla="*/ 1078876 w 1957087"/>
              <a:gd name="connsiteY2519" fmla="*/ 618239 h 1253095"/>
              <a:gd name="connsiteX2520" fmla="*/ 1084407 w 1957087"/>
              <a:gd name="connsiteY2520" fmla="*/ 619505 h 1253095"/>
              <a:gd name="connsiteX2521" fmla="*/ 1087059 w 1957087"/>
              <a:gd name="connsiteY2521" fmla="*/ 628259 h 1253095"/>
              <a:gd name="connsiteX2522" fmla="*/ 1091549 w 1957087"/>
              <a:gd name="connsiteY2522" fmla="*/ 618811 h 1253095"/>
              <a:gd name="connsiteX2523" fmla="*/ 1096732 w 1957087"/>
              <a:gd name="connsiteY2523" fmla="*/ 616506 h 1253095"/>
              <a:gd name="connsiteX2524" fmla="*/ 1094426 w 1957087"/>
              <a:gd name="connsiteY2524" fmla="*/ 611322 h 1253095"/>
              <a:gd name="connsiteX2525" fmla="*/ 1103181 w 1957087"/>
              <a:gd name="connsiteY2525" fmla="*/ 608669 h 1253095"/>
              <a:gd name="connsiteX2526" fmla="*/ 1104444 w 1957087"/>
              <a:gd name="connsiteY2526" fmla="*/ 615119 h 1253095"/>
              <a:gd name="connsiteX2527" fmla="*/ 1105486 w 1957087"/>
              <a:gd name="connsiteY2527" fmla="*/ 613853 h 1253095"/>
              <a:gd name="connsiteX2528" fmla="*/ 1113322 w 1957087"/>
              <a:gd name="connsiteY2528" fmla="*/ 620302 h 1253095"/>
              <a:gd name="connsiteX2529" fmla="*/ 1102513 w 1957087"/>
              <a:gd name="connsiteY2529" fmla="*/ 617829 h 1253095"/>
              <a:gd name="connsiteX2530" fmla="*/ 1099038 w 1957087"/>
              <a:gd name="connsiteY2530" fmla="*/ 621689 h 1253095"/>
              <a:gd name="connsiteX2531" fmla="*/ 1094894 w 1957087"/>
              <a:gd name="connsiteY2531" fmla="*/ 634708 h 1253095"/>
              <a:gd name="connsiteX2532" fmla="*/ 1090977 w 1957087"/>
              <a:gd name="connsiteY2532" fmla="*/ 631484 h 1253095"/>
              <a:gd name="connsiteX2533" fmla="*/ 1084527 w 1957087"/>
              <a:gd name="connsiteY2533" fmla="*/ 639320 h 1253095"/>
              <a:gd name="connsiteX2534" fmla="*/ 1093056 w 1957087"/>
              <a:gd name="connsiteY2534" fmla="*/ 652911 h 1253095"/>
              <a:gd name="connsiteX2535" fmla="*/ 1101465 w 1957087"/>
              <a:gd name="connsiteY2535" fmla="*/ 646687 h 1253095"/>
              <a:gd name="connsiteX2536" fmla="*/ 1100424 w 1957087"/>
              <a:gd name="connsiteY2536" fmla="*/ 635973 h 1253095"/>
              <a:gd name="connsiteX2537" fmla="*/ 1112057 w 1957087"/>
              <a:gd name="connsiteY2537" fmla="*/ 625832 h 1253095"/>
              <a:gd name="connsiteX2538" fmla="*/ 1111138 w 1957087"/>
              <a:gd name="connsiteY2538" fmla="*/ 634933 h 1253095"/>
              <a:gd name="connsiteX2539" fmla="*/ 1105955 w 1957087"/>
              <a:gd name="connsiteY2539" fmla="*/ 637239 h 1253095"/>
              <a:gd name="connsiteX2540" fmla="*/ 1109873 w 1957087"/>
              <a:gd name="connsiteY2540" fmla="*/ 640464 h 1253095"/>
              <a:gd name="connsiteX2541" fmla="*/ 1101811 w 1957087"/>
              <a:gd name="connsiteY2541" fmla="*/ 650259 h 1253095"/>
              <a:gd name="connsiteX2542" fmla="*/ 1107688 w 1957087"/>
              <a:gd name="connsiteY2542" fmla="*/ 655095 h 1253095"/>
              <a:gd name="connsiteX2543" fmla="*/ 1110912 w 1957087"/>
              <a:gd name="connsiteY2543" fmla="*/ 651177 h 1253095"/>
              <a:gd name="connsiteX2544" fmla="*/ 1106995 w 1957087"/>
              <a:gd name="connsiteY2544" fmla="*/ 647953 h 1253095"/>
              <a:gd name="connsiteX2545" fmla="*/ 1113791 w 1957087"/>
              <a:gd name="connsiteY2545" fmla="*/ 643688 h 1253095"/>
              <a:gd name="connsiteX2546" fmla="*/ 1117708 w 1957087"/>
              <a:gd name="connsiteY2546" fmla="*/ 646912 h 1253095"/>
              <a:gd name="connsiteX2547" fmla="*/ 1124851 w 1957087"/>
              <a:gd name="connsiteY2547" fmla="*/ 646219 h 1253095"/>
              <a:gd name="connsiteX2548" fmla="*/ 1130953 w 1957087"/>
              <a:gd name="connsiteY2548" fmla="*/ 634812 h 1253095"/>
              <a:gd name="connsiteX2549" fmla="*/ 1146851 w 1957087"/>
              <a:gd name="connsiteY2549" fmla="*/ 631466 h 1253095"/>
              <a:gd name="connsiteX2550" fmla="*/ 1159870 w 1957087"/>
              <a:gd name="connsiteY2550" fmla="*/ 635609 h 1253095"/>
              <a:gd name="connsiteX2551" fmla="*/ 1156645 w 1957087"/>
              <a:gd name="connsiteY2551" fmla="*/ 639527 h 1253095"/>
              <a:gd name="connsiteX2552" fmla="*/ 1166094 w 1957087"/>
              <a:gd name="connsiteY2552" fmla="*/ 644017 h 1253095"/>
              <a:gd name="connsiteX2553" fmla="*/ 1161257 w 1957087"/>
              <a:gd name="connsiteY2553" fmla="*/ 649894 h 1253095"/>
              <a:gd name="connsiteX2554" fmla="*/ 1151462 w 1957087"/>
              <a:gd name="connsiteY2554" fmla="*/ 641833 h 1253095"/>
              <a:gd name="connsiteX2555" fmla="*/ 1153074 w 1957087"/>
              <a:gd name="connsiteY2555" fmla="*/ 639874 h 1253095"/>
              <a:gd name="connsiteX2556" fmla="*/ 1145932 w 1957087"/>
              <a:gd name="connsiteY2556" fmla="*/ 640568 h 1253095"/>
              <a:gd name="connsiteX2557" fmla="*/ 1146625 w 1957087"/>
              <a:gd name="connsiteY2557" fmla="*/ 647710 h 1253095"/>
              <a:gd name="connsiteX2558" fmla="*/ 1134299 w 1957087"/>
              <a:gd name="connsiteY2558" fmla="*/ 650710 h 1253095"/>
              <a:gd name="connsiteX2559" fmla="*/ 1140176 w 1957087"/>
              <a:gd name="connsiteY2559" fmla="*/ 655546 h 1253095"/>
              <a:gd name="connsiteX2560" fmla="*/ 1135340 w 1957087"/>
              <a:gd name="connsiteY2560" fmla="*/ 661423 h 1253095"/>
              <a:gd name="connsiteX2561" fmla="*/ 1138685 w 1957087"/>
              <a:gd name="connsiteY2561" fmla="*/ 677320 h 1253095"/>
              <a:gd name="connsiteX2562" fmla="*/ 1143176 w 1957087"/>
              <a:gd name="connsiteY2562" fmla="*/ 667872 h 1253095"/>
              <a:gd name="connsiteX2563" fmla="*/ 1151358 w 1957087"/>
              <a:gd name="connsiteY2563" fmla="*/ 677892 h 1253095"/>
              <a:gd name="connsiteX2564" fmla="*/ 1161378 w 1957087"/>
              <a:gd name="connsiteY2564" fmla="*/ 669710 h 1253095"/>
              <a:gd name="connsiteX2565" fmla="*/ 1163684 w 1957087"/>
              <a:gd name="connsiteY2565" fmla="*/ 674894 h 1253095"/>
              <a:gd name="connsiteX2566" fmla="*/ 1173132 w 1957087"/>
              <a:gd name="connsiteY2566" fmla="*/ 679383 h 1253095"/>
              <a:gd name="connsiteX2567" fmla="*/ 1167949 w 1957087"/>
              <a:gd name="connsiteY2567" fmla="*/ 681688 h 1253095"/>
              <a:gd name="connsiteX2568" fmla="*/ 1167030 w 1957087"/>
              <a:gd name="connsiteY2568" fmla="*/ 690791 h 1253095"/>
              <a:gd name="connsiteX2569" fmla="*/ 1172561 w 1957087"/>
              <a:gd name="connsiteY2569" fmla="*/ 692056 h 1253095"/>
              <a:gd name="connsiteX2570" fmla="*/ 1178783 w 1957087"/>
              <a:gd name="connsiteY2570" fmla="*/ 700462 h 1253095"/>
              <a:gd name="connsiteX2571" fmla="*/ 1178089 w 1957087"/>
              <a:gd name="connsiteY2571" fmla="*/ 693321 h 1253095"/>
              <a:gd name="connsiteX2572" fmla="*/ 1182007 w 1957087"/>
              <a:gd name="connsiteY2572" fmla="*/ 696546 h 1253095"/>
              <a:gd name="connsiteX2573" fmla="*/ 1178784 w 1957087"/>
              <a:gd name="connsiteY2573" fmla="*/ 700463 h 1253095"/>
              <a:gd name="connsiteX2574" fmla="*/ 1178784 w 1957087"/>
              <a:gd name="connsiteY2574" fmla="*/ 700464 h 1253095"/>
              <a:gd name="connsiteX2575" fmla="*/ 1177172 w 1957087"/>
              <a:gd name="connsiteY2575" fmla="*/ 702423 h 1253095"/>
              <a:gd name="connsiteX2576" fmla="*/ 1169682 w 1957087"/>
              <a:gd name="connsiteY2576" fmla="*/ 699545 h 1253095"/>
              <a:gd name="connsiteX2577" fmla="*/ 1161846 w 1957087"/>
              <a:gd name="connsiteY2577" fmla="*/ 693096 h 1253095"/>
              <a:gd name="connsiteX2578" fmla="*/ 1164845 w 1957087"/>
              <a:gd name="connsiteY2578" fmla="*/ 705422 h 1253095"/>
              <a:gd name="connsiteX2579" fmla="*/ 1175559 w 1957087"/>
              <a:gd name="connsiteY2579" fmla="*/ 704382 h 1253095"/>
              <a:gd name="connsiteX2580" fmla="*/ 1177864 w 1957087"/>
              <a:gd name="connsiteY2580" fmla="*/ 709565 h 1253095"/>
              <a:gd name="connsiteX2581" fmla="*/ 1185007 w 1957087"/>
              <a:gd name="connsiteY2581" fmla="*/ 708872 h 1253095"/>
              <a:gd name="connsiteX2582" fmla="*/ 1185354 w 1957087"/>
              <a:gd name="connsiteY2582" fmla="*/ 712443 h 1253095"/>
              <a:gd name="connsiteX2583" fmla="*/ 1176946 w 1957087"/>
              <a:gd name="connsiteY2583" fmla="*/ 718667 h 1253095"/>
              <a:gd name="connsiteX2584" fmla="*/ 1180639 w 1957087"/>
              <a:gd name="connsiteY2584" fmla="*/ 738135 h 1253095"/>
              <a:gd name="connsiteX2585" fmla="*/ 1183864 w 1957087"/>
              <a:gd name="connsiteY2585" fmla="*/ 734217 h 1253095"/>
              <a:gd name="connsiteX2586" fmla="*/ 1186169 w 1957087"/>
              <a:gd name="connsiteY2586" fmla="*/ 739401 h 1253095"/>
              <a:gd name="connsiteX2587" fmla="*/ 1187782 w 1957087"/>
              <a:gd name="connsiteY2587" fmla="*/ 737442 h 1253095"/>
              <a:gd name="connsiteX2588" fmla="*/ 1191677 w 1957087"/>
              <a:gd name="connsiteY2588" fmla="*/ 734260 h 1253095"/>
              <a:gd name="connsiteX2589" fmla="*/ 1185822 w 1957087"/>
              <a:gd name="connsiteY2589" fmla="*/ 735830 h 1253095"/>
              <a:gd name="connsiteX2590" fmla="*/ 1179945 w 1957087"/>
              <a:gd name="connsiteY2590" fmla="*/ 730993 h 1253095"/>
              <a:gd name="connsiteX2591" fmla="*/ 1186047 w 1957087"/>
              <a:gd name="connsiteY2591" fmla="*/ 719585 h 1253095"/>
              <a:gd name="connsiteX2592" fmla="*/ 1193537 w 1957087"/>
              <a:gd name="connsiteY2592" fmla="*/ 722463 h 1253095"/>
              <a:gd name="connsiteX2593" fmla="*/ 1199067 w 1957087"/>
              <a:gd name="connsiteY2593" fmla="*/ 723729 h 1253095"/>
              <a:gd name="connsiteX2594" fmla="*/ 1201945 w 1957087"/>
              <a:gd name="connsiteY2594" fmla="*/ 716240 h 1253095"/>
              <a:gd name="connsiteX2595" fmla="*/ 1205516 w 1957087"/>
              <a:gd name="connsiteY2595" fmla="*/ 715893 h 1253095"/>
              <a:gd name="connsiteX2596" fmla="*/ 1201373 w 1957087"/>
              <a:gd name="connsiteY2596" fmla="*/ 728913 h 1253095"/>
              <a:gd name="connsiteX2597" fmla="*/ 1198406 w 1957087"/>
              <a:gd name="connsiteY2597" fmla="*/ 730775 h 1253095"/>
              <a:gd name="connsiteX2598" fmla="*/ 1200482 w 1957087"/>
              <a:gd name="connsiteY2598" fmla="*/ 735983 h 1253095"/>
              <a:gd name="connsiteX2599" fmla="*/ 1204372 w 1957087"/>
              <a:gd name="connsiteY2599" fmla="*/ 741238 h 1253095"/>
              <a:gd name="connsiteX2600" fmla="*/ 1196882 w 1957087"/>
              <a:gd name="connsiteY2600" fmla="*/ 738361 h 1253095"/>
              <a:gd name="connsiteX2601" fmla="*/ 1192739 w 1957087"/>
              <a:gd name="connsiteY2601" fmla="*/ 751380 h 1253095"/>
              <a:gd name="connsiteX2602" fmla="*/ 1185943 w 1957087"/>
              <a:gd name="connsiteY2602" fmla="*/ 755644 h 1253095"/>
              <a:gd name="connsiteX2603" fmla="*/ 1183065 w 1957087"/>
              <a:gd name="connsiteY2603" fmla="*/ 763134 h 1253095"/>
              <a:gd name="connsiteX2604" fmla="*/ 1182147 w 1957087"/>
              <a:gd name="connsiteY2604" fmla="*/ 772235 h 1253095"/>
              <a:gd name="connsiteX2605" fmla="*/ 1177310 w 1957087"/>
              <a:gd name="connsiteY2605" fmla="*/ 778112 h 1253095"/>
              <a:gd name="connsiteX2606" fmla="*/ 1183564 w 1957087"/>
              <a:gd name="connsiteY2606" fmla="*/ 776217 h 1253095"/>
              <a:gd name="connsiteX2607" fmla="*/ 1187105 w 1957087"/>
              <a:gd name="connsiteY2607" fmla="*/ 786174 h 1253095"/>
              <a:gd name="connsiteX2608" fmla="*/ 1196085 w 1957087"/>
              <a:gd name="connsiteY2608" fmla="*/ 767277 h 1253095"/>
              <a:gd name="connsiteX2609" fmla="*/ 1202308 w 1957087"/>
              <a:gd name="connsiteY2609" fmla="*/ 775685 h 1253095"/>
              <a:gd name="connsiteX2610" fmla="*/ 1207839 w 1957087"/>
              <a:gd name="connsiteY2610" fmla="*/ 776951 h 1253095"/>
              <a:gd name="connsiteX2611" fmla="*/ 1210838 w 1957087"/>
              <a:gd name="connsiteY2611" fmla="*/ 789277 h 1253095"/>
              <a:gd name="connsiteX2612" fmla="*/ 1216368 w 1957087"/>
              <a:gd name="connsiteY2612" fmla="*/ 790542 h 1253095"/>
              <a:gd name="connsiteX2613" fmla="*/ 1215900 w 1957087"/>
              <a:gd name="connsiteY2613" fmla="*/ 767155 h 1253095"/>
              <a:gd name="connsiteX2614" fmla="*/ 1210370 w 1957087"/>
              <a:gd name="connsiteY2614" fmla="*/ 765890 h 1253095"/>
              <a:gd name="connsiteX2615" fmla="*/ 1214860 w 1957087"/>
              <a:gd name="connsiteY2615" fmla="*/ 756442 h 1253095"/>
              <a:gd name="connsiteX2616" fmla="*/ 1220043 w 1957087"/>
              <a:gd name="connsiteY2616" fmla="*/ 754137 h 1253095"/>
              <a:gd name="connsiteX2617" fmla="*/ 1215951 w 1957087"/>
              <a:gd name="connsiteY2617" fmla="*/ 749127 h 1253095"/>
              <a:gd name="connsiteX2618" fmla="*/ 1211860 w 1957087"/>
              <a:gd name="connsiteY2618" fmla="*/ 744116 h 1253095"/>
              <a:gd name="connsiteX2619" fmla="*/ 1225452 w 1957087"/>
              <a:gd name="connsiteY2619" fmla="*/ 735587 h 1253095"/>
              <a:gd name="connsiteX2620" fmla="*/ 1227757 w 1957087"/>
              <a:gd name="connsiteY2620" fmla="*/ 740770 h 1253095"/>
              <a:gd name="connsiteX2621" fmla="*/ 1232941 w 1957087"/>
              <a:gd name="connsiteY2621" fmla="*/ 738465 h 1253095"/>
              <a:gd name="connsiteX2622" fmla="*/ 1233634 w 1957087"/>
              <a:gd name="connsiteY2622" fmla="*/ 745607 h 1253095"/>
              <a:gd name="connsiteX2623" fmla="*/ 1230063 w 1957087"/>
              <a:gd name="connsiteY2623" fmla="*/ 745954 h 1253095"/>
              <a:gd name="connsiteX2624" fmla="*/ 1228910 w 1957087"/>
              <a:gd name="connsiteY2624" fmla="*/ 743362 h 1253095"/>
              <a:gd name="connsiteX2625" fmla="*/ 1226492 w 1957087"/>
              <a:gd name="connsiteY2625" fmla="*/ 746300 h 1253095"/>
              <a:gd name="connsiteX2626" fmla="*/ 1220043 w 1957087"/>
              <a:gd name="connsiteY2626" fmla="*/ 754136 h 1253095"/>
              <a:gd name="connsiteX2627" fmla="*/ 1225227 w 1957087"/>
              <a:gd name="connsiteY2627" fmla="*/ 751830 h 1253095"/>
              <a:gd name="connsiteX2628" fmla="*/ 1226492 w 1957087"/>
              <a:gd name="connsiteY2628" fmla="*/ 746300 h 1253095"/>
              <a:gd name="connsiteX2629" fmla="*/ 1228573 w 1957087"/>
              <a:gd name="connsiteY2629" fmla="*/ 767728 h 1253095"/>
              <a:gd name="connsiteX2630" fmla="*/ 1222696 w 1957087"/>
              <a:gd name="connsiteY2630" fmla="*/ 762891 h 1253095"/>
              <a:gd name="connsiteX2631" fmla="*/ 1219818 w 1957087"/>
              <a:gd name="connsiteY2631" fmla="*/ 770380 h 1253095"/>
              <a:gd name="connsiteX2632" fmla="*/ 1224083 w 1957087"/>
              <a:gd name="connsiteY2632" fmla="*/ 777176 h 1253095"/>
              <a:gd name="connsiteX2633" fmla="*/ 1234797 w 1957087"/>
              <a:gd name="connsiteY2633" fmla="*/ 776136 h 1253095"/>
              <a:gd name="connsiteX2634" fmla="*/ 1237449 w 1957087"/>
              <a:gd name="connsiteY2634" fmla="*/ 784890 h 1253095"/>
              <a:gd name="connsiteX2635" fmla="*/ 1231000 w 1957087"/>
              <a:gd name="connsiteY2635" fmla="*/ 792726 h 1253095"/>
              <a:gd name="connsiteX2636" fmla="*/ 1236530 w 1957087"/>
              <a:gd name="connsiteY2636" fmla="*/ 793992 h 1253095"/>
              <a:gd name="connsiteX2637" fmla="*/ 1230081 w 1957087"/>
              <a:gd name="connsiteY2637" fmla="*/ 801828 h 1253095"/>
              <a:gd name="connsiteX2638" fmla="*/ 1227775 w 1957087"/>
              <a:gd name="connsiteY2638" fmla="*/ 796644 h 1253095"/>
              <a:gd name="connsiteX2639" fmla="*/ 1222592 w 1957087"/>
              <a:gd name="connsiteY2639" fmla="*/ 798950 h 1253095"/>
              <a:gd name="connsiteX2640" fmla="*/ 1215450 w 1957087"/>
              <a:gd name="connsiteY2640" fmla="*/ 799643 h 1253095"/>
              <a:gd name="connsiteX2641" fmla="*/ 1219368 w 1957087"/>
              <a:gd name="connsiteY2641" fmla="*/ 802868 h 1253095"/>
              <a:gd name="connsiteX2642" fmla="*/ 1222592 w 1957087"/>
              <a:gd name="connsiteY2642" fmla="*/ 798950 h 1253095"/>
              <a:gd name="connsiteX2643" fmla="*/ 1230081 w 1957087"/>
              <a:gd name="connsiteY2643" fmla="*/ 801828 h 1253095"/>
              <a:gd name="connsiteX2644" fmla="*/ 1235611 w 1957087"/>
              <a:gd name="connsiteY2644" fmla="*/ 803094 h 1253095"/>
              <a:gd name="connsiteX2645" fmla="*/ 1241714 w 1957087"/>
              <a:gd name="connsiteY2645" fmla="*/ 791686 h 1253095"/>
              <a:gd name="connsiteX2646" fmla="*/ 1239408 w 1957087"/>
              <a:gd name="connsiteY2646" fmla="*/ 786502 h 1253095"/>
              <a:gd name="connsiteX2647" fmla="*/ 1243326 w 1957087"/>
              <a:gd name="connsiteY2647" fmla="*/ 789727 h 1253095"/>
              <a:gd name="connsiteX2648" fmla="*/ 1251734 w 1957087"/>
              <a:gd name="connsiteY2648" fmla="*/ 783504 h 1253095"/>
              <a:gd name="connsiteX2649" fmla="*/ 1275814 w 1957087"/>
              <a:gd name="connsiteY2649" fmla="*/ 790178 h 1253095"/>
              <a:gd name="connsiteX2650" fmla="*/ 1269711 w 1957087"/>
              <a:gd name="connsiteY2650" fmla="*/ 801585 h 1253095"/>
              <a:gd name="connsiteX2651" fmla="*/ 1268948 w 1957087"/>
              <a:gd name="connsiteY2651" fmla="*/ 796337 h 1253095"/>
              <a:gd name="connsiteX2652" fmla="*/ 1265100 w 1957087"/>
              <a:gd name="connsiteY2652" fmla="*/ 791218 h 1253095"/>
              <a:gd name="connsiteX2653" fmla="*/ 1263834 w 1957087"/>
              <a:gd name="connsiteY2653" fmla="*/ 796748 h 1253095"/>
              <a:gd name="connsiteX2654" fmla="*/ 1256692 w 1957087"/>
              <a:gd name="connsiteY2654" fmla="*/ 797441 h 1253095"/>
              <a:gd name="connsiteX2655" fmla="*/ 1255426 w 1957087"/>
              <a:gd name="connsiteY2655" fmla="*/ 802972 h 1253095"/>
              <a:gd name="connsiteX2656" fmla="*/ 1264181 w 1957087"/>
              <a:gd name="connsiteY2656" fmla="*/ 800319 h 1253095"/>
              <a:gd name="connsiteX2657" fmla="*/ 1266834 w 1957087"/>
              <a:gd name="connsiteY2657" fmla="*/ 809074 h 1253095"/>
              <a:gd name="connsiteX2658" fmla="*/ 1268446 w 1957087"/>
              <a:gd name="connsiteY2658" fmla="*/ 807115 h 1253095"/>
              <a:gd name="connsiteX2659" fmla="*/ 1269486 w 1957087"/>
              <a:gd name="connsiteY2659" fmla="*/ 817829 h 1253095"/>
              <a:gd name="connsiteX2660" fmla="*/ 1263609 w 1957087"/>
              <a:gd name="connsiteY2660" fmla="*/ 812992 h 1253095"/>
              <a:gd name="connsiteX2661" fmla="*/ 1261997 w 1957087"/>
              <a:gd name="connsiteY2661" fmla="*/ 814951 h 1253095"/>
              <a:gd name="connsiteX2662" fmla="*/ 1268221 w 1957087"/>
              <a:gd name="connsiteY2662" fmla="*/ 823359 h 1253095"/>
              <a:gd name="connsiteX2663" fmla="*/ 1277322 w 1957087"/>
              <a:gd name="connsiteY2663" fmla="*/ 824278 h 1253095"/>
              <a:gd name="connsiteX2664" fmla="*/ 1280547 w 1957087"/>
              <a:gd name="connsiteY2664" fmla="*/ 820360 h 1253095"/>
              <a:gd name="connsiteX2665" fmla="*/ 1284465 w 1957087"/>
              <a:gd name="connsiteY2665" fmla="*/ 823584 h 1253095"/>
              <a:gd name="connsiteX2666" fmla="*/ 1288036 w 1957087"/>
              <a:gd name="connsiteY2666" fmla="*/ 823238 h 1253095"/>
              <a:gd name="connsiteX2667" fmla="*/ 1284811 w 1957087"/>
              <a:gd name="connsiteY2667" fmla="*/ 827156 h 1253095"/>
              <a:gd name="connsiteX2668" fmla="*/ 1281587 w 1957087"/>
              <a:gd name="connsiteY2668" fmla="*/ 831074 h 1253095"/>
              <a:gd name="connsiteX2669" fmla="*/ 1287117 w 1957087"/>
              <a:gd name="connsiteY2669" fmla="*/ 832339 h 1253095"/>
              <a:gd name="connsiteX2670" fmla="*/ 1290116 w 1957087"/>
              <a:gd name="connsiteY2670" fmla="*/ 844666 h 1253095"/>
              <a:gd name="connsiteX2671" fmla="*/ 1294953 w 1957087"/>
              <a:gd name="connsiteY2671" fmla="*/ 838788 h 1253095"/>
              <a:gd name="connsiteX2672" fmla="*/ 1300830 w 1957087"/>
              <a:gd name="connsiteY2672" fmla="*/ 843625 h 1253095"/>
              <a:gd name="connsiteX2673" fmla="*/ 1289197 w 1957087"/>
              <a:gd name="connsiteY2673" fmla="*/ 853767 h 1253095"/>
              <a:gd name="connsiteX2674" fmla="*/ 1297033 w 1957087"/>
              <a:gd name="connsiteY2674" fmla="*/ 860216 h 1253095"/>
              <a:gd name="connsiteX2675" fmla="*/ 1293809 w 1957087"/>
              <a:gd name="connsiteY2675" fmla="*/ 864133 h 1253095"/>
              <a:gd name="connsiteX2676" fmla="*/ 1287585 w 1957087"/>
              <a:gd name="connsiteY2676" fmla="*/ 855725 h 1253095"/>
              <a:gd name="connsiteX2677" fmla="*/ 1284933 w 1957087"/>
              <a:gd name="connsiteY2677" fmla="*/ 846971 h 1253095"/>
              <a:gd name="connsiteX2678" fmla="*/ 1271341 w 1957087"/>
              <a:gd name="connsiteY2678" fmla="*/ 855500 h 1253095"/>
              <a:gd name="connsiteX2679" fmla="*/ 1268117 w 1957087"/>
              <a:gd name="connsiteY2679" fmla="*/ 859418 h 1253095"/>
              <a:gd name="connsiteX2680" fmla="*/ 1281136 w 1957087"/>
              <a:gd name="connsiteY2680" fmla="*/ 863561 h 1253095"/>
              <a:gd name="connsiteX2681" fmla="*/ 1283095 w 1957087"/>
              <a:gd name="connsiteY2681" fmla="*/ 865174 h 1253095"/>
              <a:gd name="connsiteX2682" fmla="*/ 1284135 w 1957087"/>
              <a:gd name="connsiteY2682" fmla="*/ 875888 h 1253095"/>
              <a:gd name="connsiteX2683" fmla="*/ 1277911 w 1957087"/>
              <a:gd name="connsiteY2683" fmla="*/ 867479 h 1253095"/>
              <a:gd name="connsiteX2684" fmla="*/ 1269157 w 1957087"/>
              <a:gd name="connsiteY2684" fmla="*/ 870132 h 1253095"/>
              <a:gd name="connsiteX2685" fmla="*/ 1275033 w 1957087"/>
              <a:gd name="connsiteY2685" fmla="*/ 874969 h 1253095"/>
              <a:gd name="connsiteX2686" fmla="*/ 1281604 w 1957087"/>
              <a:gd name="connsiteY2686" fmla="*/ 886948 h 1253095"/>
              <a:gd name="connsiteX2687" fmla="*/ 1278727 w 1957087"/>
              <a:gd name="connsiteY2687" fmla="*/ 894437 h 1253095"/>
              <a:gd name="connsiteX2688" fmla="*/ 1271584 w 1957087"/>
              <a:gd name="connsiteY2688" fmla="*/ 895131 h 1253095"/>
              <a:gd name="connsiteX2689" fmla="*/ 1270319 w 1957087"/>
              <a:gd name="connsiteY2689" fmla="*/ 900661 h 1253095"/>
              <a:gd name="connsiteX2690" fmla="*/ 1279420 w 1957087"/>
              <a:gd name="connsiteY2690" fmla="*/ 901580 h 1253095"/>
              <a:gd name="connsiteX2691" fmla="*/ 1281747 w 1957087"/>
              <a:gd name="connsiteY2691" fmla="*/ 911146 h 1253095"/>
              <a:gd name="connsiteX2692" fmla="*/ 1280807 w 1957087"/>
              <a:gd name="connsiteY2692" fmla="*/ 915865 h 1253095"/>
              <a:gd name="connsiteX2693" fmla="*/ 1277582 w 1957087"/>
              <a:gd name="connsiteY2693" fmla="*/ 919783 h 1253095"/>
              <a:gd name="connsiteX2694" fmla="*/ 1281500 w 1957087"/>
              <a:gd name="connsiteY2694" fmla="*/ 923007 h 1253095"/>
              <a:gd name="connsiteX2695" fmla="*/ 1284725 w 1957087"/>
              <a:gd name="connsiteY2695" fmla="*/ 919089 h 1253095"/>
              <a:gd name="connsiteX2696" fmla="*/ 1291295 w 1957087"/>
              <a:gd name="connsiteY2696" fmla="*/ 931069 h 1253095"/>
              <a:gd name="connsiteX2697" fmla="*/ 1288071 w 1957087"/>
              <a:gd name="connsiteY2697" fmla="*/ 934986 h 1253095"/>
              <a:gd name="connsiteX2698" fmla="*/ 1288602 w 1957087"/>
              <a:gd name="connsiteY2698" fmla="*/ 936737 h 1253095"/>
              <a:gd name="connsiteX2699" fmla="*/ 1286806 w 1957087"/>
              <a:gd name="connsiteY2699" fmla="*/ 940517 h 1253095"/>
              <a:gd name="connsiteX2700" fmla="*/ 1281622 w 1957087"/>
              <a:gd name="connsiteY2700" fmla="*/ 942822 h 1253095"/>
              <a:gd name="connsiteX2701" fmla="*/ 1287498 w 1957087"/>
              <a:gd name="connsiteY2701" fmla="*/ 947659 h 1253095"/>
              <a:gd name="connsiteX2702" fmla="*/ 1294988 w 1957087"/>
              <a:gd name="connsiteY2702" fmla="*/ 950537 h 1253095"/>
              <a:gd name="connsiteX2703" fmla="*/ 1290723 w 1957087"/>
              <a:gd name="connsiteY2703" fmla="*/ 943741 h 1253095"/>
              <a:gd name="connsiteX2704" fmla="*/ 1288602 w 1957087"/>
              <a:gd name="connsiteY2704" fmla="*/ 936737 h 1253095"/>
              <a:gd name="connsiteX2705" fmla="*/ 1291295 w 1957087"/>
              <a:gd name="connsiteY2705" fmla="*/ 931069 h 1253095"/>
              <a:gd name="connsiteX2706" fmla="*/ 1294520 w 1957087"/>
              <a:gd name="connsiteY2706" fmla="*/ 927151 h 1253095"/>
              <a:gd name="connsiteX2707" fmla="*/ 1288989 w 1957087"/>
              <a:gd name="connsiteY2707" fmla="*/ 925885 h 1253095"/>
              <a:gd name="connsiteX2708" fmla="*/ 1280807 w 1957087"/>
              <a:gd name="connsiteY2708" fmla="*/ 915865 h 1253095"/>
              <a:gd name="connsiteX2709" fmla="*/ 1282419 w 1957087"/>
              <a:gd name="connsiteY2709" fmla="*/ 913906 h 1253095"/>
              <a:gd name="connsiteX2710" fmla="*/ 1281747 w 1957087"/>
              <a:gd name="connsiteY2710" fmla="*/ 911146 h 1253095"/>
              <a:gd name="connsiteX2711" fmla="*/ 1282776 w 1957087"/>
              <a:gd name="connsiteY2711" fmla="*/ 905985 h 1253095"/>
              <a:gd name="connsiteX2712" fmla="*/ 1286216 w 1957087"/>
              <a:gd name="connsiteY2712" fmla="*/ 897315 h 1253095"/>
              <a:gd name="connsiteX2713" fmla="*/ 1294970 w 1957087"/>
              <a:gd name="connsiteY2713" fmla="*/ 894663 h 1253095"/>
              <a:gd name="connsiteX2714" fmla="*/ 1294623 w 1957087"/>
              <a:gd name="connsiteY2714" fmla="*/ 891091 h 1253095"/>
              <a:gd name="connsiteX2715" fmla="*/ 1292665 w 1957087"/>
              <a:gd name="connsiteY2715" fmla="*/ 889480 h 1253095"/>
              <a:gd name="connsiteX2716" fmla="*/ 1288747 w 1957087"/>
              <a:gd name="connsiteY2716" fmla="*/ 886255 h 1253095"/>
              <a:gd name="connsiteX2717" fmla="*/ 1291971 w 1957087"/>
              <a:gd name="connsiteY2717" fmla="*/ 882337 h 1253095"/>
              <a:gd name="connsiteX2718" fmla="*/ 1297502 w 1957087"/>
              <a:gd name="connsiteY2718" fmla="*/ 883602 h 1253095"/>
              <a:gd name="connsiteX2719" fmla="*/ 1299807 w 1957087"/>
              <a:gd name="connsiteY2719" fmla="*/ 888785 h 1253095"/>
              <a:gd name="connsiteX2720" fmla="*/ 1312827 w 1957087"/>
              <a:gd name="connsiteY2720" fmla="*/ 892929 h 1253095"/>
              <a:gd name="connsiteX2721" fmla="*/ 1312358 w 1957087"/>
              <a:gd name="connsiteY2721" fmla="*/ 869543 h 1253095"/>
              <a:gd name="connsiteX2722" fmla="*/ 1319501 w 1957087"/>
              <a:gd name="connsiteY2722" fmla="*/ 868849 h 1253095"/>
              <a:gd name="connsiteX2723" fmla="*/ 1320420 w 1957087"/>
              <a:gd name="connsiteY2723" fmla="*/ 859747 h 1253095"/>
              <a:gd name="connsiteX2724" fmla="*/ 1314890 w 1957087"/>
              <a:gd name="connsiteY2724" fmla="*/ 858482 h 1253095"/>
              <a:gd name="connsiteX2725" fmla="*/ 1320298 w 1957087"/>
              <a:gd name="connsiteY2725" fmla="*/ 839933 h 1253095"/>
              <a:gd name="connsiteX2726" fmla="*/ 1326175 w 1957087"/>
              <a:gd name="connsiteY2726" fmla="*/ 844770 h 1253095"/>
              <a:gd name="connsiteX2727" fmla="*/ 1323298 w 1957087"/>
              <a:gd name="connsiteY2727" fmla="*/ 852258 h 1253095"/>
              <a:gd name="connsiteX2728" fmla="*/ 1328134 w 1957087"/>
              <a:gd name="connsiteY2728" fmla="*/ 846382 h 1253095"/>
              <a:gd name="connsiteX2729" fmla="*/ 1347949 w 1957087"/>
              <a:gd name="connsiteY2729" fmla="*/ 846260 h 1253095"/>
              <a:gd name="connsiteX2730" fmla="*/ 1339888 w 1957087"/>
              <a:gd name="connsiteY2730" fmla="*/ 856055 h 1253095"/>
              <a:gd name="connsiteX2731" fmla="*/ 1343806 w 1957087"/>
              <a:gd name="connsiteY2731" fmla="*/ 859280 h 1253095"/>
              <a:gd name="connsiteX2732" fmla="*/ 1349908 w 1957087"/>
              <a:gd name="connsiteY2732" fmla="*/ 847872 h 1253095"/>
              <a:gd name="connsiteX2733" fmla="*/ 1352214 w 1957087"/>
              <a:gd name="connsiteY2733" fmla="*/ 853056 h 1253095"/>
              <a:gd name="connsiteX2734" fmla="*/ 1353358 w 1957087"/>
              <a:gd name="connsiteY2734" fmla="*/ 827711 h 1253095"/>
              <a:gd name="connsiteX2735" fmla="*/ 1361766 w 1957087"/>
              <a:gd name="connsiteY2735" fmla="*/ 821487 h 1253095"/>
              <a:gd name="connsiteX2736" fmla="*/ 1368337 w 1957087"/>
              <a:gd name="connsiteY2736" fmla="*/ 833466 h 1253095"/>
              <a:gd name="connsiteX2737" fmla="*/ 1359929 w 1957087"/>
              <a:gd name="connsiteY2737" fmla="*/ 839690 h 1253095"/>
              <a:gd name="connsiteX2738" fmla="*/ 1363847 w 1957087"/>
              <a:gd name="connsiteY2738" fmla="*/ 842914 h 1253095"/>
              <a:gd name="connsiteX2739" fmla="*/ 1357398 w 1957087"/>
              <a:gd name="connsiteY2739" fmla="*/ 850750 h 1253095"/>
              <a:gd name="connsiteX2740" fmla="*/ 1360969 w 1957087"/>
              <a:gd name="connsiteY2740" fmla="*/ 850404 h 1253095"/>
              <a:gd name="connsiteX2741" fmla="*/ 1359704 w 1957087"/>
              <a:gd name="connsiteY2741" fmla="*/ 855934 h 1253095"/>
              <a:gd name="connsiteX2742" fmla="*/ 1364887 w 1957087"/>
              <a:gd name="connsiteY2742" fmla="*/ 853628 h 1253095"/>
              <a:gd name="connsiteX2743" fmla="*/ 1373069 w 1957087"/>
              <a:gd name="connsiteY2743" fmla="*/ 863648 h 1253095"/>
              <a:gd name="connsiteX2744" fmla="*/ 1374335 w 1957087"/>
              <a:gd name="connsiteY2744" fmla="*/ 858118 h 1253095"/>
              <a:gd name="connsiteX2745" fmla="*/ 1379865 w 1957087"/>
              <a:gd name="connsiteY2745" fmla="*/ 859383 h 1253095"/>
              <a:gd name="connsiteX2746" fmla="*/ 1373416 w 1957087"/>
              <a:gd name="connsiteY2746" fmla="*/ 867219 h 1253095"/>
              <a:gd name="connsiteX2747" fmla="*/ 1382518 w 1957087"/>
              <a:gd name="connsiteY2747" fmla="*/ 868138 h 1253095"/>
              <a:gd name="connsiteX2748" fmla="*/ 1388967 w 1957087"/>
              <a:gd name="connsiteY2748" fmla="*/ 860303 h 1253095"/>
              <a:gd name="connsiteX2749" fmla="*/ 1379865 w 1957087"/>
              <a:gd name="connsiteY2749" fmla="*/ 859383 h 1253095"/>
              <a:gd name="connsiteX2750" fmla="*/ 1382743 w 1957087"/>
              <a:gd name="connsiteY2750" fmla="*/ 851895 h 1253095"/>
              <a:gd name="connsiteX2751" fmla="*/ 1370417 w 1957087"/>
              <a:gd name="connsiteY2751" fmla="*/ 854893 h 1253095"/>
              <a:gd name="connsiteX2752" fmla="*/ 1366153 w 1957087"/>
              <a:gd name="connsiteY2752" fmla="*/ 848098 h 1253095"/>
              <a:gd name="connsiteX2753" fmla="*/ 1369030 w 1957087"/>
              <a:gd name="connsiteY2753" fmla="*/ 840609 h 1253095"/>
              <a:gd name="connsiteX2754" fmla="*/ 1376519 w 1957087"/>
              <a:gd name="connsiteY2754" fmla="*/ 843486 h 1253095"/>
              <a:gd name="connsiteX2755" fmla="*/ 1384580 w 1957087"/>
              <a:gd name="connsiteY2755" fmla="*/ 833691 h 1253095"/>
              <a:gd name="connsiteX2756" fmla="*/ 1390804 w 1957087"/>
              <a:gd name="connsiteY2756" fmla="*/ 842099 h 1253095"/>
              <a:gd name="connsiteX2757" fmla="*/ 1397947 w 1957087"/>
              <a:gd name="connsiteY2757" fmla="*/ 841406 h 1253095"/>
              <a:gd name="connsiteX2758" fmla="*/ 1400253 w 1957087"/>
              <a:gd name="connsiteY2758" fmla="*/ 846590 h 1253095"/>
              <a:gd name="connsiteX2759" fmla="*/ 1391498 w 1957087"/>
              <a:gd name="connsiteY2759" fmla="*/ 849242 h 1253095"/>
              <a:gd name="connsiteX2760" fmla="*/ 1394150 w 1957087"/>
              <a:gd name="connsiteY2760" fmla="*/ 857997 h 1253095"/>
              <a:gd name="connsiteX2761" fmla="*/ 1415231 w 1957087"/>
              <a:gd name="connsiteY2761" fmla="*/ 852345 h 1253095"/>
              <a:gd name="connsiteX2762" fmla="*/ 1405436 w 1957087"/>
              <a:gd name="connsiteY2762" fmla="*/ 844284 h 1253095"/>
              <a:gd name="connsiteX2763" fmla="*/ 1409039 w 1957087"/>
              <a:gd name="connsiteY2763" fmla="*/ 841617 h 1253095"/>
              <a:gd name="connsiteX2764" fmla="*/ 1405089 w 1957087"/>
              <a:gd name="connsiteY2764" fmla="*/ 840713 h 1253095"/>
              <a:gd name="connsiteX2765" fmla="*/ 1404396 w 1957087"/>
              <a:gd name="connsiteY2765" fmla="*/ 833570 h 1253095"/>
              <a:gd name="connsiteX2766" fmla="*/ 1398865 w 1957087"/>
              <a:gd name="connsiteY2766" fmla="*/ 832305 h 1253095"/>
              <a:gd name="connsiteX2767" fmla="*/ 1402090 w 1957087"/>
              <a:gd name="connsiteY2767" fmla="*/ 828387 h 1253095"/>
              <a:gd name="connsiteX2768" fmla="*/ 1392641 w 1957087"/>
              <a:gd name="connsiteY2768" fmla="*/ 823897 h 1253095"/>
              <a:gd name="connsiteX2769" fmla="*/ 1410498 w 1957087"/>
              <a:gd name="connsiteY2769" fmla="*/ 822163 h 1253095"/>
              <a:gd name="connsiteX2770" fmla="*/ 1404049 w 1957087"/>
              <a:gd name="connsiteY2770" fmla="*/ 829999 h 1253095"/>
              <a:gd name="connsiteX2771" fmla="*/ 1411538 w 1957087"/>
              <a:gd name="connsiteY2771" fmla="*/ 832876 h 1253095"/>
              <a:gd name="connsiteX2772" fmla="*/ 1418333 w 1957087"/>
              <a:gd name="connsiteY2772" fmla="*/ 828612 h 1253095"/>
              <a:gd name="connsiteX2773" fmla="*/ 1424210 w 1957087"/>
              <a:gd name="connsiteY2773" fmla="*/ 833449 h 1253095"/>
              <a:gd name="connsiteX2774" fmla="*/ 1420986 w 1957087"/>
              <a:gd name="connsiteY2774" fmla="*/ 837367 h 1253095"/>
              <a:gd name="connsiteX2775" fmla="*/ 1431700 w 1957087"/>
              <a:gd name="connsiteY2775" fmla="*/ 836326 h 1253095"/>
              <a:gd name="connsiteX2776" fmla="*/ 1430778 w 1957087"/>
              <a:gd name="connsiteY2776" fmla="*/ 834253 h 1253095"/>
              <a:gd name="connsiteX2777" fmla="*/ 1429740 w 1957087"/>
              <a:gd name="connsiteY2777" fmla="*/ 834715 h 1253095"/>
              <a:gd name="connsiteX2778" fmla="*/ 1427435 w 1957087"/>
              <a:gd name="connsiteY2778" fmla="*/ 829531 h 1253095"/>
              <a:gd name="connsiteX2779" fmla="*/ 1418333 w 1957087"/>
              <a:gd name="connsiteY2779" fmla="*/ 828612 h 1253095"/>
              <a:gd name="connsiteX2780" fmla="*/ 1425129 w 1957087"/>
              <a:gd name="connsiteY2780" fmla="*/ 824347 h 1253095"/>
              <a:gd name="connsiteX2781" fmla="*/ 1429966 w 1957087"/>
              <a:gd name="connsiteY2781" fmla="*/ 818470 h 1253095"/>
              <a:gd name="connsiteX2782" fmla="*/ 1430885 w 1957087"/>
              <a:gd name="connsiteY2782" fmla="*/ 809369 h 1253095"/>
              <a:gd name="connsiteX2783" fmla="*/ 1436762 w 1957087"/>
              <a:gd name="connsiteY2783" fmla="*/ 814206 h 1253095"/>
              <a:gd name="connsiteX2784" fmla="*/ 1453924 w 1957087"/>
              <a:gd name="connsiteY2784" fmla="*/ 805330 h 1253095"/>
              <a:gd name="connsiteX2785" fmla="*/ 1462107 w 1957087"/>
              <a:gd name="connsiteY2785" fmla="*/ 815350 h 1253095"/>
              <a:gd name="connsiteX2786" fmla="*/ 1458885 w 1957087"/>
              <a:gd name="connsiteY2786" fmla="*/ 826252 h 1253095"/>
              <a:gd name="connsiteX2787" fmla="*/ 1459008 w 1957087"/>
              <a:gd name="connsiteY2787" fmla="*/ 826582 h 1253095"/>
              <a:gd name="connsiteX2788" fmla="*/ 1450821 w 1957087"/>
              <a:gd name="connsiteY2788" fmla="*/ 829062 h 1253095"/>
              <a:gd name="connsiteX2789" fmla="*/ 1456698 w 1957087"/>
              <a:gd name="connsiteY2789" fmla="*/ 833899 h 1253095"/>
              <a:gd name="connsiteX2790" fmla="*/ 1459256 w 1957087"/>
              <a:gd name="connsiteY2790" fmla="*/ 827242 h 1253095"/>
              <a:gd name="connsiteX2791" fmla="*/ 1462229 w 1957087"/>
              <a:gd name="connsiteY2791" fmla="*/ 835165 h 1253095"/>
              <a:gd name="connsiteX2792" fmla="*/ 1470065 w 1957087"/>
              <a:gd name="connsiteY2792" fmla="*/ 841614 h 1253095"/>
              <a:gd name="connsiteX2793" fmla="*/ 1460963 w 1957087"/>
              <a:gd name="connsiteY2793" fmla="*/ 840695 h 1253095"/>
              <a:gd name="connsiteX2794" fmla="*/ 1459698 w 1957087"/>
              <a:gd name="connsiteY2794" fmla="*/ 846225 h 1253095"/>
              <a:gd name="connsiteX2795" fmla="*/ 1461656 w 1957087"/>
              <a:gd name="connsiteY2795" fmla="*/ 847837 h 1253095"/>
              <a:gd name="connsiteX2796" fmla="*/ 1463268 w 1957087"/>
              <a:gd name="connsiteY2796" fmla="*/ 845878 h 1253095"/>
              <a:gd name="connsiteX2797" fmla="*/ 1469145 w 1957087"/>
              <a:gd name="connsiteY2797" fmla="*/ 850715 h 1253095"/>
              <a:gd name="connsiteX2798" fmla="*/ 1464308 w 1957087"/>
              <a:gd name="connsiteY2798" fmla="*/ 856592 h 1253095"/>
              <a:gd name="connsiteX2799" fmla="*/ 1461697 w 1957087"/>
              <a:gd name="connsiteY2799" fmla="*/ 854443 h 1253095"/>
              <a:gd name="connsiteX2800" fmla="*/ 1457860 w 1957087"/>
              <a:gd name="connsiteY2800" fmla="*/ 864428 h 1253095"/>
              <a:gd name="connsiteX2801" fmla="*/ 1465349 w 1957087"/>
              <a:gd name="connsiteY2801" fmla="*/ 867306 h 1253095"/>
              <a:gd name="connsiteX2802" fmla="*/ 1462697 w 1957087"/>
              <a:gd name="connsiteY2802" fmla="*/ 858551 h 1253095"/>
              <a:gd name="connsiteX2803" fmla="*/ 1467881 w 1957087"/>
              <a:gd name="connsiteY2803" fmla="*/ 856246 h 1253095"/>
              <a:gd name="connsiteX2804" fmla="*/ 1476635 w 1957087"/>
              <a:gd name="connsiteY2804" fmla="*/ 853593 h 1253095"/>
              <a:gd name="connsiteX2805" fmla="*/ 1473757 w 1957087"/>
              <a:gd name="connsiteY2805" fmla="*/ 861082 h 1253095"/>
              <a:gd name="connsiteX2806" fmla="*/ 1479288 w 1957087"/>
              <a:gd name="connsiteY2806" fmla="*/ 862347 h 1253095"/>
              <a:gd name="connsiteX2807" fmla="*/ 1485390 w 1957087"/>
              <a:gd name="connsiteY2807" fmla="*/ 850941 h 1253095"/>
              <a:gd name="connsiteX2808" fmla="*/ 1483084 w 1957087"/>
              <a:gd name="connsiteY2808" fmla="*/ 845757 h 1253095"/>
              <a:gd name="connsiteX2809" fmla="*/ 1487921 w 1957087"/>
              <a:gd name="connsiteY2809" fmla="*/ 839880 h 1253095"/>
              <a:gd name="connsiteX2810" fmla="*/ 1491839 w 1957087"/>
              <a:gd name="connsiteY2810" fmla="*/ 843104 h 1253095"/>
              <a:gd name="connsiteX2811" fmla="*/ 1495063 w 1957087"/>
              <a:gd name="connsiteY2811" fmla="*/ 839186 h 1253095"/>
              <a:gd name="connsiteX2812" fmla="*/ 1497369 w 1957087"/>
              <a:gd name="connsiteY2812" fmla="*/ 844370 h 1253095"/>
              <a:gd name="connsiteX2813" fmla="*/ 1507736 w 1957087"/>
              <a:gd name="connsiteY2813" fmla="*/ 839759 h 1253095"/>
              <a:gd name="connsiteX2814" fmla="*/ 1511879 w 1957087"/>
              <a:gd name="connsiteY2814" fmla="*/ 826739 h 1253095"/>
              <a:gd name="connsiteX2815" fmla="*/ 1514185 w 1957087"/>
              <a:gd name="connsiteY2815" fmla="*/ 831923 h 1253095"/>
              <a:gd name="connsiteX2816" fmla="*/ 1522940 w 1957087"/>
              <a:gd name="connsiteY2816" fmla="*/ 829271 h 1253095"/>
              <a:gd name="connsiteX2817" fmla="*/ 1527608 w 1957087"/>
              <a:gd name="connsiteY2817" fmla="*/ 835576 h 1253095"/>
              <a:gd name="connsiteX2818" fmla="*/ 1532041 w 1957087"/>
              <a:gd name="connsiteY2818" fmla="*/ 830189 h 1253095"/>
              <a:gd name="connsiteX2819" fmla="*/ 1532734 w 1957087"/>
              <a:gd name="connsiteY2819" fmla="*/ 837332 h 1253095"/>
              <a:gd name="connsiteX2820" fmla="*/ 1529166 w 1957087"/>
              <a:gd name="connsiteY2820" fmla="*/ 837679 h 1253095"/>
              <a:gd name="connsiteX2821" fmla="*/ 1538265 w 1957087"/>
              <a:gd name="connsiteY2821" fmla="*/ 838597 h 1253095"/>
              <a:gd name="connsiteX2822" fmla="*/ 1543101 w 1957087"/>
              <a:gd name="connsiteY2822" fmla="*/ 832721 h 1253095"/>
              <a:gd name="connsiteX2823" fmla="*/ 1555081 w 1957087"/>
              <a:gd name="connsiteY2823" fmla="*/ 826150 h 1253095"/>
              <a:gd name="connsiteX2824" fmla="*/ 1549204 w 1957087"/>
              <a:gd name="connsiteY2824" fmla="*/ 821313 h 1253095"/>
              <a:gd name="connsiteX2825" fmla="*/ 1556000 w 1957087"/>
              <a:gd name="connsiteY2825" fmla="*/ 817048 h 1253095"/>
              <a:gd name="connsiteX2826" fmla="*/ 1561530 w 1957087"/>
              <a:gd name="connsiteY2826" fmla="*/ 818314 h 1253095"/>
              <a:gd name="connsiteX2827" fmla="*/ 1563836 w 1957087"/>
              <a:gd name="connsiteY2827" fmla="*/ 823497 h 1253095"/>
              <a:gd name="connsiteX2828" fmla="*/ 1573284 w 1957087"/>
              <a:gd name="connsiteY2828" fmla="*/ 827987 h 1253095"/>
              <a:gd name="connsiteX2829" fmla="*/ 1578120 w 1957087"/>
              <a:gd name="connsiteY2829" fmla="*/ 822111 h 1253095"/>
              <a:gd name="connsiteX2830" fmla="*/ 1568672 w 1957087"/>
              <a:gd name="connsiteY2830" fmla="*/ 817621 h 1253095"/>
              <a:gd name="connsiteX2831" fmla="*/ 1569938 w 1957087"/>
              <a:gd name="connsiteY2831" fmla="*/ 812091 h 1253095"/>
              <a:gd name="connsiteX2832" fmla="*/ 1579958 w 1957087"/>
              <a:gd name="connsiteY2832" fmla="*/ 803908 h 1253095"/>
              <a:gd name="connsiteX2833" fmla="*/ 1580999 w 1957087"/>
              <a:gd name="connsiteY2833" fmla="*/ 814622 h 1253095"/>
              <a:gd name="connsiteX2834" fmla="*/ 1584886 w 1957087"/>
              <a:gd name="connsiteY2834" fmla="*/ 812892 h 1253095"/>
              <a:gd name="connsiteX2835" fmla="*/ 1585835 w 1957087"/>
              <a:gd name="connsiteY2835" fmla="*/ 808745 h 1253095"/>
              <a:gd name="connsiteX2836" fmla="*/ 1585834 w 1957087"/>
              <a:gd name="connsiteY2836" fmla="*/ 808745 h 1253095"/>
              <a:gd name="connsiteX2837" fmla="*/ 1589059 w 1957087"/>
              <a:gd name="connsiteY2837" fmla="*/ 804827 h 1253095"/>
              <a:gd name="connsiteX2838" fmla="*/ 1594936 w 1957087"/>
              <a:gd name="connsiteY2838" fmla="*/ 809664 h 1253095"/>
              <a:gd name="connsiteX2839" fmla="*/ 1589176 w 1957087"/>
              <a:gd name="connsiteY2839" fmla="*/ 810673 h 1253095"/>
              <a:gd name="connsiteX2840" fmla="*/ 1585839 w 1957087"/>
              <a:gd name="connsiteY2840" fmla="*/ 808747 h 1253095"/>
              <a:gd name="connsiteX2841" fmla="*/ 1591712 w 1957087"/>
              <a:gd name="connsiteY2841" fmla="*/ 813581 h 1253095"/>
              <a:gd name="connsiteX2842" fmla="*/ 1583997 w 1957087"/>
              <a:gd name="connsiteY2842" fmla="*/ 826948 h 1253095"/>
              <a:gd name="connsiteX2843" fmla="*/ 1595977 w 1957087"/>
              <a:gd name="connsiteY2843" fmla="*/ 820377 h 1253095"/>
              <a:gd name="connsiteX2844" fmla="*/ 1595405 w 1957087"/>
              <a:gd name="connsiteY2844" fmla="*/ 833050 h 1253095"/>
              <a:gd name="connsiteX2845" fmla="*/ 1604506 w 1957087"/>
              <a:gd name="connsiteY2845" fmla="*/ 833968 h 1253095"/>
              <a:gd name="connsiteX2846" fmla="*/ 1609343 w 1957087"/>
              <a:gd name="connsiteY2846" fmla="*/ 828091 h 1253095"/>
              <a:gd name="connsiteX2847" fmla="*/ 1617526 w 1957087"/>
              <a:gd name="connsiteY2847" fmla="*/ 838112 h 1253095"/>
              <a:gd name="connsiteX2848" fmla="*/ 1622363 w 1957087"/>
              <a:gd name="connsiteY2848" fmla="*/ 832235 h 1253095"/>
              <a:gd name="connsiteX2849" fmla="*/ 1624322 w 1957087"/>
              <a:gd name="connsiteY2849" fmla="*/ 833847 h 1253095"/>
              <a:gd name="connsiteX2850" fmla="*/ 1619485 w 1957087"/>
              <a:gd name="connsiteY2850" fmla="*/ 839724 h 1253095"/>
              <a:gd name="connsiteX2851" fmla="*/ 1625362 w 1957087"/>
              <a:gd name="connsiteY2851" fmla="*/ 844561 h 1253095"/>
              <a:gd name="connsiteX2852" fmla="*/ 1628586 w 1957087"/>
              <a:gd name="connsiteY2852" fmla="*/ 840643 h 1253095"/>
              <a:gd name="connsiteX2853" fmla="*/ 1632504 w 1957087"/>
              <a:gd name="connsiteY2853" fmla="*/ 843868 h 1253095"/>
              <a:gd name="connsiteX2854" fmla="*/ 1634117 w 1957087"/>
              <a:gd name="connsiteY2854" fmla="*/ 841908 h 1253095"/>
              <a:gd name="connsiteX2855" fmla="*/ 1635783 w 1957087"/>
              <a:gd name="connsiteY2855" fmla="*/ 844796 h 1253095"/>
              <a:gd name="connsiteX2856" fmla="*/ 1634810 w 1957087"/>
              <a:gd name="connsiteY2856" fmla="*/ 849051 h 1253095"/>
              <a:gd name="connsiteX2857" fmla="*/ 1614995 w 1957087"/>
              <a:gd name="connsiteY2857" fmla="*/ 849173 h 1253095"/>
              <a:gd name="connsiteX2858" fmla="*/ 1608771 w 1957087"/>
              <a:gd name="connsiteY2858" fmla="*/ 840764 h 1253095"/>
              <a:gd name="connsiteX2859" fmla="*/ 1593220 w 1957087"/>
              <a:gd name="connsiteY2859" fmla="*/ 847681 h 1253095"/>
              <a:gd name="connsiteX2860" fmla="*/ 1594260 w 1957087"/>
              <a:gd name="connsiteY2860" fmla="*/ 858395 h 1253095"/>
              <a:gd name="connsiteX2861" fmla="*/ 1581588 w 1957087"/>
              <a:gd name="connsiteY2861" fmla="*/ 857823 h 1253095"/>
              <a:gd name="connsiteX2862" fmla="*/ 1576751 w 1957087"/>
              <a:gd name="connsiteY2862" fmla="*/ 863701 h 1253095"/>
              <a:gd name="connsiteX2863" fmla="*/ 1587811 w 1957087"/>
              <a:gd name="connsiteY2863" fmla="*/ 866231 h 1253095"/>
              <a:gd name="connsiteX2864" fmla="*/ 1598525 w 1957087"/>
              <a:gd name="connsiteY2864" fmla="*/ 865191 h 1253095"/>
              <a:gd name="connsiteX2865" fmla="*/ 1594260 w 1957087"/>
              <a:gd name="connsiteY2865" fmla="*/ 858395 h 1253095"/>
              <a:gd name="connsiteX2866" fmla="*/ 1601056 w 1957087"/>
              <a:gd name="connsiteY2866" fmla="*/ 854130 h 1253095"/>
              <a:gd name="connsiteX2867" fmla="*/ 1605893 w 1957087"/>
              <a:gd name="connsiteY2867" fmla="*/ 848254 h 1253095"/>
              <a:gd name="connsiteX2868" fmla="*/ 1611770 w 1957087"/>
              <a:gd name="connsiteY2868" fmla="*/ 853091 h 1253095"/>
              <a:gd name="connsiteX2869" fmla="*/ 1610852 w 1957087"/>
              <a:gd name="connsiteY2869" fmla="*/ 862192 h 1253095"/>
              <a:gd name="connsiteX2870" fmla="*/ 1628707 w 1957087"/>
              <a:gd name="connsiteY2870" fmla="*/ 860458 h 1253095"/>
              <a:gd name="connsiteX2871" fmla="*/ 1641952 w 1957087"/>
              <a:gd name="connsiteY2871" fmla="*/ 848357 h 1253095"/>
              <a:gd name="connsiteX2872" fmla="*/ 1636825 w 1957087"/>
              <a:gd name="connsiteY2872" fmla="*/ 846601 h 1253095"/>
              <a:gd name="connsiteX2873" fmla="*/ 1635783 w 1957087"/>
              <a:gd name="connsiteY2873" fmla="*/ 844796 h 1253095"/>
              <a:gd name="connsiteX2874" fmla="*/ 1636075 w 1957087"/>
              <a:gd name="connsiteY2874" fmla="*/ 843520 h 1253095"/>
              <a:gd name="connsiteX2875" fmla="*/ 1634117 w 1957087"/>
              <a:gd name="connsiteY2875" fmla="*/ 841908 h 1253095"/>
              <a:gd name="connsiteX2876" fmla="*/ 1635729 w 1957087"/>
              <a:gd name="connsiteY2876" fmla="*/ 839950 h 1253095"/>
              <a:gd name="connsiteX2877" fmla="*/ 1638260 w 1957087"/>
              <a:gd name="connsiteY2877" fmla="*/ 828889 h 1253095"/>
              <a:gd name="connsiteX2878" fmla="*/ 1640565 w 1957087"/>
              <a:gd name="connsiteY2878" fmla="*/ 834073 h 1253095"/>
              <a:gd name="connsiteX2879" fmla="*/ 1652544 w 1957087"/>
              <a:gd name="connsiteY2879" fmla="*/ 827502 h 1253095"/>
              <a:gd name="connsiteX2880" fmla="*/ 1651279 w 1957087"/>
              <a:gd name="connsiteY2880" fmla="*/ 833032 h 1253095"/>
              <a:gd name="connsiteX2881" fmla="*/ 1656809 w 1957087"/>
              <a:gd name="connsiteY2881" fmla="*/ 834298 h 1253095"/>
              <a:gd name="connsiteX2882" fmla="*/ 1658196 w 1957087"/>
              <a:gd name="connsiteY2882" fmla="*/ 848583 h 1253095"/>
              <a:gd name="connsiteX2883" fmla="*/ 1644258 w 1957087"/>
              <a:gd name="connsiteY2883" fmla="*/ 853541 h 1253095"/>
              <a:gd name="connsiteX2884" fmla="*/ 1648281 w 1957087"/>
              <a:gd name="connsiteY2884" fmla="*/ 868865 h 1253095"/>
              <a:gd name="connsiteX2885" fmla="*/ 1650498 w 1957087"/>
              <a:gd name="connsiteY2885" fmla="*/ 868014 h 1253095"/>
              <a:gd name="connsiteX2886" fmla="*/ 1646909 w 1957087"/>
              <a:gd name="connsiteY2886" fmla="*/ 862296 h 1253095"/>
              <a:gd name="connsiteX2887" fmla="*/ 1652093 w 1957087"/>
              <a:gd name="connsiteY2887" fmla="*/ 859990 h 1253095"/>
              <a:gd name="connsiteX2888" fmla="*/ 1655318 w 1957087"/>
              <a:gd name="connsiteY2888" fmla="*/ 856072 h 1253095"/>
              <a:gd name="connsiteX2889" fmla="*/ 1657623 w 1957087"/>
              <a:gd name="connsiteY2889" fmla="*/ 861256 h 1253095"/>
              <a:gd name="connsiteX2890" fmla="*/ 1661195 w 1957087"/>
              <a:gd name="connsiteY2890" fmla="*/ 860909 h 1253095"/>
              <a:gd name="connsiteX2891" fmla="*/ 1668909 w 1957087"/>
              <a:gd name="connsiteY2891" fmla="*/ 847543 h 1253095"/>
              <a:gd name="connsiteX2892" fmla="*/ 1672827 w 1957087"/>
              <a:gd name="connsiteY2892" fmla="*/ 850768 h 1253095"/>
              <a:gd name="connsiteX2893" fmla="*/ 1671562 w 1957087"/>
              <a:gd name="connsiteY2893" fmla="*/ 856297 h 1253095"/>
              <a:gd name="connsiteX2894" fmla="*/ 1664766 w 1957087"/>
              <a:gd name="connsiteY2894" fmla="*/ 860562 h 1253095"/>
              <a:gd name="connsiteX2895" fmla="*/ 1664585 w 1957087"/>
              <a:gd name="connsiteY2895" fmla="*/ 865537 h 1253095"/>
              <a:gd name="connsiteX2896" fmla="*/ 1663601 w 1957087"/>
              <a:gd name="connsiteY2896" fmla="*/ 864224 h 1253095"/>
              <a:gd name="connsiteX2897" fmla="*/ 1664566 w 1957087"/>
              <a:gd name="connsiteY2897" fmla="*/ 866045 h 1253095"/>
              <a:gd name="connsiteX2898" fmla="*/ 1664585 w 1957087"/>
              <a:gd name="connsiteY2898" fmla="*/ 865537 h 1253095"/>
              <a:gd name="connsiteX2899" fmla="*/ 1667419 w 1957087"/>
              <a:gd name="connsiteY2899" fmla="*/ 869317 h 1253095"/>
              <a:gd name="connsiteX2900" fmla="*/ 1664194 w 1957087"/>
              <a:gd name="connsiteY2900" fmla="*/ 873235 h 1253095"/>
              <a:gd name="connsiteX2901" fmla="*/ 1656705 w 1957087"/>
              <a:gd name="connsiteY2901" fmla="*/ 870357 h 1253095"/>
              <a:gd name="connsiteX2902" fmla="*/ 1657970 w 1957087"/>
              <a:gd name="connsiteY2902" fmla="*/ 864827 h 1253095"/>
              <a:gd name="connsiteX2903" fmla="*/ 1653063 w 1957087"/>
              <a:gd name="connsiteY2903" fmla="*/ 867906 h 1253095"/>
              <a:gd name="connsiteX2904" fmla="*/ 1657745 w 1957087"/>
              <a:gd name="connsiteY2904" fmla="*/ 881071 h 1253095"/>
              <a:gd name="connsiteX2905" fmla="*/ 1662582 w 1957087"/>
              <a:gd name="connsiteY2905" fmla="*/ 875194 h 1253095"/>
              <a:gd name="connsiteX2906" fmla="*/ 1663276 w 1957087"/>
              <a:gd name="connsiteY2906" fmla="*/ 882336 h 1253095"/>
              <a:gd name="connsiteX2907" fmla="*/ 1652562 w 1957087"/>
              <a:gd name="connsiteY2907" fmla="*/ 883377 h 1253095"/>
              <a:gd name="connsiteX2908" fmla="*/ 1648990 w 1957087"/>
              <a:gd name="connsiteY2908" fmla="*/ 883723 h 1253095"/>
              <a:gd name="connsiteX2909" fmla="*/ 1647725 w 1957087"/>
              <a:gd name="connsiteY2909" fmla="*/ 889253 h 1253095"/>
              <a:gd name="connsiteX2910" fmla="*/ 1653255 w 1957087"/>
              <a:gd name="connsiteY2910" fmla="*/ 890519 h 1253095"/>
              <a:gd name="connsiteX2911" fmla="*/ 1646806 w 1957087"/>
              <a:gd name="connsiteY2911" fmla="*/ 898355 h 1253095"/>
              <a:gd name="connsiteX2912" fmla="*/ 1652337 w 1957087"/>
              <a:gd name="connsiteY2912" fmla="*/ 899620 h 1253095"/>
              <a:gd name="connsiteX2913" fmla="*/ 1647847 w 1957087"/>
              <a:gd name="connsiteY2913" fmla="*/ 909069 h 1253095"/>
              <a:gd name="connsiteX2914" fmla="*/ 1654643 w 1957087"/>
              <a:gd name="connsiteY2914" fmla="*/ 904804 h 1253095"/>
              <a:gd name="connsiteX2915" fmla="*/ 1664437 w 1957087"/>
              <a:gd name="connsiteY2915" fmla="*/ 912865 h 1253095"/>
              <a:gd name="connsiteX2916" fmla="*/ 1667090 w 1957087"/>
              <a:gd name="connsiteY2916" fmla="*/ 921620 h 1253095"/>
              <a:gd name="connsiteX2917" fmla="*/ 1669395 w 1957087"/>
              <a:gd name="connsiteY2917" fmla="*/ 926803 h 1253095"/>
              <a:gd name="connsiteX2918" fmla="*/ 1649580 w 1957087"/>
              <a:gd name="connsiteY2918" fmla="*/ 926925 h 1253095"/>
              <a:gd name="connsiteX2919" fmla="*/ 1642437 w 1957087"/>
              <a:gd name="connsiteY2919" fmla="*/ 927618 h 1253095"/>
              <a:gd name="connsiteX2920" fmla="*/ 1643131 w 1957087"/>
              <a:gd name="connsiteY2920" fmla="*/ 934760 h 1253095"/>
              <a:gd name="connsiteX2921" fmla="*/ 1649580 w 1957087"/>
              <a:gd name="connsiteY2921" fmla="*/ 926925 h 1253095"/>
              <a:gd name="connsiteX2922" fmla="*/ 1651886 w 1957087"/>
              <a:gd name="connsiteY2922" fmla="*/ 932108 h 1253095"/>
              <a:gd name="connsiteX2923" fmla="*/ 1664212 w 1957087"/>
              <a:gd name="connsiteY2923" fmla="*/ 929109 h 1253095"/>
              <a:gd name="connsiteX2924" fmla="*/ 1668823 w 1957087"/>
              <a:gd name="connsiteY2924" fmla="*/ 939476 h 1253095"/>
              <a:gd name="connsiteX2925" fmla="*/ 1674926 w 1957087"/>
              <a:gd name="connsiteY2925" fmla="*/ 928069 h 1253095"/>
              <a:gd name="connsiteX2926" fmla="*/ 1686679 w 1957087"/>
              <a:gd name="connsiteY2926" fmla="*/ 937742 h 1253095"/>
              <a:gd name="connsiteX2927" fmla="*/ 1677924 w 1957087"/>
              <a:gd name="connsiteY2927" fmla="*/ 940395 h 1253095"/>
              <a:gd name="connsiteX2928" fmla="*/ 1696821 w 1957087"/>
              <a:gd name="connsiteY2928" fmla="*/ 949375 h 1253095"/>
              <a:gd name="connsiteX2929" fmla="*/ 1698087 w 1957087"/>
              <a:gd name="connsiteY2929" fmla="*/ 943845 h 1253095"/>
              <a:gd name="connsiteX2930" fmla="*/ 1703963 w 1957087"/>
              <a:gd name="connsiteY2930" fmla="*/ 948681 h 1253095"/>
              <a:gd name="connsiteX2931" fmla="*/ 1695902 w 1957087"/>
              <a:gd name="connsiteY2931" fmla="*/ 958476 h 1253095"/>
              <a:gd name="connsiteX2932" fmla="*/ 1688066 w 1957087"/>
              <a:gd name="connsiteY2932" fmla="*/ 952028 h 1253095"/>
              <a:gd name="connsiteX2933" fmla="*/ 1698208 w 1957087"/>
              <a:gd name="connsiteY2933" fmla="*/ 963660 h 1253095"/>
              <a:gd name="connsiteX2934" fmla="*/ 1707309 w 1957087"/>
              <a:gd name="connsiteY2934" fmla="*/ 964579 h 1253095"/>
              <a:gd name="connsiteX2935" fmla="*/ 1712146 w 1957087"/>
              <a:gd name="connsiteY2935" fmla="*/ 958702 h 1253095"/>
              <a:gd name="connsiteX2936" fmla="*/ 1718023 w 1957087"/>
              <a:gd name="connsiteY2936" fmla="*/ 963539 h 1253095"/>
              <a:gd name="connsiteX2937" fmla="*/ 1722860 w 1957087"/>
              <a:gd name="connsiteY2937" fmla="*/ 957661 h 1253095"/>
              <a:gd name="connsiteX2938" fmla="*/ 1730003 w 1957087"/>
              <a:gd name="connsiteY2938" fmla="*/ 956968 h 1253095"/>
              <a:gd name="connsiteX2939" fmla="*/ 1730047 w 1957087"/>
              <a:gd name="connsiteY2939" fmla="*/ 960906 h 1253095"/>
              <a:gd name="connsiteX2940" fmla="*/ 1725512 w 1957087"/>
              <a:gd name="connsiteY2940" fmla="*/ 966416 h 1253095"/>
              <a:gd name="connsiteX2941" fmla="*/ 1720675 w 1957087"/>
              <a:gd name="connsiteY2941" fmla="*/ 972293 h 1253095"/>
              <a:gd name="connsiteX2942" fmla="*/ 1714799 w 1957087"/>
              <a:gd name="connsiteY2942" fmla="*/ 967457 h 1253095"/>
              <a:gd name="connsiteX2943" fmla="*/ 1713186 w 1957087"/>
              <a:gd name="connsiteY2943" fmla="*/ 969416 h 1253095"/>
              <a:gd name="connsiteX2944" fmla="*/ 1719063 w 1957087"/>
              <a:gd name="connsiteY2944" fmla="*/ 974252 h 1253095"/>
              <a:gd name="connsiteX2945" fmla="*/ 1723328 w 1957087"/>
              <a:gd name="connsiteY2945" fmla="*/ 981048 h 1253095"/>
              <a:gd name="connsiteX2946" fmla="*/ 1732083 w 1957087"/>
              <a:gd name="connsiteY2946" fmla="*/ 978396 h 1253095"/>
              <a:gd name="connsiteX2947" fmla="*/ 1733168 w 1957087"/>
              <a:gd name="connsiteY2947" fmla="*/ 973655 h 1253095"/>
              <a:gd name="connsiteX2948" fmla="*/ 1735307 w 1957087"/>
              <a:gd name="connsiteY2948" fmla="*/ 974477 h 1253095"/>
              <a:gd name="connsiteX2949" fmla="*/ 1737266 w 1957087"/>
              <a:gd name="connsiteY2949" fmla="*/ 976090 h 1253095"/>
              <a:gd name="connsiteX2950" fmla="*/ 1734042 w 1957087"/>
              <a:gd name="connsiteY2950" fmla="*/ 980008 h 1253095"/>
              <a:gd name="connsiteX2951" fmla="*/ 1739572 w 1957087"/>
              <a:gd name="connsiteY2951" fmla="*/ 981273 h 1253095"/>
              <a:gd name="connsiteX2952" fmla="*/ 1742797 w 1957087"/>
              <a:gd name="connsiteY2952" fmla="*/ 977355 h 1253095"/>
              <a:gd name="connsiteX2953" fmla="*/ 1735307 w 1957087"/>
              <a:gd name="connsiteY2953" fmla="*/ 974477 h 1253095"/>
              <a:gd name="connsiteX2954" fmla="*/ 1733348 w 1957087"/>
              <a:gd name="connsiteY2954" fmla="*/ 972865 h 1253095"/>
              <a:gd name="connsiteX2955" fmla="*/ 1733168 w 1957087"/>
              <a:gd name="connsiteY2955" fmla="*/ 973655 h 1253095"/>
              <a:gd name="connsiteX2956" fmla="*/ 1727818 w 1957087"/>
              <a:gd name="connsiteY2956" fmla="*/ 971600 h 1253095"/>
              <a:gd name="connsiteX2957" fmla="*/ 1741409 w 1957087"/>
              <a:gd name="connsiteY2957" fmla="*/ 963071 h 1253095"/>
              <a:gd name="connsiteX2958" fmla="*/ 1730003 w 1957087"/>
              <a:gd name="connsiteY2958" fmla="*/ 956967 h 1253095"/>
              <a:gd name="connsiteX2959" fmla="*/ 1744287 w 1957087"/>
              <a:gd name="connsiteY2959" fmla="*/ 955581 h 1253095"/>
              <a:gd name="connsiteX2960" fmla="*/ 1743716 w 1957087"/>
              <a:gd name="connsiteY2960" fmla="*/ 968254 h 1253095"/>
              <a:gd name="connsiteX2961" fmla="*/ 1752817 w 1957087"/>
              <a:gd name="connsiteY2961" fmla="*/ 969173 h 1253095"/>
              <a:gd name="connsiteX2962" fmla="*/ 1756163 w 1957087"/>
              <a:gd name="connsiteY2962" fmla="*/ 985069 h 1253095"/>
              <a:gd name="connsiteX2963" fmla="*/ 1767795 w 1957087"/>
              <a:gd name="connsiteY2963" fmla="*/ 974928 h 1253095"/>
              <a:gd name="connsiteX2964" fmla="*/ 1768488 w 1957087"/>
              <a:gd name="connsiteY2964" fmla="*/ 982071 h 1253095"/>
              <a:gd name="connsiteX2965" fmla="*/ 1754897 w 1957087"/>
              <a:gd name="connsiteY2965" fmla="*/ 990600 h 1253095"/>
              <a:gd name="connsiteX2966" fmla="*/ 1749020 w 1957087"/>
              <a:gd name="connsiteY2966" fmla="*/ 985763 h 1253095"/>
              <a:gd name="connsiteX2967" fmla="*/ 1746489 w 1957087"/>
              <a:gd name="connsiteY2967" fmla="*/ 996824 h 1253095"/>
              <a:gd name="connsiteX2968" fmla="*/ 1755244 w 1957087"/>
              <a:gd name="connsiteY2968" fmla="*/ 994171 h 1253095"/>
              <a:gd name="connsiteX2969" fmla="*/ 1763426 w 1957087"/>
              <a:gd name="connsiteY2969" fmla="*/ 1004191 h 1253095"/>
              <a:gd name="connsiteX2970" fmla="*/ 1773100 w 1957087"/>
              <a:gd name="connsiteY2970" fmla="*/ 992437 h 1253095"/>
              <a:gd name="connsiteX2971" fmla="*/ 1775405 w 1957087"/>
              <a:gd name="connsiteY2971" fmla="*/ 997621 h 1253095"/>
              <a:gd name="connsiteX2972" fmla="*/ 1770569 w 1957087"/>
              <a:gd name="connsiteY2972" fmla="*/ 1003498 h 1253095"/>
              <a:gd name="connsiteX2973" fmla="*/ 1779324 w 1957087"/>
              <a:gd name="connsiteY2973" fmla="*/ 1000845 h 1253095"/>
              <a:gd name="connsiteX2974" fmla="*/ 1775405 w 1957087"/>
              <a:gd name="connsiteY2974" fmla="*/ 997621 h 1253095"/>
              <a:gd name="connsiteX2975" fmla="*/ 1778630 w 1957087"/>
              <a:gd name="connsiteY2975" fmla="*/ 993703 h 1253095"/>
              <a:gd name="connsiteX2976" fmla="*/ 1785201 w 1957087"/>
              <a:gd name="connsiteY2976" fmla="*/ 1005682 h 1253095"/>
              <a:gd name="connsiteX2977" fmla="*/ 1780017 w 1957087"/>
              <a:gd name="connsiteY2977" fmla="*/ 1007988 h 1253095"/>
              <a:gd name="connsiteX2978" fmla="*/ 1782323 w 1957087"/>
              <a:gd name="connsiteY2978" fmla="*/ 1013172 h 1253095"/>
              <a:gd name="connsiteX2979" fmla="*/ 1770343 w 1957087"/>
              <a:gd name="connsiteY2979" fmla="*/ 1019742 h 1253095"/>
              <a:gd name="connsiteX2980" fmla="*/ 1769425 w 1957087"/>
              <a:gd name="connsiteY2980" fmla="*/ 1028843 h 1253095"/>
              <a:gd name="connsiteX2981" fmla="*/ 1759630 w 1957087"/>
              <a:gd name="connsiteY2981" fmla="*/ 1020782 h 1253095"/>
              <a:gd name="connsiteX2982" fmla="*/ 1758711 w 1957087"/>
              <a:gd name="connsiteY2982" fmla="*/ 1029883 h 1253095"/>
              <a:gd name="connsiteX2983" fmla="*/ 1751915 w 1957087"/>
              <a:gd name="connsiteY2983" fmla="*/ 1034148 h 1253095"/>
              <a:gd name="connsiteX2984" fmla="*/ 1751653 w 1957087"/>
              <a:gd name="connsiteY2984" fmla="*/ 1033366 h 1253095"/>
              <a:gd name="connsiteX2985" fmla="*/ 1746731 w 1957087"/>
              <a:gd name="connsiteY2985" fmla="*/ 1036455 h 1253095"/>
              <a:gd name="connsiteX2986" fmla="*/ 1743732 w 1957087"/>
              <a:gd name="connsiteY2986" fmla="*/ 1024128 h 1253095"/>
              <a:gd name="connsiteX2987" fmla="*/ 1748724 w 1957087"/>
              <a:gd name="connsiteY2987" fmla="*/ 1024632 h 1253095"/>
              <a:gd name="connsiteX2988" fmla="*/ 1744305 w 1957087"/>
              <a:gd name="connsiteY2988" fmla="*/ 1011455 h 1253095"/>
              <a:gd name="connsiteX2989" fmla="*/ 1735550 w 1957087"/>
              <a:gd name="connsiteY2989" fmla="*/ 1014108 h 1253095"/>
              <a:gd name="connsiteX2990" fmla="*/ 1727714 w 1957087"/>
              <a:gd name="connsiteY2990" fmla="*/ 1007658 h 1253095"/>
              <a:gd name="connsiteX2991" fmla="*/ 1726795 w 1957087"/>
              <a:gd name="connsiteY2991" fmla="*/ 1016760 h 1253095"/>
              <a:gd name="connsiteX2992" fmla="*/ 1718040 w 1957087"/>
              <a:gd name="connsiteY2992" fmla="*/ 1019412 h 1253095"/>
              <a:gd name="connsiteX2993" fmla="*/ 1723918 w 1957087"/>
              <a:gd name="connsiteY2993" fmla="*/ 1024249 h 1253095"/>
              <a:gd name="connsiteX2994" fmla="*/ 1719081 w 1957087"/>
              <a:gd name="connsiteY2994" fmla="*/ 1030126 h 1253095"/>
              <a:gd name="connsiteX2995" fmla="*/ 1716203 w 1957087"/>
              <a:gd name="connsiteY2995" fmla="*/ 1037616 h 1253095"/>
              <a:gd name="connsiteX2996" fmla="*/ 1703876 w 1957087"/>
              <a:gd name="connsiteY2996" fmla="*/ 1040615 h 1253095"/>
              <a:gd name="connsiteX2997" fmla="*/ 1712059 w 1957087"/>
              <a:gd name="connsiteY2997" fmla="*/ 1050635 h 1253095"/>
              <a:gd name="connsiteX2998" fmla="*/ 1716896 w 1957087"/>
              <a:gd name="connsiteY2998" fmla="*/ 1044758 h 1253095"/>
              <a:gd name="connsiteX2999" fmla="*/ 1723467 w 1957087"/>
              <a:gd name="connsiteY2999" fmla="*/ 1056738 h 1253095"/>
              <a:gd name="connsiteX3000" fmla="*/ 1717590 w 1957087"/>
              <a:gd name="connsiteY3000" fmla="*/ 1051901 h 1253095"/>
              <a:gd name="connsiteX3001" fmla="*/ 1712753 w 1957087"/>
              <a:gd name="connsiteY3001" fmla="*/ 1057777 h 1253095"/>
              <a:gd name="connsiteX3002" fmla="*/ 1705264 w 1957087"/>
              <a:gd name="connsiteY3002" fmla="*/ 1054899 h 1253095"/>
              <a:gd name="connsiteX3003" fmla="*/ 1713100 w 1957087"/>
              <a:gd name="connsiteY3003" fmla="*/ 1061349 h 1253095"/>
              <a:gd name="connsiteX3004" fmla="*/ 1702386 w 1957087"/>
              <a:gd name="connsiteY3004" fmla="*/ 1062389 h 1253095"/>
              <a:gd name="connsiteX3005" fmla="*/ 1702508 w 1957087"/>
              <a:gd name="connsiteY3005" fmla="*/ 1082204 h 1253095"/>
              <a:gd name="connsiteX3006" fmla="*/ 1698590 w 1957087"/>
              <a:gd name="connsiteY3006" fmla="*/ 1078979 h 1253095"/>
              <a:gd name="connsiteX3007" fmla="*/ 1692834 w 1957087"/>
              <a:gd name="connsiteY3007" fmla="*/ 1093958 h 1253095"/>
              <a:gd name="connsiteX3008" fmla="*/ 1700323 w 1957087"/>
              <a:gd name="connsiteY3008" fmla="*/ 1096835 h 1253095"/>
              <a:gd name="connsiteX3009" fmla="*/ 1713568 w 1957087"/>
              <a:gd name="connsiteY3009" fmla="*/ 1084735 h 1253095"/>
              <a:gd name="connsiteX3010" fmla="*/ 1708731 w 1957087"/>
              <a:gd name="connsiteY3010" fmla="*/ 1090612 h 1253095"/>
              <a:gd name="connsiteX3011" fmla="*/ 1718180 w 1957087"/>
              <a:gd name="connsiteY3011" fmla="*/ 1095102 h 1253095"/>
              <a:gd name="connsiteX3012" fmla="*/ 1722444 w 1957087"/>
              <a:gd name="connsiteY3012" fmla="*/ 1101898 h 1253095"/>
              <a:gd name="connsiteX3013" fmla="*/ 1715649 w 1957087"/>
              <a:gd name="connsiteY3013" fmla="*/ 1106162 h 1253095"/>
              <a:gd name="connsiteX3014" fmla="*/ 1721872 w 1957087"/>
              <a:gd name="connsiteY3014" fmla="*/ 1114570 h 1253095"/>
              <a:gd name="connsiteX3015" fmla="*/ 1729014 w 1957087"/>
              <a:gd name="connsiteY3015" fmla="*/ 1113877 h 1253095"/>
              <a:gd name="connsiteX3016" fmla="*/ 1731667 w 1957087"/>
              <a:gd name="connsiteY3016" fmla="*/ 1122632 h 1253095"/>
              <a:gd name="connsiteX3017" fmla="*/ 1726483 w 1957087"/>
              <a:gd name="connsiteY3017" fmla="*/ 1124937 h 1253095"/>
              <a:gd name="connsiteX3018" fmla="*/ 1726830 w 1957087"/>
              <a:gd name="connsiteY3018" fmla="*/ 1128509 h 1253095"/>
              <a:gd name="connsiteX3019" fmla="*/ 1726829 w 1957087"/>
              <a:gd name="connsiteY3019" fmla="*/ 1128509 h 1253095"/>
              <a:gd name="connsiteX3020" fmla="*/ 1724645 w 1957087"/>
              <a:gd name="connsiteY3020" fmla="*/ 1143140 h 1253095"/>
              <a:gd name="connsiteX3021" fmla="*/ 1717156 w 1957087"/>
              <a:gd name="connsiteY3021" fmla="*/ 1140262 h 1253095"/>
              <a:gd name="connsiteX3022" fmla="*/ 1726828 w 1957087"/>
              <a:gd name="connsiteY3022" fmla="*/ 1128509 h 1253095"/>
              <a:gd name="connsiteX3023" fmla="*/ 1714851 w 1957087"/>
              <a:gd name="connsiteY3023" fmla="*/ 1135079 h 1253095"/>
              <a:gd name="connsiteX3024" fmla="*/ 1709321 w 1957087"/>
              <a:gd name="connsiteY3024" fmla="*/ 1133813 h 1253095"/>
              <a:gd name="connsiteX3025" fmla="*/ 1697341 w 1957087"/>
              <a:gd name="connsiteY3025" fmla="*/ 1140384 h 1253095"/>
              <a:gd name="connsiteX3026" fmla="*/ 1692504 w 1957087"/>
              <a:gd name="connsiteY3026" fmla="*/ 1146261 h 1253095"/>
              <a:gd name="connsiteX3027" fmla="*/ 1693198 w 1957087"/>
              <a:gd name="connsiteY3027" fmla="*/ 1153403 h 1253095"/>
              <a:gd name="connsiteX3028" fmla="*/ 1683178 w 1957087"/>
              <a:gd name="connsiteY3028" fmla="*/ 1161586 h 1253095"/>
              <a:gd name="connsiteX3029" fmla="*/ 1677301 w 1957087"/>
              <a:gd name="connsiteY3029" fmla="*/ 1156749 h 1253095"/>
              <a:gd name="connsiteX3030" fmla="*/ 1676834 w 1957087"/>
              <a:gd name="connsiteY3030" fmla="*/ 1161910 h 1253095"/>
              <a:gd name="connsiteX3031" fmla="*/ 1676683 w 1957087"/>
              <a:gd name="connsiteY3031" fmla="*/ 1161991 h 1253095"/>
              <a:gd name="connsiteX3032" fmla="*/ 1676825 w 1957087"/>
              <a:gd name="connsiteY3032" fmla="*/ 1162006 h 1253095"/>
              <a:gd name="connsiteX3033" fmla="*/ 1676834 w 1957087"/>
              <a:gd name="connsiteY3033" fmla="*/ 1161910 h 1253095"/>
              <a:gd name="connsiteX3034" fmla="*/ 1677513 w 1957087"/>
              <a:gd name="connsiteY3034" fmla="*/ 1161545 h 1253095"/>
              <a:gd name="connsiteX3035" fmla="*/ 1679953 w 1957087"/>
              <a:gd name="connsiteY3035" fmla="*/ 1165504 h 1253095"/>
              <a:gd name="connsiteX3036" fmla="*/ 1679540 w 1957087"/>
              <a:gd name="connsiteY3036" fmla="*/ 1167737 h 1253095"/>
              <a:gd name="connsiteX3037" fmla="*/ 1676728 w 1957087"/>
              <a:gd name="connsiteY3037" fmla="*/ 1169422 h 1253095"/>
              <a:gd name="connsiteX3038" fmla="*/ 1677422 w 1957087"/>
              <a:gd name="connsiteY3038" fmla="*/ 1176564 h 1253095"/>
              <a:gd name="connsiteX3039" fmla="*/ 1671892 w 1957087"/>
              <a:gd name="connsiteY3039" fmla="*/ 1175298 h 1253095"/>
              <a:gd name="connsiteX3040" fmla="*/ 1668667 w 1957087"/>
              <a:gd name="connsiteY3040" fmla="*/ 1179216 h 1253095"/>
              <a:gd name="connsiteX3041" fmla="*/ 1667749 w 1957087"/>
              <a:gd name="connsiteY3041" fmla="*/ 1188318 h 1253095"/>
              <a:gd name="connsiteX3042" fmla="*/ 1675585 w 1957087"/>
              <a:gd name="connsiteY3042" fmla="*/ 1194767 h 1253095"/>
              <a:gd name="connsiteX3043" fmla="*/ 1666830 w 1957087"/>
              <a:gd name="connsiteY3043" fmla="*/ 1197420 h 1253095"/>
              <a:gd name="connsiteX3044" fmla="*/ 1665564 w 1957087"/>
              <a:gd name="connsiteY3044" fmla="*/ 1202950 h 1253095"/>
              <a:gd name="connsiteX3045" fmla="*/ 1674319 w 1957087"/>
              <a:gd name="connsiteY3045" fmla="*/ 1200298 h 1253095"/>
              <a:gd name="connsiteX3046" fmla="*/ 1676624 w 1957087"/>
              <a:gd name="connsiteY3046" fmla="*/ 1205481 h 1253095"/>
              <a:gd name="connsiteX3047" fmla="*/ 1683767 w 1957087"/>
              <a:gd name="connsiteY3047" fmla="*/ 1204787 h 1253095"/>
              <a:gd name="connsiteX3048" fmla="*/ 1686073 w 1957087"/>
              <a:gd name="connsiteY3048" fmla="*/ 1209971 h 1253095"/>
              <a:gd name="connsiteX3049" fmla="*/ 1676971 w 1957087"/>
              <a:gd name="connsiteY3049" fmla="*/ 1209052 h 1253095"/>
              <a:gd name="connsiteX3050" fmla="*/ 1675706 w 1957087"/>
              <a:gd name="connsiteY3050" fmla="*/ 1214582 h 1253095"/>
              <a:gd name="connsiteX3051" fmla="*/ 1667743 w 1957087"/>
              <a:gd name="connsiteY3051" fmla="*/ 1213778 h 1253095"/>
              <a:gd name="connsiteX3052" fmla="*/ 1665607 w 1957087"/>
              <a:gd name="connsiteY3052" fmla="*/ 1212271 h 1253095"/>
              <a:gd name="connsiteX3053" fmla="*/ 1670176 w 1957087"/>
              <a:gd name="connsiteY3053" fmla="*/ 1213316 h 1253095"/>
              <a:gd name="connsiteX3054" fmla="*/ 1660728 w 1957087"/>
              <a:gd name="connsiteY3054" fmla="*/ 1208827 h 1253095"/>
              <a:gd name="connsiteX3055" fmla="*/ 1665607 w 1957087"/>
              <a:gd name="connsiteY3055" fmla="*/ 1212271 h 1253095"/>
              <a:gd name="connsiteX3056" fmla="*/ 1653585 w 1957087"/>
              <a:gd name="connsiteY3056" fmla="*/ 1209520 h 1253095"/>
              <a:gd name="connsiteX3057" fmla="*/ 1649095 w 1957087"/>
              <a:gd name="connsiteY3057" fmla="*/ 1218969 h 1253095"/>
              <a:gd name="connsiteX3058" fmla="*/ 1661768 w 1957087"/>
              <a:gd name="connsiteY3058" fmla="*/ 1219541 h 1253095"/>
              <a:gd name="connsiteX3059" fmla="*/ 1662114 w 1957087"/>
              <a:gd name="connsiteY3059" fmla="*/ 1223111 h 1253095"/>
              <a:gd name="connsiteX3060" fmla="*/ 1660891 w 1957087"/>
              <a:gd name="connsiteY3060" fmla="*/ 1223153 h 1253095"/>
              <a:gd name="connsiteX3061" fmla="*/ 1662460 w 1957087"/>
              <a:gd name="connsiteY3061" fmla="*/ 1226683 h 1253095"/>
              <a:gd name="connsiteX3062" fmla="*/ 1657278 w 1957087"/>
              <a:gd name="connsiteY3062" fmla="*/ 1228989 h 1253095"/>
              <a:gd name="connsiteX3063" fmla="*/ 1659583 w 1957087"/>
              <a:gd name="connsiteY3063" fmla="*/ 1234172 h 1253095"/>
              <a:gd name="connsiteX3064" fmla="*/ 1663848 w 1957087"/>
              <a:gd name="connsiteY3064" fmla="*/ 1240968 h 1253095"/>
              <a:gd name="connsiteX3065" fmla="*/ 1648869 w 1957087"/>
              <a:gd name="connsiteY3065" fmla="*/ 1235213 h 1253095"/>
              <a:gd name="connsiteX3066" fmla="*/ 1646563 w 1957087"/>
              <a:gd name="connsiteY3066" fmla="*/ 1230029 h 1253095"/>
              <a:gd name="connsiteX3067" fmla="*/ 1657277 w 1957087"/>
              <a:gd name="connsiteY3067" fmla="*/ 1228989 h 1253095"/>
              <a:gd name="connsiteX3068" fmla="*/ 1659501 w 1957087"/>
              <a:gd name="connsiteY3068" fmla="*/ 1223201 h 1253095"/>
              <a:gd name="connsiteX3069" fmla="*/ 1654929 w 1957087"/>
              <a:gd name="connsiteY3069" fmla="*/ 1223359 h 1253095"/>
              <a:gd name="connsiteX3070" fmla="*/ 1647483 w 1957087"/>
              <a:gd name="connsiteY3070" fmla="*/ 1220928 h 1253095"/>
              <a:gd name="connsiteX3071" fmla="*/ 1643565 w 1957087"/>
              <a:gd name="connsiteY3071" fmla="*/ 1217703 h 1253095"/>
              <a:gd name="connsiteX3072" fmla="*/ 1641259 w 1957087"/>
              <a:gd name="connsiteY3072" fmla="*/ 1212519 h 1253095"/>
              <a:gd name="connsiteX3073" fmla="*/ 1631464 w 1957087"/>
              <a:gd name="connsiteY3073" fmla="*/ 1204458 h 1253095"/>
              <a:gd name="connsiteX3074" fmla="*/ 1635728 w 1957087"/>
              <a:gd name="connsiteY3074" fmla="*/ 1211254 h 1253095"/>
              <a:gd name="connsiteX3075" fmla="*/ 1634463 w 1957087"/>
              <a:gd name="connsiteY3075" fmla="*/ 1216784 h 1253095"/>
              <a:gd name="connsiteX3076" fmla="*/ 1642300 w 1957087"/>
              <a:gd name="connsiteY3076" fmla="*/ 1223233 h 1253095"/>
              <a:gd name="connsiteX3077" fmla="*/ 1629627 w 1957087"/>
              <a:gd name="connsiteY3077" fmla="*/ 1222661 h 1253095"/>
              <a:gd name="connsiteX3078" fmla="*/ 1628361 w 1957087"/>
              <a:gd name="connsiteY3078" fmla="*/ 1228191 h 1253095"/>
              <a:gd name="connsiteX3079" fmla="*/ 1634238 w 1957087"/>
              <a:gd name="connsiteY3079" fmla="*/ 1233028 h 1253095"/>
              <a:gd name="connsiteX3080" fmla="*/ 1644952 w 1957087"/>
              <a:gd name="connsiteY3080" fmla="*/ 1231988 h 1253095"/>
              <a:gd name="connsiteX3081" fmla="*/ 1635278 w 1957087"/>
              <a:gd name="connsiteY3081" fmla="*/ 1243742 h 1253095"/>
              <a:gd name="connsiteX3082" fmla="*/ 1632626 w 1957087"/>
              <a:gd name="connsiteY3082" fmla="*/ 1234987 h 1253095"/>
              <a:gd name="connsiteX3083" fmla="*/ 1626177 w 1957087"/>
              <a:gd name="connsiteY3083" fmla="*/ 1242823 h 1253095"/>
              <a:gd name="connsiteX3084" fmla="*/ 1623524 w 1957087"/>
              <a:gd name="connsiteY3084" fmla="*/ 1234068 h 1253095"/>
              <a:gd name="connsiteX3085" fmla="*/ 1616728 w 1957087"/>
              <a:gd name="connsiteY3085" fmla="*/ 1238333 h 1253095"/>
              <a:gd name="connsiteX3086" fmla="*/ 1615463 w 1957087"/>
              <a:gd name="connsiteY3086" fmla="*/ 1243863 h 1253095"/>
              <a:gd name="connsiteX3087" fmla="*/ 1608667 w 1957087"/>
              <a:gd name="connsiteY3087" fmla="*/ 1248127 h 1253095"/>
              <a:gd name="connsiteX3088" fmla="*/ 1612585 w 1957087"/>
              <a:gd name="connsiteY3088" fmla="*/ 1251352 h 1253095"/>
              <a:gd name="connsiteX3089" fmla="*/ 1611779 w 1957087"/>
              <a:gd name="connsiteY3089" fmla="*/ 1252332 h 1253095"/>
              <a:gd name="connsiteX3090" fmla="*/ 1616156 w 1957087"/>
              <a:gd name="connsiteY3090" fmla="*/ 1251006 h 1253095"/>
              <a:gd name="connsiteX3091" fmla="*/ 1619034 w 1957087"/>
              <a:gd name="connsiteY3091" fmla="*/ 1243517 h 1253095"/>
              <a:gd name="connsiteX3092" fmla="*/ 1624911 w 1957087"/>
              <a:gd name="connsiteY3092" fmla="*/ 1248353 h 1253095"/>
              <a:gd name="connsiteX3093" fmla="*/ 1621008 w 1957087"/>
              <a:gd name="connsiteY3093" fmla="*/ 1253095 h 1253095"/>
              <a:gd name="connsiteX3094" fmla="*/ 1606459 w 1957087"/>
              <a:gd name="connsiteY3094" fmla="*/ 1253095 h 1253095"/>
              <a:gd name="connsiteX3095" fmla="*/ 1603772 w 1957087"/>
              <a:gd name="connsiteY3095" fmla="*/ 1251081 h 1253095"/>
              <a:gd name="connsiteX3096" fmla="*/ 1604750 w 1957087"/>
              <a:gd name="connsiteY3096" fmla="*/ 1244903 h 1253095"/>
              <a:gd name="connsiteX3097" fmla="*/ 1599219 w 1957087"/>
              <a:gd name="connsiteY3097" fmla="*/ 1243638 h 1253095"/>
              <a:gd name="connsiteX3098" fmla="*/ 1604056 w 1957087"/>
              <a:gd name="connsiteY3098" fmla="*/ 1237761 h 1253095"/>
              <a:gd name="connsiteX3099" fmla="*/ 1612464 w 1957087"/>
              <a:gd name="connsiteY3099" fmla="*/ 1231538 h 1253095"/>
              <a:gd name="connsiteX3100" fmla="*/ 1591262 w 1957087"/>
              <a:gd name="connsiteY3100" fmla="*/ 1217374 h 1253095"/>
              <a:gd name="connsiteX3101" fmla="*/ 1595527 w 1957087"/>
              <a:gd name="connsiteY3101" fmla="*/ 1224169 h 1253095"/>
              <a:gd name="connsiteX3102" fmla="*/ 1590690 w 1957087"/>
              <a:gd name="connsiteY3102" fmla="*/ 1230046 h 1253095"/>
              <a:gd name="connsiteX3103" fmla="*/ 1600138 w 1957087"/>
              <a:gd name="connsiteY3103" fmla="*/ 1234536 h 1253095"/>
              <a:gd name="connsiteX3104" fmla="*/ 1588505 w 1957087"/>
              <a:gd name="connsiteY3104" fmla="*/ 1244678 h 1253095"/>
              <a:gd name="connsiteX3105" fmla="*/ 1594382 w 1957087"/>
              <a:gd name="connsiteY3105" fmla="*/ 1249515 h 1253095"/>
              <a:gd name="connsiteX3106" fmla="*/ 1588852 w 1957087"/>
              <a:gd name="connsiteY3106" fmla="*/ 1248249 h 1253095"/>
              <a:gd name="connsiteX3107" fmla="*/ 1585628 w 1957087"/>
              <a:gd name="connsiteY3107" fmla="*/ 1252167 h 1253095"/>
              <a:gd name="connsiteX3108" fmla="*/ 1579751 w 1957087"/>
              <a:gd name="connsiteY3108" fmla="*/ 1247330 h 1253095"/>
              <a:gd name="connsiteX3109" fmla="*/ 1576667 w 1957087"/>
              <a:gd name="connsiteY3109" fmla="*/ 1253095 h 1253095"/>
              <a:gd name="connsiteX3110" fmla="*/ 1571642 w 1957087"/>
              <a:gd name="connsiteY3110" fmla="*/ 1253095 h 1253095"/>
              <a:gd name="connsiteX3111" fmla="*/ 1568691 w 1957087"/>
              <a:gd name="connsiteY3111" fmla="*/ 1244799 h 1253095"/>
              <a:gd name="connsiteX3112" fmla="*/ 1563160 w 1957087"/>
              <a:gd name="connsiteY3112" fmla="*/ 1243534 h 1253095"/>
              <a:gd name="connsiteX3113" fmla="*/ 1569609 w 1957087"/>
              <a:gd name="connsiteY3113" fmla="*/ 1235698 h 1253095"/>
              <a:gd name="connsiteX3114" fmla="*/ 1560855 w 1957087"/>
              <a:gd name="connsiteY3114" fmla="*/ 1238350 h 1253095"/>
              <a:gd name="connsiteX3115" fmla="*/ 1553018 w 1957087"/>
              <a:gd name="connsiteY3115" fmla="*/ 1231901 h 1253095"/>
              <a:gd name="connsiteX3116" fmla="*/ 1551753 w 1957087"/>
              <a:gd name="connsiteY3116" fmla="*/ 1237431 h 1253095"/>
              <a:gd name="connsiteX3117" fmla="*/ 1546223 w 1957087"/>
              <a:gd name="connsiteY3117" fmla="*/ 1236166 h 1253095"/>
              <a:gd name="connsiteX3118" fmla="*/ 1544957 w 1957087"/>
              <a:gd name="connsiteY3118" fmla="*/ 1241696 h 1253095"/>
              <a:gd name="connsiteX3119" fmla="*/ 1539080 w 1957087"/>
              <a:gd name="connsiteY3119" fmla="*/ 1236859 h 1253095"/>
              <a:gd name="connsiteX3120" fmla="*/ 1543345 w 1957087"/>
              <a:gd name="connsiteY3120" fmla="*/ 1243655 h 1253095"/>
              <a:gd name="connsiteX3121" fmla="*/ 1536896 w 1957087"/>
              <a:gd name="connsiteY3121" fmla="*/ 1251491 h 1253095"/>
              <a:gd name="connsiteX3122" fmla="*/ 1538846 w 1957087"/>
              <a:gd name="connsiteY3122" fmla="*/ 1253095 h 1253095"/>
              <a:gd name="connsiteX3123" fmla="*/ 1527817 w 1957087"/>
              <a:gd name="connsiteY3123" fmla="*/ 1253095 h 1253095"/>
              <a:gd name="connsiteX3124" fmla="*/ 1529753 w 1957087"/>
              <a:gd name="connsiteY3124" fmla="*/ 1252184 h 1253095"/>
              <a:gd name="connsiteX3125" fmla="*/ 1523877 w 1957087"/>
              <a:gd name="connsiteY3125" fmla="*/ 1247348 h 1253095"/>
              <a:gd name="connsiteX3126" fmla="*/ 1519612 w 1957087"/>
              <a:gd name="connsiteY3126" fmla="*/ 1240552 h 1253095"/>
              <a:gd name="connsiteX3127" fmla="*/ 1518693 w 1957087"/>
              <a:gd name="connsiteY3127" fmla="*/ 1249654 h 1253095"/>
              <a:gd name="connsiteX3128" fmla="*/ 1513510 w 1957087"/>
              <a:gd name="connsiteY3128" fmla="*/ 1251959 h 1253095"/>
              <a:gd name="connsiteX3129" fmla="*/ 1514890 w 1957087"/>
              <a:gd name="connsiteY3129" fmla="*/ 1253095 h 1253095"/>
              <a:gd name="connsiteX3130" fmla="*/ 1503754 w 1957087"/>
              <a:gd name="connsiteY3130" fmla="*/ 1253095 h 1253095"/>
              <a:gd name="connsiteX3131" fmla="*/ 1502449 w 1957087"/>
              <a:gd name="connsiteY3131" fmla="*/ 1249428 h 1253095"/>
              <a:gd name="connsiteX3132" fmla="*/ 1499431 w 1957087"/>
              <a:gd name="connsiteY3132" fmla="*/ 1253095 h 1253095"/>
              <a:gd name="connsiteX3133" fmla="*/ 1490640 w 1957087"/>
              <a:gd name="connsiteY3133" fmla="*/ 1253095 h 1253095"/>
              <a:gd name="connsiteX3134" fmla="*/ 1490281 w 1957087"/>
              <a:gd name="connsiteY3134" fmla="*/ 1251736 h 1253095"/>
              <a:gd name="connsiteX3135" fmla="*/ 1483900 w 1957087"/>
              <a:gd name="connsiteY3135" fmla="*/ 1244019 h 1253095"/>
              <a:gd name="connsiteX3136" fmla="*/ 1473186 w 1957087"/>
              <a:gd name="connsiteY3136" fmla="*/ 1245059 h 1253095"/>
              <a:gd name="connsiteX3137" fmla="*/ 1473318 w 1957087"/>
              <a:gd name="connsiteY3137" fmla="*/ 1251637 h 1253095"/>
              <a:gd name="connsiteX3138" fmla="*/ 1475042 w 1957087"/>
              <a:gd name="connsiteY3138" fmla="*/ 1253095 h 1253095"/>
              <a:gd name="connsiteX3139" fmla="*/ 1461858 w 1957087"/>
              <a:gd name="connsiteY3139" fmla="*/ 1253095 h 1253095"/>
              <a:gd name="connsiteX3140" fmla="*/ 1461206 w 1957087"/>
              <a:gd name="connsiteY3140" fmla="*/ 1251630 h 1253095"/>
              <a:gd name="connsiteX3141" fmla="*/ 1459526 w 1957087"/>
              <a:gd name="connsiteY3141" fmla="*/ 1253095 h 1253095"/>
              <a:gd name="connsiteX3142" fmla="*/ 1434312 w 1957087"/>
              <a:gd name="connsiteY3142" fmla="*/ 1253095 h 1253095"/>
              <a:gd name="connsiteX3143" fmla="*/ 1433556 w 1957087"/>
              <a:gd name="connsiteY3143" fmla="*/ 1245302 h 1253095"/>
              <a:gd name="connsiteX3144" fmla="*/ 1423188 w 1957087"/>
              <a:gd name="connsiteY3144" fmla="*/ 1249913 h 1253095"/>
              <a:gd name="connsiteX3145" fmla="*/ 1426413 w 1957087"/>
              <a:gd name="connsiteY3145" fmla="*/ 1245995 h 1253095"/>
              <a:gd name="connsiteX3146" fmla="*/ 1427679 w 1957087"/>
              <a:gd name="connsiteY3146" fmla="*/ 1240465 h 1253095"/>
              <a:gd name="connsiteX3147" fmla="*/ 1432862 w 1957087"/>
              <a:gd name="connsiteY3147" fmla="*/ 1238159 h 1253095"/>
              <a:gd name="connsiteX3148" fmla="*/ 1431250 w 1957087"/>
              <a:gd name="connsiteY3148" fmla="*/ 1240118 h 1253095"/>
              <a:gd name="connsiteX3149" fmla="*/ 1436780 w 1957087"/>
              <a:gd name="connsiteY3149" fmla="*/ 1241384 h 1253095"/>
              <a:gd name="connsiteX3150" fmla="*/ 1446575 w 1957087"/>
              <a:gd name="connsiteY3150" fmla="*/ 1249445 h 1253095"/>
              <a:gd name="connsiteX3151" fmla="*/ 1442310 w 1957087"/>
              <a:gd name="connsiteY3151" fmla="*/ 1242650 h 1253095"/>
              <a:gd name="connsiteX3152" fmla="*/ 1438045 w 1957087"/>
              <a:gd name="connsiteY3152" fmla="*/ 1235854 h 1253095"/>
              <a:gd name="connsiteX3153" fmla="*/ 1432862 w 1957087"/>
              <a:gd name="connsiteY3153" fmla="*/ 1238159 h 1253095"/>
              <a:gd name="connsiteX3154" fmla="*/ 1430209 w 1957087"/>
              <a:gd name="connsiteY3154" fmla="*/ 1229405 h 1253095"/>
              <a:gd name="connsiteX3155" fmla="*/ 1418577 w 1957087"/>
              <a:gd name="connsiteY3155" fmla="*/ 1239547 h 1253095"/>
              <a:gd name="connsiteX3156" fmla="*/ 1423414 w 1957087"/>
              <a:gd name="connsiteY3156" fmla="*/ 1233670 h 1253095"/>
              <a:gd name="connsiteX3157" fmla="*/ 1417537 w 1957087"/>
              <a:gd name="connsiteY3157" fmla="*/ 1228833 h 1253095"/>
              <a:gd name="connsiteX3158" fmla="*/ 1412700 w 1957087"/>
              <a:gd name="connsiteY3158" fmla="*/ 1234710 h 1253095"/>
              <a:gd name="connsiteX3159" fmla="*/ 1403599 w 1957087"/>
              <a:gd name="connsiteY3159" fmla="*/ 1233791 h 1253095"/>
              <a:gd name="connsiteX3160" fmla="*/ 1398068 w 1957087"/>
              <a:gd name="connsiteY3160" fmla="*/ 1232525 h 1253095"/>
              <a:gd name="connsiteX3161" fmla="*/ 1402333 w 1957087"/>
              <a:gd name="connsiteY3161" fmla="*/ 1239321 h 1253095"/>
              <a:gd name="connsiteX3162" fmla="*/ 1409822 w 1957087"/>
              <a:gd name="connsiteY3162" fmla="*/ 1242199 h 1253095"/>
              <a:gd name="connsiteX3163" fmla="*/ 1412128 w 1957087"/>
              <a:gd name="connsiteY3163" fmla="*/ 1247383 h 1253095"/>
              <a:gd name="connsiteX3164" fmla="*/ 1422842 w 1957087"/>
              <a:gd name="connsiteY3164" fmla="*/ 1246342 h 1253095"/>
              <a:gd name="connsiteX3165" fmla="*/ 1423188 w 1957087"/>
              <a:gd name="connsiteY3165" fmla="*/ 1249913 h 1253095"/>
              <a:gd name="connsiteX3166" fmla="*/ 1419617 w 1957087"/>
              <a:gd name="connsiteY3166" fmla="*/ 1250260 h 1253095"/>
              <a:gd name="connsiteX3167" fmla="*/ 1418968 w 1957087"/>
              <a:gd name="connsiteY3167" fmla="*/ 1253095 h 1253095"/>
              <a:gd name="connsiteX3168" fmla="*/ 1380772 w 1957087"/>
              <a:gd name="connsiteY3168" fmla="*/ 1253095 h 1253095"/>
              <a:gd name="connsiteX3169" fmla="*/ 1379987 w 1957087"/>
              <a:gd name="connsiteY3169" fmla="*/ 1250503 h 1253095"/>
              <a:gd name="connsiteX3170" fmla="*/ 1374457 w 1957087"/>
              <a:gd name="connsiteY3170" fmla="*/ 1249238 h 1253095"/>
              <a:gd name="connsiteX3171" fmla="*/ 1368233 w 1957087"/>
              <a:gd name="connsiteY3171" fmla="*/ 1240829 h 1253095"/>
              <a:gd name="connsiteX3172" fmla="*/ 1384131 w 1957087"/>
              <a:gd name="connsiteY3172" fmla="*/ 1237484 h 1253095"/>
              <a:gd name="connsiteX3173" fmla="*/ 1386436 w 1957087"/>
              <a:gd name="connsiteY3173" fmla="*/ 1242667 h 1253095"/>
              <a:gd name="connsiteX3174" fmla="*/ 1392885 w 1957087"/>
              <a:gd name="connsiteY3174" fmla="*/ 1234831 h 1253095"/>
              <a:gd name="connsiteX3175" fmla="*/ 1387355 w 1957087"/>
              <a:gd name="connsiteY3175" fmla="*/ 1233566 h 1253095"/>
              <a:gd name="connsiteX3176" fmla="*/ 1392192 w 1957087"/>
              <a:gd name="connsiteY3176" fmla="*/ 1227689 h 1253095"/>
              <a:gd name="connsiteX3177" fmla="*/ 1385621 w 1957087"/>
              <a:gd name="connsiteY3177" fmla="*/ 1215710 h 1253095"/>
              <a:gd name="connsiteX3178" fmla="*/ 1381703 w 1957087"/>
              <a:gd name="connsiteY3178" fmla="*/ 1212485 h 1253095"/>
              <a:gd name="connsiteX3179" fmla="*/ 1384928 w 1957087"/>
              <a:gd name="connsiteY3179" fmla="*/ 1208567 h 1253095"/>
              <a:gd name="connsiteX3180" fmla="*/ 1389071 w 1957087"/>
              <a:gd name="connsiteY3180" fmla="*/ 1195548 h 1253095"/>
              <a:gd name="connsiteX3181" fmla="*/ 1383541 w 1957087"/>
              <a:gd name="connsiteY3181" fmla="*/ 1194283 h 1253095"/>
              <a:gd name="connsiteX3182" fmla="*/ 1381807 w 1957087"/>
              <a:gd name="connsiteY3182" fmla="*/ 1176426 h 1253095"/>
              <a:gd name="connsiteX3183" fmla="*/ 1383766 w 1957087"/>
              <a:gd name="connsiteY3183" fmla="*/ 1178038 h 1253095"/>
              <a:gd name="connsiteX3184" fmla="*/ 1388603 w 1957087"/>
              <a:gd name="connsiteY3184" fmla="*/ 1172161 h 1253095"/>
              <a:gd name="connsiteX3185" fmla="*/ 1395399 w 1957087"/>
              <a:gd name="connsiteY3185" fmla="*/ 1167897 h 1253095"/>
              <a:gd name="connsiteX3186" fmla="*/ 1385603 w 1957087"/>
              <a:gd name="connsiteY3186" fmla="*/ 1159835 h 1253095"/>
              <a:gd name="connsiteX3187" fmla="*/ 1381807 w 1957087"/>
              <a:gd name="connsiteY3187" fmla="*/ 1176426 h 1253095"/>
              <a:gd name="connsiteX3188" fmla="*/ 1376624 w 1957087"/>
              <a:gd name="connsiteY3188" fmla="*/ 1178732 h 1253095"/>
              <a:gd name="connsiteX3189" fmla="*/ 1379623 w 1957087"/>
              <a:gd name="connsiteY3189" fmla="*/ 1191058 h 1253095"/>
              <a:gd name="connsiteX3190" fmla="*/ 1383541 w 1957087"/>
              <a:gd name="connsiteY3190" fmla="*/ 1194283 h 1253095"/>
              <a:gd name="connsiteX3191" fmla="*/ 1380663 w 1957087"/>
              <a:gd name="connsiteY3191" fmla="*/ 1201771 h 1253095"/>
              <a:gd name="connsiteX3192" fmla="*/ 1367072 w 1957087"/>
              <a:gd name="connsiteY3192" fmla="*/ 1210301 h 1253095"/>
              <a:gd name="connsiteX3193" fmla="*/ 1361195 w 1957087"/>
              <a:gd name="connsiteY3193" fmla="*/ 1205464 h 1253095"/>
              <a:gd name="connsiteX3194" fmla="*/ 1357277 w 1957087"/>
              <a:gd name="connsiteY3194" fmla="*/ 1202239 h 1253095"/>
              <a:gd name="connsiteX3195" fmla="*/ 1354052 w 1957087"/>
              <a:gd name="connsiteY3195" fmla="*/ 1206158 h 1253095"/>
              <a:gd name="connsiteX3196" fmla="*/ 1350134 w 1957087"/>
              <a:gd name="connsiteY3196" fmla="*/ 1202933 h 1253095"/>
              <a:gd name="connsiteX3197" fmla="*/ 1353647 w 1957087"/>
              <a:gd name="connsiteY3197" fmla="*/ 1199663 h 1253095"/>
              <a:gd name="connsiteX3198" fmla="*/ 1357756 w 1957087"/>
              <a:gd name="connsiteY3198" fmla="*/ 1200147 h 1253095"/>
              <a:gd name="connsiteX3199" fmla="*/ 1358542 w 1957087"/>
              <a:gd name="connsiteY3199" fmla="*/ 1196709 h 1253095"/>
              <a:gd name="connsiteX3200" fmla="*/ 1367297 w 1957087"/>
              <a:gd name="connsiteY3200" fmla="*/ 1194057 h 1253095"/>
              <a:gd name="connsiteX3201" fmla="*/ 1372828 w 1957087"/>
              <a:gd name="connsiteY3201" fmla="*/ 1195322 h 1253095"/>
              <a:gd name="connsiteX3202" fmla="*/ 1366257 w 1957087"/>
              <a:gd name="connsiteY3202" fmla="*/ 1183343 h 1253095"/>
              <a:gd name="connsiteX3203" fmla="*/ 1361420 w 1957087"/>
              <a:gd name="connsiteY3203" fmla="*/ 1189220 h 1253095"/>
              <a:gd name="connsiteX3204" fmla="*/ 1350706 w 1957087"/>
              <a:gd name="connsiteY3204" fmla="*/ 1190260 h 1253095"/>
              <a:gd name="connsiteX3205" fmla="*/ 1355197 w 1957087"/>
              <a:gd name="connsiteY3205" fmla="*/ 1180812 h 1253095"/>
              <a:gd name="connsiteX3206" fmla="*/ 1359114 w 1957087"/>
              <a:gd name="connsiteY3206" fmla="*/ 1184036 h 1253095"/>
              <a:gd name="connsiteX3207" fmla="*/ 1363951 w 1957087"/>
              <a:gd name="connsiteY3207" fmla="*/ 1178160 h 1253095"/>
              <a:gd name="connsiteX3208" fmla="*/ 1363604 w 1957087"/>
              <a:gd name="connsiteY3208" fmla="*/ 1174588 h 1253095"/>
              <a:gd name="connsiteX3209" fmla="*/ 1361299 w 1957087"/>
              <a:gd name="connsiteY3209" fmla="*/ 1169405 h 1253095"/>
              <a:gd name="connsiteX3210" fmla="*/ 1356462 w 1957087"/>
              <a:gd name="connsiteY3210" fmla="*/ 1175282 h 1253095"/>
              <a:gd name="connsiteX3211" fmla="*/ 1360605 w 1957087"/>
              <a:gd name="connsiteY3211" fmla="*/ 1162262 h 1253095"/>
              <a:gd name="connsiteX3212" fmla="*/ 1351504 w 1957087"/>
              <a:gd name="connsiteY3212" fmla="*/ 1161344 h 1253095"/>
              <a:gd name="connsiteX3213" fmla="*/ 1346667 w 1957087"/>
              <a:gd name="connsiteY3213" fmla="*/ 1167220 h 1253095"/>
              <a:gd name="connsiteX3214" fmla="*/ 1346095 w 1957087"/>
              <a:gd name="connsiteY3214" fmla="*/ 1179893 h 1253095"/>
              <a:gd name="connsiteX3215" fmla="*/ 1353238 w 1957087"/>
              <a:gd name="connsiteY3215" fmla="*/ 1179200 h 1253095"/>
              <a:gd name="connsiteX3216" fmla="*/ 1343217 w 1957087"/>
              <a:gd name="connsiteY3216" fmla="*/ 1187383 h 1253095"/>
              <a:gd name="connsiteX3217" fmla="*/ 1344483 w 1957087"/>
              <a:gd name="connsiteY3217" fmla="*/ 1181852 h 1253095"/>
              <a:gd name="connsiteX3218" fmla="*/ 1332503 w 1957087"/>
              <a:gd name="connsiteY3218" fmla="*/ 1188423 h 1253095"/>
              <a:gd name="connsiteX3219" fmla="*/ 1337340 w 1957087"/>
              <a:gd name="connsiteY3219" fmla="*/ 1182546 h 1253095"/>
              <a:gd name="connsiteX3220" fmla="*/ 1325708 w 1957087"/>
              <a:gd name="connsiteY3220" fmla="*/ 1192687 h 1253095"/>
              <a:gd name="connsiteX3221" fmla="*/ 1324789 w 1957087"/>
              <a:gd name="connsiteY3221" fmla="*/ 1201789 h 1253095"/>
              <a:gd name="connsiteX3222" fmla="*/ 1330319 w 1957087"/>
              <a:gd name="connsiteY3222" fmla="*/ 1203054 h 1253095"/>
              <a:gd name="connsiteX3223" fmla="*/ 1334584 w 1957087"/>
              <a:gd name="connsiteY3223" fmla="*/ 1209850 h 1253095"/>
              <a:gd name="connsiteX3224" fmla="*/ 1339420 w 1957087"/>
              <a:gd name="connsiteY3224" fmla="*/ 1203973 h 1253095"/>
              <a:gd name="connsiteX3225" fmla="*/ 1351175 w 1957087"/>
              <a:gd name="connsiteY3225" fmla="*/ 1213646 h 1253095"/>
              <a:gd name="connsiteX3226" fmla="*/ 1342766 w 1957087"/>
              <a:gd name="connsiteY3226" fmla="*/ 1219870 h 1253095"/>
              <a:gd name="connsiteX3227" fmla="*/ 1341848 w 1957087"/>
              <a:gd name="connsiteY3227" fmla="*/ 1228972 h 1253095"/>
              <a:gd name="connsiteX3228" fmla="*/ 1331706 w 1957087"/>
              <a:gd name="connsiteY3228" fmla="*/ 1217339 h 1253095"/>
              <a:gd name="connsiteX3229" fmla="*/ 1326869 w 1957087"/>
              <a:gd name="connsiteY3229" fmla="*/ 1223216 h 1253095"/>
              <a:gd name="connsiteX3230" fmla="*/ 1323870 w 1957087"/>
              <a:gd name="connsiteY3230" fmla="*/ 1210890 h 1253095"/>
              <a:gd name="connsiteX3231" fmla="*/ 1325136 w 1957087"/>
              <a:gd name="connsiteY3231" fmla="*/ 1205360 h 1253095"/>
              <a:gd name="connsiteX3232" fmla="*/ 1317300 w 1957087"/>
              <a:gd name="connsiteY3232" fmla="*/ 1198911 h 1253095"/>
              <a:gd name="connsiteX3233" fmla="*/ 1314422 w 1957087"/>
              <a:gd name="connsiteY3233" fmla="*/ 1206400 h 1253095"/>
              <a:gd name="connsiteX3234" fmla="*/ 1309238 w 1957087"/>
              <a:gd name="connsiteY3234" fmla="*/ 1208706 h 1253095"/>
              <a:gd name="connsiteX3235" fmla="*/ 1297138 w 1957087"/>
              <a:gd name="connsiteY3235" fmla="*/ 1195461 h 1253095"/>
              <a:gd name="connsiteX3236" fmla="*/ 1310730 w 1957087"/>
              <a:gd name="connsiteY3236" fmla="*/ 1186932 h 1253095"/>
              <a:gd name="connsiteX3237" fmla="*/ 1306465 w 1957087"/>
              <a:gd name="connsiteY3237" fmla="*/ 1180136 h 1253095"/>
              <a:gd name="connsiteX3238" fmla="*/ 1307730 w 1957087"/>
              <a:gd name="connsiteY3238" fmla="*/ 1174605 h 1253095"/>
              <a:gd name="connsiteX3239" fmla="*/ 1315913 w 1957087"/>
              <a:gd name="connsiteY3239" fmla="*/ 1184625 h 1253095"/>
              <a:gd name="connsiteX3240" fmla="*/ 1327545 w 1957087"/>
              <a:gd name="connsiteY3240" fmla="*/ 1174484 h 1253095"/>
              <a:gd name="connsiteX3241" fmla="*/ 1323627 w 1957087"/>
              <a:gd name="connsiteY3241" fmla="*/ 1171260 h 1253095"/>
              <a:gd name="connsiteX3242" fmla="*/ 1320403 w 1957087"/>
              <a:gd name="connsiteY3242" fmla="*/ 1175178 h 1253095"/>
              <a:gd name="connsiteX3243" fmla="*/ 1305424 w 1957087"/>
              <a:gd name="connsiteY3243" fmla="*/ 1169422 h 1253095"/>
              <a:gd name="connsiteX3244" fmla="*/ 1306343 w 1957087"/>
              <a:gd name="connsiteY3244" fmla="*/ 1160321 h 1253095"/>
              <a:gd name="connsiteX3245" fmla="*/ 1281345 w 1957087"/>
              <a:gd name="connsiteY3245" fmla="*/ 1162748 h 1253095"/>
              <a:gd name="connsiteX3246" fmla="*/ 1284223 w 1957087"/>
              <a:gd name="connsiteY3246" fmla="*/ 1155258 h 1253095"/>
              <a:gd name="connsiteX3247" fmla="*/ 1279039 w 1957087"/>
              <a:gd name="connsiteY3247" fmla="*/ 1157564 h 1253095"/>
              <a:gd name="connsiteX3248" fmla="*/ 1269937 w 1957087"/>
              <a:gd name="connsiteY3248" fmla="*/ 1156645 h 1253095"/>
              <a:gd name="connsiteX3249" fmla="*/ 1270510 w 1957087"/>
              <a:gd name="connsiteY3249" fmla="*/ 1143973 h 1253095"/>
              <a:gd name="connsiteX3250" fmla="*/ 1256225 w 1957087"/>
              <a:gd name="connsiteY3250" fmla="*/ 1145360 h 1253095"/>
              <a:gd name="connsiteX3251" fmla="*/ 1254959 w 1957087"/>
              <a:gd name="connsiteY3251" fmla="*/ 1150890 h 1253095"/>
              <a:gd name="connsiteX3252" fmla="*/ 1238715 w 1957087"/>
              <a:gd name="connsiteY3252" fmla="*/ 1150665 h 1253095"/>
              <a:gd name="connsiteX3253" fmla="*/ 1237328 w 1957087"/>
              <a:gd name="connsiteY3253" fmla="*/ 1136380 h 1253095"/>
              <a:gd name="connsiteX3254" fmla="*/ 1232492 w 1957087"/>
              <a:gd name="connsiteY3254" fmla="*/ 1142257 h 1253095"/>
              <a:gd name="connsiteX3255" fmla="*/ 1238021 w 1957087"/>
              <a:gd name="connsiteY3255" fmla="*/ 1143522 h 1253095"/>
              <a:gd name="connsiteX3256" fmla="*/ 1231573 w 1957087"/>
              <a:gd name="connsiteY3256" fmla="*/ 1151358 h 1253095"/>
              <a:gd name="connsiteX3257" fmla="*/ 1229267 w 1957087"/>
              <a:gd name="connsiteY3257" fmla="*/ 1146175 h 1253095"/>
              <a:gd name="connsiteX3258" fmla="*/ 1224084 w 1957087"/>
              <a:gd name="connsiteY3258" fmla="*/ 1148480 h 1253095"/>
              <a:gd name="connsiteX3259" fmla="*/ 1231573 w 1957087"/>
              <a:gd name="connsiteY3259" fmla="*/ 1151358 h 1253095"/>
              <a:gd name="connsiteX3260" fmla="*/ 1235837 w 1957087"/>
              <a:gd name="connsiteY3260" fmla="*/ 1158154 h 1253095"/>
              <a:gd name="connsiteX3261" fmla="*/ 1235612 w 1957087"/>
              <a:gd name="connsiteY3261" fmla="*/ 1174398 h 1253095"/>
              <a:gd name="connsiteX3262" fmla="*/ 1241368 w 1957087"/>
              <a:gd name="connsiteY3262" fmla="*/ 1159419 h 1253095"/>
              <a:gd name="connsiteX3263" fmla="*/ 1246898 w 1957087"/>
              <a:gd name="connsiteY3263" fmla="*/ 1160685 h 1253095"/>
              <a:gd name="connsiteX3264" fmla="*/ 1254387 w 1957087"/>
              <a:gd name="connsiteY3264" fmla="*/ 1163563 h 1253095"/>
              <a:gd name="connsiteX3265" fmla="*/ 1253121 w 1957087"/>
              <a:gd name="connsiteY3265" fmla="*/ 1169092 h 1253095"/>
              <a:gd name="connsiteX3266" fmla="*/ 1245633 w 1957087"/>
              <a:gd name="connsiteY3266" fmla="*/ 1166215 h 1253095"/>
              <a:gd name="connsiteX3267" fmla="*/ 1247019 w 1957087"/>
              <a:gd name="connsiteY3267" fmla="*/ 1180500 h 1253095"/>
              <a:gd name="connsiteX3268" fmla="*/ 1243794 w 1957087"/>
              <a:gd name="connsiteY3268" fmla="*/ 1184418 h 1253095"/>
              <a:gd name="connsiteX3269" fmla="*/ 1243101 w 1957087"/>
              <a:gd name="connsiteY3269" fmla="*/ 1177276 h 1253095"/>
              <a:gd name="connsiteX3270" fmla="*/ 1220062 w 1957087"/>
              <a:gd name="connsiteY3270" fmla="*/ 1181315 h 1253095"/>
              <a:gd name="connsiteX3271" fmla="*/ 1224326 w 1957087"/>
              <a:gd name="connsiteY3271" fmla="*/ 1188111 h 1253095"/>
              <a:gd name="connsiteX3272" fmla="*/ 1232734 w 1957087"/>
              <a:gd name="connsiteY3272" fmla="*/ 1181887 h 1253095"/>
              <a:gd name="connsiteX3273" fmla="*/ 1233428 w 1957087"/>
              <a:gd name="connsiteY3273" fmla="*/ 1189029 h 1253095"/>
              <a:gd name="connsiteX3274" fmla="*/ 1243794 w 1957087"/>
              <a:gd name="connsiteY3274" fmla="*/ 1184418 h 1253095"/>
              <a:gd name="connsiteX3275" fmla="*/ 1247712 w 1957087"/>
              <a:gd name="connsiteY3275" fmla="*/ 1187643 h 1253095"/>
              <a:gd name="connsiteX3276" fmla="*/ 1253815 w 1957087"/>
              <a:gd name="connsiteY3276" fmla="*/ 1176235 h 1253095"/>
              <a:gd name="connsiteX3277" fmla="*/ 1249897 w 1957087"/>
              <a:gd name="connsiteY3277" fmla="*/ 1173010 h 1253095"/>
              <a:gd name="connsiteX3278" fmla="*/ 1253121 w 1957087"/>
              <a:gd name="connsiteY3278" fmla="*/ 1169092 h 1253095"/>
              <a:gd name="connsiteX3279" fmla="*/ 1255427 w 1957087"/>
              <a:gd name="connsiteY3279" fmla="*/ 1174276 h 1253095"/>
              <a:gd name="connsiteX3280" fmla="*/ 1273283 w 1957087"/>
              <a:gd name="connsiteY3280" fmla="*/ 1172543 h 1253095"/>
              <a:gd name="connsiteX3281" fmla="*/ 1278120 w 1957087"/>
              <a:gd name="connsiteY3281" fmla="*/ 1166666 h 1253095"/>
              <a:gd name="connsiteX3282" fmla="*/ 1281465 w 1957087"/>
              <a:gd name="connsiteY3282" fmla="*/ 1182563 h 1253095"/>
              <a:gd name="connsiteX3283" fmla="*/ 1285037 w 1957087"/>
              <a:gd name="connsiteY3283" fmla="*/ 1182216 h 1253095"/>
              <a:gd name="connsiteX3284" fmla="*/ 1288955 w 1957087"/>
              <a:gd name="connsiteY3284" fmla="*/ 1185441 h 1253095"/>
              <a:gd name="connsiteX3285" fmla="*/ 1288036 w 1957087"/>
              <a:gd name="connsiteY3285" fmla="*/ 1194543 h 1253095"/>
              <a:gd name="connsiteX3286" fmla="*/ 1282506 w 1957087"/>
              <a:gd name="connsiteY3286" fmla="*/ 1193276 h 1253095"/>
              <a:gd name="connsiteX3287" fmla="*/ 1285730 w 1957087"/>
              <a:gd name="connsiteY3287" fmla="*/ 1189359 h 1253095"/>
              <a:gd name="connsiteX3288" fmla="*/ 1274671 w 1957087"/>
              <a:gd name="connsiteY3288" fmla="*/ 1186828 h 1253095"/>
              <a:gd name="connsiteX3289" fmla="*/ 1274323 w 1957087"/>
              <a:gd name="connsiteY3289" fmla="*/ 1183257 h 1253095"/>
              <a:gd name="connsiteX3290" fmla="*/ 1268446 w 1957087"/>
              <a:gd name="connsiteY3290" fmla="*/ 1178420 h 1253095"/>
              <a:gd name="connsiteX3291" fmla="*/ 1255548 w 1957087"/>
              <a:gd name="connsiteY3291" fmla="*/ 1194092 h 1253095"/>
              <a:gd name="connsiteX3292" fmla="*/ 1257507 w 1957087"/>
              <a:gd name="connsiteY3292" fmla="*/ 1195704 h 1253095"/>
              <a:gd name="connsiteX3293" fmla="*/ 1263957 w 1957087"/>
              <a:gd name="connsiteY3293" fmla="*/ 1187868 h 1253095"/>
              <a:gd name="connsiteX3294" fmla="*/ 1266955 w 1957087"/>
              <a:gd name="connsiteY3294" fmla="*/ 1200194 h 1253095"/>
              <a:gd name="connsiteX3295" fmla="*/ 1256242 w 1957087"/>
              <a:gd name="connsiteY3295" fmla="*/ 1201234 h 1253095"/>
              <a:gd name="connsiteX3296" fmla="*/ 1253936 w 1957087"/>
              <a:gd name="connsiteY3296" fmla="*/ 1196051 h 1253095"/>
              <a:gd name="connsiteX3297" fmla="*/ 1249793 w 1957087"/>
              <a:gd name="connsiteY3297" fmla="*/ 1209070 h 1253095"/>
              <a:gd name="connsiteX3298" fmla="*/ 1244610 w 1957087"/>
              <a:gd name="connsiteY3298" fmla="*/ 1211376 h 1253095"/>
              <a:gd name="connsiteX3299" fmla="*/ 1231243 w 1957087"/>
              <a:gd name="connsiteY3299" fmla="*/ 1203661 h 1253095"/>
              <a:gd name="connsiteX3300" fmla="*/ 1233549 w 1957087"/>
              <a:gd name="connsiteY3300" fmla="*/ 1208845 h 1253095"/>
              <a:gd name="connsiteX3301" fmla="*/ 1239079 w 1957087"/>
              <a:gd name="connsiteY3301" fmla="*/ 1210110 h 1253095"/>
              <a:gd name="connsiteX3302" fmla="*/ 1239426 w 1957087"/>
              <a:gd name="connsiteY3302" fmla="*/ 1213681 h 1253095"/>
              <a:gd name="connsiteX3303" fmla="*/ 1230324 w 1957087"/>
              <a:gd name="connsiteY3303" fmla="*/ 1212763 h 1253095"/>
              <a:gd name="connsiteX3304" fmla="*/ 1225720 w 1957087"/>
              <a:gd name="connsiteY3304" fmla="*/ 1224746 h 1253095"/>
              <a:gd name="connsiteX3305" fmla="*/ 1231711 w 1957087"/>
              <a:gd name="connsiteY3305" fmla="*/ 1227048 h 1253095"/>
              <a:gd name="connsiteX3306" fmla="*/ 1232058 w 1957087"/>
              <a:gd name="connsiteY3306" fmla="*/ 1230619 h 1253095"/>
              <a:gd name="connsiteX3307" fmla="*/ 1224915 w 1957087"/>
              <a:gd name="connsiteY3307" fmla="*/ 1231313 h 1253095"/>
              <a:gd name="connsiteX3308" fmla="*/ 1224568 w 1957087"/>
              <a:gd name="connsiteY3308" fmla="*/ 1227740 h 1253095"/>
              <a:gd name="connsiteX3309" fmla="*/ 1220651 w 1957087"/>
              <a:gd name="connsiteY3309" fmla="*/ 1224516 h 1253095"/>
              <a:gd name="connsiteX3310" fmla="*/ 1217426 w 1957087"/>
              <a:gd name="connsiteY3310" fmla="*/ 1228434 h 1253095"/>
              <a:gd name="connsiteX3311" fmla="*/ 1220304 w 1957087"/>
              <a:gd name="connsiteY3311" fmla="*/ 1220945 h 1253095"/>
              <a:gd name="connsiteX3312" fmla="*/ 1212469 w 1957087"/>
              <a:gd name="connsiteY3312" fmla="*/ 1214496 h 1253095"/>
              <a:gd name="connsiteX3313" fmla="*/ 1207978 w 1957087"/>
              <a:gd name="connsiteY3313" fmla="*/ 1223944 h 1253095"/>
              <a:gd name="connsiteX3314" fmla="*/ 1207977 w 1957087"/>
              <a:gd name="connsiteY3314" fmla="*/ 1223944 h 1253095"/>
              <a:gd name="connsiteX3315" fmla="*/ 1211895 w 1957087"/>
              <a:gd name="connsiteY3315" fmla="*/ 1227169 h 1253095"/>
              <a:gd name="connsiteX3316" fmla="*/ 1203142 w 1957087"/>
              <a:gd name="connsiteY3316" fmla="*/ 1229822 h 1253095"/>
              <a:gd name="connsiteX3317" fmla="*/ 1202223 w 1957087"/>
              <a:gd name="connsiteY3317" fmla="*/ 1238922 h 1253095"/>
              <a:gd name="connsiteX3318" fmla="*/ 1225609 w 1957087"/>
              <a:gd name="connsiteY3318" fmla="*/ 1238455 h 1253095"/>
              <a:gd name="connsiteX3319" fmla="*/ 1229874 w 1957087"/>
              <a:gd name="connsiteY3319" fmla="*/ 1245251 h 1253095"/>
              <a:gd name="connsiteX3320" fmla="*/ 1234711 w 1957087"/>
              <a:gd name="connsiteY3320" fmla="*/ 1239374 h 1253095"/>
              <a:gd name="connsiteX3321" fmla="*/ 1235474 w 1957087"/>
              <a:gd name="connsiteY3321" fmla="*/ 1244622 h 1253095"/>
              <a:gd name="connsiteX3322" fmla="*/ 1235073 w 1957087"/>
              <a:gd name="connsiteY3322" fmla="*/ 1245421 h 1253095"/>
              <a:gd name="connsiteX3323" fmla="*/ 1235644 w 1957087"/>
              <a:gd name="connsiteY3323" fmla="*/ 1245788 h 1253095"/>
              <a:gd name="connsiteX3324" fmla="*/ 1235474 w 1957087"/>
              <a:gd name="connsiteY3324" fmla="*/ 1244622 h 1253095"/>
              <a:gd name="connsiteX3325" fmla="*/ 1239322 w 1957087"/>
              <a:gd name="connsiteY3325" fmla="*/ 1249741 h 1253095"/>
              <a:gd name="connsiteX3326" fmla="*/ 1230568 w 1957087"/>
              <a:gd name="connsiteY3326" fmla="*/ 1252393 h 1253095"/>
              <a:gd name="connsiteX3327" fmla="*/ 1230850 w 1957087"/>
              <a:gd name="connsiteY3327" fmla="*/ 1253095 h 1253095"/>
              <a:gd name="connsiteX3328" fmla="*/ 1198844 w 1957087"/>
              <a:gd name="connsiteY3328" fmla="*/ 1253095 h 1253095"/>
              <a:gd name="connsiteX3329" fmla="*/ 1192549 w 1957087"/>
              <a:gd name="connsiteY3329" fmla="*/ 1250676 h 1253095"/>
              <a:gd name="connsiteX3330" fmla="*/ 1197386 w 1957087"/>
              <a:gd name="connsiteY3330" fmla="*/ 1244799 h 1253095"/>
              <a:gd name="connsiteX3331" fmla="*/ 1198305 w 1957087"/>
              <a:gd name="connsiteY3331" fmla="*/ 1235698 h 1253095"/>
              <a:gd name="connsiteX3332" fmla="*/ 1190469 w 1957087"/>
              <a:gd name="connsiteY3332" fmla="*/ 1229248 h 1253095"/>
              <a:gd name="connsiteX3333" fmla="*/ 1203141 w 1957087"/>
              <a:gd name="connsiteY3333" fmla="*/ 1229821 h 1253095"/>
              <a:gd name="connsiteX3334" fmla="*/ 1205299 w 1957087"/>
              <a:gd name="connsiteY3334" fmla="*/ 1224205 h 1253095"/>
              <a:gd name="connsiteX3335" fmla="*/ 1204407 w 1957087"/>
              <a:gd name="connsiteY3335" fmla="*/ 1224291 h 1253095"/>
              <a:gd name="connsiteX3336" fmla="*/ 1202101 w 1957087"/>
              <a:gd name="connsiteY3336" fmla="*/ 1219108 h 1253095"/>
              <a:gd name="connsiteX3337" fmla="*/ 1208551 w 1957087"/>
              <a:gd name="connsiteY3337" fmla="*/ 1211272 h 1253095"/>
              <a:gd name="connsiteX3338" fmla="*/ 1196224 w 1957087"/>
              <a:gd name="connsiteY3338" fmla="*/ 1214271 h 1253095"/>
              <a:gd name="connsiteX3339" fmla="*/ 1188388 w 1957087"/>
              <a:gd name="connsiteY3339" fmla="*/ 1207822 h 1253095"/>
              <a:gd name="connsiteX3340" fmla="*/ 1191388 w 1957087"/>
              <a:gd name="connsiteY3340" fmla="*/ 1220148 h 1253095"/>
              <a:gd name="connsiteX3341" fmla="*/ 1182286 w 1957087"/>
              <a:gd name="connsiteY3341" fmla="*/ 1219228 h 1253095"/>
              <a:gd name="connsiteX3342" fmla="*/ 1181021 w 1957087"/>
              <a:gd name="connsiteY3342" fmla="*/ 1224759 h 1253095"/>
              <a:gd name="connsiteX3343" fmla="*/ 1170307 w 1957087"/>
              <a:gd name="connsiteY3343" fmla="*/ 1225799 h 1253095"/>
              <a:gd name="connsiteX3344" fmla="*/ 1169041 w 1957087"/>
              <a:gd name="connsiteY3344" fmla="*/ 1231329 h 1253095"/>
              <a:gd name="connsiteX3345" fmla="*/ 1159247 w 1957087"/>
              <a:gd name="connsiteY3345" fmla="*/ 1223268 h 1253095"/>
              <a:gd name="connsiteX3346" fmla="*/ 1156023 w 1957087"/>
              <a:gd name="connsiteY3346" fmla="*/ 1227186 h 1253095"/>
              <a:gd name="connsiteX3347" fmla="*/ 1159593 w 1957087"/>
              <a:gd name="connsiteY3347" fmla="*/ 1226839 h 1253095"/>
              <a:gd name="connsiteX3348" fmla="*/ 1166163 w 1957087"/>
              <a:gd name="connsiteY3348" fmla="*/ 1238819 h 1253095"/>
              <a:gd name="connsiteX3349" fmla="*/ 1154756 w 1957087"/>
              <a:gd name="connsiteY3349" fmla="*/ 1232716 h 1253095"/>
              <a:gd name="connsiteX3350" fmla="*/ 1156021 w 1957087"/>
              <a:gd name="connsiteY3350" fmla="*/ 1227186 h 1253095"/>
              <a:gd name="connsiteX3351" fmla="*/ 1156022 w 1957087"/>
              <a:gd name="connsiteY3351" fmla="*/ 1227185 h 1253095"/>
              <a:gd name="connsiteX3352" fmla="*/ 1153716 w 1957087"/>
              <a:gd name="connsiteY3352" fmla="*/ 1222003 h 1253095"/>
              <a:gd name="connsiteX3353" fmla="*/ 1148879 w 1957087"/>
              <a:gd name="connsiteY3353" fmla="*/ 1227880 h 1253095"/>
              <a:gd name="connsiteX3354" fmla="*/ 1152797 w 1957087"/>
              <a:gd name="connsiteY3354" fmla="*/ 1231105 h 1253095"/>
              <a:gd name="connsiteX3355" fmla="*/ 1141165 w 1957087"/>
              <a:gd name="connsiteY3355" fmla="*/ 1241246 h 1253095"/>
              <a:gd name="connsiteX3356" fmla="*/ 1147042 w 1957087"/>
              <a:gd name="connsiteY3356" fmla="*/ 1246083 h 1253095"/>
              <a:gd name="connsiteX3357" fmla="*/ 1163286 w 1957087"/>
              <a:gd name="connsiteY3357" fmla="*/ 1246308 h 1253095"/>
              <a:gd name="connsiteX3358" fmla="*/ 1163285 w 1957087"/>
              <a:gd name="connsiteY3358" fmla="*/ 1246308 h 1253095"/>
              <a:gd name="connsiteX3359" fmla="*/ 1158449 w 1957087"/>
              <a:gd name="connsiteY3359" fmla="*/ 1252185 h 1253095"/>
              <a:gd name="connsiteX3360" fmla="*/ 1158634 w 1957087"/>
              <a:gd name="connsiteY3360" fmla="*/ 1253095 h 1253095"/>
              <a:gd name="connsiteX3361" fmla="*/ 1139348 w 1957087"/>
              <a:gd name="connsiteY3361" fmla="*/ 1253095 h 1253095"/>
              <a:gd name="connsiteX3362" fmla="*/ 1138287 w 1957087"/>
              <a:gd name="connsiteY3362" fmla="*/ 1248735 h 1253095"/>
              <a:gd name="connsiteX3363" fmla="*/ 1134699 w 1957087"/>
              <a:gd name="connsiteY3363" fmla="*/ 1253095 h 1253095"/>
              <a:gd name="connsiteX3364" fmla="*/ 1132911 w 1957087"/>
              <a:gd name="connsiteY3364" fmla="*/ 1253095 h 1253095"/>
              <a:gd name="connsiteX3365" fmla="*/ 1128492 w 1957087"/>
              <a:gd name="connsiteY3365" fmla="*/ 1240674 h 1253095"/>
              <a:gd name="connsiteX3366" fmla="*/ 1123308 w 1957087"/>
              <a:gd name="connsiteY3366" fmla="*/ 1242979 h 1253095"/>
              <a:gd name="connsiteX3367" fmla="*/ 1127574 w 1957087"/>
              <a:gd name="connsiteY3367" fmla="*/ 1249775 h 1253095"/>
              <a:gd name="connsiteX3368" fmla="*/ 1124841 w 1957087"/>
              <a:gd name="connsiteY3368" fmla="*/ 1253095 h 1253095"/>
              <a:gd name="connsiteX3369" fmla="*/ 1111938 w 1957087"/>
              <a:gd name="connsiteY3369" fmla="*/ 1253095 h 1253095"/>
              <a:gd name="connsiteX3370" fmla="*/ 1122390 w 1957087"/>
              <a:gd name="connsiteY3370" fmla="*/ 1252081 h 1253095"/>
              <a:gd name="connsiteX3371" fmla="*/ 1116513 w 1957087"/>
              <a:gd name="connsiteY3371" fmla="*/ 1247244 h 1253095"/>
              <a:gd name="connsiteX3372" fmla="*/ 1111697 w 1957087"/>
              <a:gd name="connsiteY3372" fmla="*/ 1253095 h 1253095"/>
              <a:gd name="connsiteX3373" fmla="*/ 389308 w 1957087"/>
              <a:gd name="connsiteY3373" fmla="*/ 1253095 h 1253095"/>
              <a:gd name="connsiteX3374" fmla="*/ 388537 w 1957087"/>
              <a:gd name="connsiteY3374" fmla="*/ 1249430 h 1253095"/>
              <a:gd name="connsiteX3375" fmla="*/ 383006 w 1957087"/>
              <a:gd name="connsiteY3375" fmla="*/ 1248164 h 1253095"/>
              <a:gd name="connsiteX3376" fmla="*/ 376782 w 1957087"/>
              <a:gd name="connsiteY3376" fmla="*/ 1239755 h 1253095"/>
              <a:gd name="connsiteX3377" fmla="*/ 358926 w 1957087"/>
              <a:gd name="connsiteY3377" fmla="*/ 1241490 h 1253095"/>
              <a:gd name="connsiteX3378" fmla="*/ 357660 w 1957087"/>
              <a:gd name="connsiteY3378" fmla="*/ 1247019 h 1253095"/>
              <a:gd name="connsiteX3379" fmla="*/ 352130 w 1957087"/>
              <a:gd name="connsiteY3379" fmla="*/ 1245754 h 1253095"/>
              <a:gd name="connsiteX3380" fmla="*/ 353396 w 1957087"/>
              <a:gd name="connsiteY3380" fmla="*/ 1240224 h 1253095"/>
              <a:gd name="connsiteX3381" fmla="*/ 344294 w 1957087"/>
              <a:gd name="connsiteY3381" fmla="*/ 1239305 h 1253095"/>
              <a:gd name="connsiteX3382" fmla="*/ 344745 w 1957087"/>
              <a:gd name="connsiteY3382" fmla="*/ 1206817 h 1253095"/>
              <a:gd name="connsiteX3383" fmla="*/ 339215 w 1957087"/>
              <a:gd name="connsiteY3383" fmla="*/ 1205551 h 1253095"/>
              <a:gd name="connsiteX3384" fmla="*/ 338296 w 1957087"/>
              <a:gd name="connsiteY3384" fmla="*/ 1214653 h 1253095"/>
              <a:gd name="connsiteX3385" fmla="*/ 332420 w 1957087"/>
              <a:gd name="connsiteY3385" fmla="*/ 1209817 h 1253095"/>
              <a:gd name="connsiteX3386" fmla="*/ 327236 w 1957087"/>
              <a:gd name="connsiteY3386" fmla="*/ 1212122 h 1253095"/>
              <a:gd name="connsiteX3387" fmla="*/ 324930 w 1957087"/>
              <a:gd name="connsiteY3387" fmla="*/ 1206938 h 1253095"/>
              <a:gd name="connsiteX3388" fmla="*/ 330113 w 1957087"/>
              <a:gd name="connsiteY3388" fmla="*/ 1204632 h 1253095"/>
              <a:gd name="connsiteX3389" fmla="*/ 330685 w 1957087"/>
              <a:gd name="connsiteY3389" fmla="*/ 1191960 h 1253095"/>
              <a:gd name="connsiteX3390" fmla="*/ 321931 w 1957087"/>
              <a:gd name="connsiteY3390" fmla="*/ 1194612 h 1253095"/>
              <a:gd name="connsiteX3391" fmla="*/ 319278 w 1957087"/>
              <a:gd name="connsiteY3391" fmla="*/ 1185858 h 1253095"/>
              <a:gd name="connsiteX3392" fmla="*/ 316054 w 1957087"/>
              <a:gd name="connsiteY3392" fmla="*/ 1189776 h 1253095"/>
              <a:gd name="connsiteX3393" fmla="*/ 310177 w 1957087"/>
              <a:gd name="connsiteY3393" fmla="*/ 1184939 h 1253095"/>
              <a:gd name="connsiteX3394" fmla="*/ 318585 w 1957087"/>
              <a:gd name="connsiteY3394" fmla="*/ 1178715 h 1253095"/>
              <a:gd name="connsiteX3395" fmla="*/ 317544 w 1957087"/>
              <a:gd name="connsiteY3395" fmla="*/ 1168001 h 1253095"/>
              <a:gd name="connsiteX3396" fmla="*/ 323647 w 1957087"/>
              <a:gd name="connsiteY3396" fmla="*/ 1156594 h 1253095"/>
              <a:gd name="connsiteX3397" fmla="*/ 318117 w 1957087"/>
              <a:gd name="connsiteY3397" fmla="*/ 1155328 h 1253095"/>
              <a:gd name="connsiteX3398" fmla="*/ 313852 w 1957087"/>
              <a:gd name="connsiteY3398" fmla="*/ 1148533 h 1253095"/>
              <a:gd name="connsiteX3399" fmla="*/ 301179 w 1957087"/>
              <a:gd name="connsiteY3399" fmla="*/ 1147961 h 1253095"/>
              <a:gd name="connsiteX3400" fmla="*/ 304404 w 1957087"/>
              <a:gd name="connsiteY3400" fmla="*/ 1144043 h 1253095"/>
              <a:gd name="connsiteX3401" fmla="*/ 298180 w 1957087"/>
              <a:gd name="connsiteY3401" fmla="*/ 1135635 h 1253095"/>
              <a:gd name="connsiteX3402" fmla="*/ 306016 w 1957087"/>
              <a:gd name="connsiteY3402" fmla="*/ 1142084 h 1253095"/>
              <a:gd name="connsiteX3403" fmla="*/ 306588 w 1957087"/>
              <a:gd name="connsiteY3403" fmla="*/ 1129411 h 1253095"/>
              <a:gd name="connsiteX3404" fmla="*/ 317995 w 1957087"/>
              <a:gd name="connsiteY3404" fmla="*/ 1135514 h 1253095"/>
              <a:gd name="connsiteX3405" fmla="*/ 319608 w 1957087"/>
              <a:gd name="connsiteY3405" fmla="*/ 1133555 h 1253095"/>
              <a:gd name="connsiteX3406" fmla="*/ 313384 w 1957087"/>
              <a:gd name="connsiteY3406" fmla="*/ 1125147 h 1253095"/>
              <a:gd name="connsiteX3407" fmla="*/ 291957 w 1957087"/>
              <a:gd name="connsiteY3407" fmla="*/ 1127227 h 1253095"/>
              <a:gd name="connsiteX3408" fmla="*/ 296793 w 1957087"/>
              <a:gd name="connsiteY3408" fmla="*/ 1121350 h 1253095"/>
              <a:gd name="connsiteX3409" fmla="*/ 286998 w 1957087"/>
              <a:gd name="connsiteY3409" fmla="*/ 1113289 h 1253095"/>
              <a:gd name="connsiteX3410" fmla="*/ 278244 w 1957087"/>
              <a:gd name="connsiteY3410" fmla="*/ 1115941 h 1253095"/>
              <a:gd name="connsiteX3411" fmla="*/ 297712 w 1957087"/>
              <a:gd name="connsiteY3411" fmla="*/ 1112249 h 1253095"/>
              <a:gd name="connsiteX3412" fmla="*/ 300018 w 1957087"/>
              <a:gd name="connsiteY3412" fmla="*/ 1117432 h 1253095"/>
              <a:gd name="connsiteX3413" fmla="*/ 308773 w 1957087"/>
              <a:gd name="connsiteY3413" fmla="*/ 1114780 h 1253095"/>
              <a:gd name="connsiteX3414" fmla="*/ 298978 w 1957087"/>
              <a:gd name="connsiteY3414" fmla="*/ 1106718 h 1253095"/>
              <a:gd name="connsiteX3415" fmla="*/ 302202 w 1957087"/>
              <a:gd name="connsiteY3415" fmla="*/ 1102800 h 1253095"/>
              <a:gd name="connsiteX3416" fmla="*/ 298284 w 1957087"/>
              <a:gd name="connsiteY3416" fmla="*/ 1099576 h 1253095"/>
              <a:gd name="connsiteX3417" fmla="*/ 301508 w 1957087"/>
              <a:gd name="connsiteY3417" fmla="*/ 1095658 h 1253095"/>
              <a:gd name="connsiteX3418" fmla="*/ 282959 w 1957087"/>
              <a:gd name="connsiteY3418" fmla="*/ 1090249 h 1253095"/>
              <a:gd name="connsiteX3419" fmla="*/ 289408 w 1957087"/>
              <a:gd name="connsiteY3419" fmla="*/ 1082414 h 1253095"/>
              <a:gd name="connsiteX3420" fmla="*/ 285260 w 1957087"/>
              <a:gd name="connsiteY3420" fmla="*/ 1081464 h 1253095"/>
              <a:gd name="connsiteX3421" fmla="*/ 285837 w 1957087"/>
              <a:gd name="connsiteY3421" fmla="*/ 1082760 h 1253095"/>
              <a:gd name="connsiteX3422" fmla="*/ 281000 w 1957087"/>
              <a:gd name="connsiteY3422" fmla="*/ 1088637 h 1253095"/>
              <a:gd name="connsiteX3423" fmla="*/ 277082 w 1957087"/>
              <a:gd name="connsiteY3423" fmla="*/ 1085413 h 1253095"/>
              <a:gd name="connsiteX3424" fmla="*/ 283531 w 1957087"/>
              <a:gd name="connsiteY3424" fmla="*/ 1077577 h 1253095"/>
              <a:gd name="connsiteX3425" fmla="*/ 284684 w 1957087"/>
              <a:gd name="connsiteY3425" fmla="*/ 1080169 h 1253095"/>
              <a:gd name="connsiteX3426" fmla="*/ 287102 w 1957087"/>
              <a:gd name="connsiteY3426" fmla="*/ 1077230 h 1253095"/>
              <a:gd name="connsiteX3427" fmla="*/ 291020 w 1957087"/>
              <a:gd name="connsiteY3427" fmla="*/ 1080455 h 1253095"/>
              <a:gd name="connsiteX3428" fmla="*/ 295050 w 1957087"/>
              <a:gd name="connsiteY3428" fmla="*/ 1075558 h 1253095"/>
              <a:gd name="connsiteX3429" fmla="*/ 292285 w 1957087"/>
              <a:gd name="connsiteY3429" fmla="*/ 1074925 h 1253095"/>
              <a:gd name="connsiteX3430" fmla="*/ 295163 w 1957087"/>
              <a:gd name="connsiteY3430" fmla="*/ 1067435 h 1253095"/>
              <a:gd name="connsiteX3431" fmla="*/ 297175 w 1957087"/>
              <a:gd name="connsiteY3431" fmla="*/ 1074077 h 1253095"/>
              <a:gd name="connsiteX3432" fmla="*/ 303028 w 1957087"/>
              <a:gd name="connsiteY3432" fmla="*/ 1071853 h 1253095"/>
              <a:gd name="connsiteX3433" fmla="*/ 305530 w 1957087"/>
              <a:gd name="connsiteY3433" fmla="*/ 1062824 h 1253095"/>
              <a:gd name="connsiteX3434" fmla="*/ 300347 w 1957087"/>
              <a:gd name="connsiteY3434" fmla="*/ 1065129 h 1253095"/>
              <a:gd name="connsiteX3435" fmla="*/ 298042 w 1957087"/>
              <a:gd name="connsiteY3435" fmla="*/ 1059946 h 1253095"/>
              <a:gd name="connsiteX3436" fmla="*/ 293205 w 1957087"/>
              <a:gd name="connsiteY3436" fmla="*/ 1065823 h 1253095"/>
              <a:gd name="connsiteX3437" fmla="*/ 292737 w 1957087"/>
              <a:gd name="connsiteY3437" fmla="*/ 1042437 h 1253095"/>
              <a:gd name="connsiteX3438" fmla="*/ 295961 w 1957087"/>
              <a:gd name="connsiteY3438" fmla="*/ 1038519 h 1253095"/>
              <a:gd name="connsiteX3439" fmla="*/ 292043 w 1957087"/>
              <a:gd name="connsiteY3439" fmla="*/ 1035294 h 1253095"/>
              <a:gd name="connsiteX3440" fmla="*/ 298492 w 1957087"/>
              <a:gd name="connsiteY3440" fmla="*/ 1027458 h 1253095"/>
              <a:gd name="connsiteX3441" fmla="*/ 287085 w 1957087"/>
              <a:gd name="connsiteY3441" fmla="*/ 1021355 h 1253095"/>
              <a:gd name="connsiteX3442" fmla="*/ 302635 w 1957087"/>
              <a:gd name="connsiteY3442" fmla="*/ 1014439 h 1253095"/>
              <a:gd name="connsiteX3443" fmla="*/ 303555 w 1957087"/>
              <a:gd name="connsiteY3443" fmla="*/ 1005337 h 1253095"/>
              <a:gd name="connsiteX3444" fmla="*/ 303560 w 1957087"/>
              <a:gd name="connsiteY3444" fmla="*/ 1005330 h 1253095"/>
              <a:gd name="connsiteX3445" fmla="*/ 298717 w 1957087"/>
              <a:gd name="connsiteY3445" fmla="*/ 1011215 h 1253095"/>
              <a:gd name="connsiteX3446" fmla="*/ 295024 w 1957087"/>
              <a:gd name="connsiteY3446" fmla="*/ 991746 h 1253095"/>
              <a:gd name="connsiteX3447" fmla="*/ 300208 w 1957087"/>
              <a:gd name="connsiteY3447" fmla="*/ 989440 h 1253095"/>
              <a:gd name="connsiteX3448" fmla="*/ 300901 w 1957087"/>
              <a:gd name="connsiteY3448" fmla="*/ 996583 h 1253095"/>
              <a:gd name="connsiteX3449" fmla="*/ 306431 w 1957087"/>
              <a:gd name="connsiteY3449" fmla="*/ 997848 h 1253095"/>
              <a:gd name="connsiteX3450" fmla="*/ 306433 w 1957087"/>
              <a:gd name="connsiteY3450" fmla="*/ 997850 h 1253095"/>
              <a:gd name="connsiteX3451" fmla="*/ 306432 w 1957087"/>
              <a:gd name="connsiteY3451" fmla="*/ 997848 h 1253095"/>
              <a:gd name="connsiteX3452" fmla="*/ 298250 w 1957087"/>
              <a:gd name="connsiteY3452" fmla="*/ 987828 h 1253095"/>
              <a:gd name="connsiteX3453" fmla="*/ 297556 w 1957087"/>
              <a:gd name="connsiteY3453" fmla="*/ 980686 h 1253095"/>
              <a:gd name="connsiteX3454" fmla="*/ 303433 w 1957087"/>
              <a:gd name="connsiteY3454" fmla="*/ 985523 h 1253095"/>
              <a:gd name="connsiteX3455" fmla="*/ 306658 w 1957087"/>
              <a:gd name="connsiteY3455" fmla="*/ 981605 h 1253095"/>
              <a:gd name="connsiteX3456" fmla="*/ 306311 w 1957087"/>
              <a:gd name="connsiteY3456" fmla="*/ 978033 h 1253095"/>
              <a:gd name="connsiteX3457" fmla="*/ 296862 w 1957087"/>
              <a:gd name="connsiteY3457" fmla="*/ 973543 h 1253095"/>
              <a:gd name="connsiteX3458" fmla="*/ 287761 w 1957087"/>
              <a:gd name="connsiteY3458" fmla="*/ 972624 h 1253095"/>
              <a:gd name="connsiteX3459" fmla="*/ 297434 w 1957087"/>
              <a:gd name="connsiteY3459" fmla="*/ 960870 h 1253095"/>
              <a:gd name="connsiteX3460" fmla="*/ 291905 w 1957087"/>
              <a:gd name="connsiteY3460" fmla="*/ 959605 h 1253095"/>
              <a:gd name="connsiteX3461" fmla="*/ 296048 w 1957087"/>
              <a:gd name="connsiteY3461" fmla="*/ 946585 h 1253095"/>
              <a:gd name="connsiteX3462" fmla="*/ 299272 w 1957087"/>
              <a:gd name="connsiteY3462" fmla="*/ 942668 h 1253095"/>
              <a:gd name="connsiteX3463" fmla="*/ 295354 w 1957087"/>
              <a:gd name="connsiteY3463" fmla="*/ 939443 h 1253095"/>
              <a:gd name="connsiteX3464" fmla="*/ 300191 w 1957087"/>
              <a:gd name="connsiteY3464" fmla="*/ 933566 h 1253095"/>
              <a:gd name="connsiteX3465" fmla="*/ 296273 w 1957087"/>
              <a:gd name="connsiteY3465" fmla="*/ 930341 h 1253095"/>
              <a:gd name="connsiteX3466" fmla="*/ 303762 w 1957087"/>
              <a:gd name="connsiteY3466" fmla="*/ 933219 h 1253095"/>
              <a:gd name="connsiteX3467" fmla="*/ 316089 w 1957087"/>
              <a:gd name="connsiteY3467" fmla="*/ 930220 h 1253095"/>
              <a:gd name="connsiteX3468" fmla="*/ 320925 w 1957087"/>
              <a:gd name="connsiteY3468" fmla="*/ 924343 h 1253095"/>
              <a:gd name="connsiteX3469" fmla="*/ 320874 w 1957087"/>
              <a:gd name="connsiteY3469" fmla="*/ 915984 h 1253095"/>
              <a:gd name="connsiteX3470" fmla="*/ 325068 w 1957087"/>
              <a:gd name="connsiteY3470" fmla="*/ 911324 h 1253095"/>
              <a:gd name="connsiteX3471" fmla="*/ 317232 w 1957087"/>
              <a:gd name="connsiteY3471" fmla="*/ 904875 h 1253095"/>
              <a:gd name="connsiteX3472" fmla="*/ 323681 w 1957087"/>
              <a:gd name="connsiteY3472" fmla="*/ 897039 h 1253095"/>
              <a:gd name="connsiteX3473" fmla="*/ 325987 w 1957087"/>
              <a:gd name="connsiteY3473" fmla="*/ 902223 h 1253095"/>
              <a:gd name="connsiteX3474" fmla="*/ 329148 w 1957087"/>
              <a:gd name="connsiteY3474" fmla="*/ 902946 h 1253095"/>
              <a:gd name="connsiteX3475" fmla="*/ 329559 w 1957087"/>
              <a:gd name="connsiteY3475" fmla="*/ 901875 h 1253095"/>
              <a:gd name="connsiteX3476" fmla="*/ 332783 w 1957087"/>
              <a:gd name="connsiteY3476" fmla="*/ 897957 h 1253095"/>
              <a:gd name="connsiteX3477" fmla="*/ 337273 w 1957087"/>
              <a:gd name="connsiteY3477" fmla="*/ 888509 h 1253095"/>
              <a:gd name="connsiteX3478" fmla="*/ 331742 w 1957087"/>
              <a:gd name="connsiteY3478" fmla="*/ 887244 h 1253095"/>
              <a:gd name="connsiteX3479" fmla="*/ 333008 w 1957087"/>
              <a:gd name="connsiteY3479" fmla="*/ 881713 h 1253095"/>
              <a:gd name="connsiteX3480" fmla="*/ 323906 w 1957087"/>
              <a:gd name="connsiteY3480" fmla="*/ 880795 h 1253095"/>
              <a:gd name="connsiteX3481" fmla="*/ 330355 w 1957087"/>
              <a:gd name="connsiteY3481" fmla="*/ 872958 h 1253095"/>
              <a:gd name="connsiteX3482" fmla="*/ 318949 w 1957087"/>
              <a:gd name="connsiteY3482" fmla="*/ 866857 h 1253095"/>
              <a:gd name="connsiteX3483" fmla="*/ 331274 w 1957087"/>
              <a:gd name="connsiteY3483" fmla="*/ 863857 h 1253095"/>
              <a:gd name="connsiteX3484" fmla="*/ 340375 w 1957087"/>
              <a:gd name="connsiteY3484" fmla="*/ 864776 h 1253095"/>
              <a:gd name="connsiteX3485" fmla="*/ 340497 w 1957087"/>
              <a:gd name="connsiteY3485" fmla="*/ 884591 h 1253095"/>
              <a:gd name="connsiteX3486" fmla="*/ 346028 w 1957087"/>
              <a:gd name="connsiteY3486" fmla="*/ 885857 h 1253095"/>
              <a:gd name="connsiteX3487" fmla="*/ 341191 w 1957087"/>
              <a:gd name="connsiteY3487" fmla="*/ 891734 h 1253095"/>
              <a:gd name="connsiteX3488" fmla="*/ 353170 w 1957087"/>
              <a:gd name="connsiteY3488" fmla="*/ 885163 h 1253095"/>
              <a:gd name="connsiteX3489" fmla="*/ 347293 w 1957087"/>
              <a:gd name="connsiteY3489" fmla="*/ 880326 h 1253095"/>
              <a:gd name="connsiteX3490" fmla="*/ 342682 w 1957087"/>
              <a:gd name="connsiteY3490" fmla="*/ 869959 h 1253095"/>
              <a:gd name="connsiteX3491" fmla="*/ 345906 w 1957087"/>
              <a:gd name="connsiteY3491" fmla="*/ 866042 h 1253095"/>
              <a:gd name="connsiteX3492" fmla="*/ 352355 w 1957087"/>
              <a:gd name="connsiteY3492" fmla="*/ 858206 h 1253095"/>
              <a:gd name="connsiteX3493" fmla="*/ 346825 w 1957087"/>
              <a:gd name="connsiteY3493" fmla="*/ 856940 h 1253095"/>
              <a:gd name="connsiteX3494" fmla="*/ 346132 w 1957087"/>
              <a:gd name="connsiteY3494" fmla="*/ 849798 h 1253095"/>
              <a:gd name="connsiteX3495" fmla="*/ 340948 w 1957087"/>
              <a:gd name="connsiteY3495" fmla="*/ 852103 h 1253095"/>
              <a:gd name="connsiteX3496" fmla="*/ 338642 w 1957087"/>
              <a:gd name="connsiteY3496" fmla="*/ 846920 h 1253095"/>
              <a:gd name="connsiteX3497" fmla="*/ 343827 w 1957087"/>
              <a:gd name="connsiteY3497" fmla="*/ 844615 h 1253095"/>
              <a:gd name="connsiteX3498" fmla="*/ 337949 w 1957087"/>
              <a:gd name="connsiteY3498" fmla="*/ 839777 h 1253095"/>
              <a:gd name="connsiteX3499" fmla="*/ 345439 w 1957087"/>
              <a:gd name="connsiteY3499" fmla="*/ 842656 h 1253095"/>
              <a:gd name="connsiteX3500" fmla="*/ 353500 w 1957087"/>
              <a:gd name="connsiteY3500" fmla="*/ 832861 h 1253095"/>
              <a:gd name="connsiteX3501" fmla="*/ 356725 w 1957087"/>
              <a:gd name="connsiteY3501" fmla="*/ 828943 h 1253095"/>
              <a:gd name="connsiteX3502" fmla="*/ 356603 w 1957087"/>
              <a:gd name="connsiteY3502" fmla="*/ 809127 h 1253095"/>
              <a:gd name="connsiteX3503" fmla="*/ 351766 w 1957087"/>
              <a:gd name="connsiteY3503" fmla="*/ 815004 h 1253095"/>
              <a:gd name="connsiteX3504" fmla="*/ 343929 w 1957087"/>
              <a:gd name="connsiteY3504" fmla="*/ 808555 h 1253095"/>
              <a:gd name="connsiteX3505" fmla="*/ 345195 w 1957087"/>
              <a:gd name="connsiteY3505" fmla="*/ 803024 h 1253095"/>
              <a:gd name="connsiteX3506" fmla="*/ 351990 w 1957087"/>
              <a:gd name="connsiteY3506" fmla="*/ 798760 h 1253095"/>
              <a:gd name="connsiteX3507" fmla="*/ 363398 w 1957087"/>
              <a:gd name="connsiteY3507" fmla="*/ 804863 h 1253095"/>
              <a:gd name="connsiteX3508" fmla="*/ 360174 w 1957087"/>
              <a:gd name="connsiteY3508" fmla="*/ 808780 h 1253095"/>
              <a:gd name="connsiteX3509" fmla="*/ 368011 w 1957087"/>
              <a:gd name="connsiteY3509" fmla="*/ 815230 h 1253095"/>
              <a:gd name="connsiteX3510" fmla="*/ 370887 w 1957087"/>
              <a:gd name="connsiteY3510" fmla="*/ 807741 h 1253095"/>
              <a:gd name="connsiteX3511" fmla="*/ 376764 w 1957087"/>
              <a:gd name="connsiteY3511" fmla="*/ 812578 h 1253095"/>
              <a:gd name="connsiteX3512" fmla="*/ 371928 w 1957087"/>
              <a:gd name="connsiteY3512" fmla="*/ 818454 h 1253095"/>
              <a:gd name="connsiteX3513" fmla="*/ 379764 w 1957087"/>
              <a:gd name="connsiteY3513" fmla="*/ 824903 h 1253095"/>
              <a:gd name="connsiteX3514" fmla="*/ 377111 w 1957087"/>
              <a:gd name="connsiteY3514" fmla="*/ 816148 h 1253095"/>
              <a:gd name="connsiteX3515" fmla="*/ 382294 w 1957087"/>
              <a:gd name="connsiteY3515" fmla="*/ 813843 h 1253095"/>
              <a:gd name="connsiteX3516" fmla="*/ 379642 w 1957087"/>
              <a:gd name="connsiteY3516" fmla="*/ 805088 h 1253095"/>
              <a:gd name="connsiteX3517" fmla="*/ 372153 w 1957087"/>
              <a:gd name="connsiteY3517" fmla="*/ 802210 h 1253095"/>
              <a:gd name="connsiteX3518" fmla="*/ 382173 w 1957087"/>
              <a:gd name="connsiteY3518" fmla="*/ 794027 h 1253095"/>
              <a:gd name="connsiteX3519" fmla="*/ 371113 w 1957087"/>
              <a:gd name="connsiteY3519" fmla="*/ 791496 h 1253095"/>
              <a:gd name="connsiteX3520" fmla="*/ 371685 w 1957087"/>
              <a:gd name="connsiteY3520" fmla="*/ 778824 h 1253095"/>
              <a:gd name="connsiteX3521" fmla="*/ 367766 w 1957087"/>
              <a:gd name="connsiteY3521" fmla="*/ 775599 h 1253095"/>
              <a:gd name="connsiteX3522" fmla="*/ 370991 w 1957087"/>
              <a:gd name="connsiteY3522" fmla="*/ 771681 h 1253095"/>
              <a:gd name="connsiteX3523" fmla="*/ 363155 w 1957087"/>
              <a:gd name="connsiteY3523" fmla="*/ 765232 h 1253095"/>
              <a:gd name="connsiteX3524" fmla="*/ 373523 w 1957087"/>
              <a:gd name="connsiteY3524" fmla="*/ 760621 h 1253095"/>
              <a:gd name="connsiteX3525" fmla="*/ 371217 w 1957087"/>
              <a:gd name="connsiteY3525" fmla="*/ 755437 h 1253095"/>
              <a:gd name="connsiteX3526" fmla="*/ 376400 w 1957087"/>
              <a:gd name="connsiteY3526" fmla="*/ 753132 h 1253095"/>
              <a:gd name="connsiteX3527" fmla="*/ 375708 w 1957087"/>
              <a:gd name="connsiteY3527" fmla="*/ 745989 h 1253095"/>
              <a:gd name="connsiteX3528" fmla="*/ 388033 w 1957087"/>
              <a:gd name="connsiteY3528" fmla="*/ 742990 h 1253095"/>
              <a:gd name="connsiteX3529" fmla="*/ 384687 w 1957087"/>
              <a:gd name="connsiteY3529" fmla="*/ 727093 h 1253095"/>
              <a:gd name="connsiteX3530" fmla="*/ 393442 w 1957087"/>
              <a:gd name="connsiteY3530" fmla="*/ 724441 h 1253095"/>
              <a:gd name="connsiteX3531" fmla="*/ 403583 w 1957087"/>
              <a:gd name="connsiteY3531" fmla="*/ 736072 h 1253095"/>
              <a:gd name="connsiteX3532" fmla="*/ 409807 w 1957087"/>
              <a:gd name="connsiteY3532" fmla="*/ 744481 h 1253095"/>
              <a:gd name="connsiteX3533" fmla="*/ 415562 w 1957087"/>
              <a:gd name="connsiteY3533" fmla="*/ 729502 h 1253095"/>
              <a:gd name="connsiteX3534" fmla="*/ 403809 w 1957087"/>
              <a:gd name="connsiteY3534" fmla="*/ 719829 h 1253095"/>
              <a:gd name="connsiteX3535" fmla="*/ 405421 w 1957087"/>
              <a:gd name="connsiteY3535" fmla="*/ 717870 h 1253095"/>
              <a:gd name="connsiteX3536" fmla="*/ 408645 w 1957087"/>
              <a:gd name="connsiteY3536" fmla="*/ 713952 h 1253095"/>
              <a:gd name="connsiteX3537" fmla="*/ 412563 w 1957087"/>
              <a:gd name="connsiteY3537" fmla="*/ 717177 h 1253095"/>
              <a:gd name="connsiteX3538" fmla="*/ 419013 w 1957087"/>
              <a:gd name="connsiteY3538" fmla="*/ 709341 h 1253095"/>
              <a:gd name="connsiteX3539" fmla="*/ 413482 w 1957087"/>
              <a:gd name="connsiteY3539" fmla="*/ 708075 h 1253095"/>
              <a:gd name="connsiteX3540" fmla="*/ 415095 w 1957087"/>
              <a:gd name="connsiteY3540" fmla="*/ 706116 h 1253095"/>
              <a:gd name="connsiteX3541" fmla="*/ 407606 w 1957087"/>
              <a:gd name="connsiteY3541" fmla="*/ 703239 h 1253095"/>
              <a:gd name="connsiteX3542" fmla="*/ 400116 w 1957087"/>
              <a:gd name="connsiteY3542" fmla="*/ 700360 h 1253095"/>
              <a:gd name="connsiteX3543" fmla="*/ 397238 w 1957087"/>
              <a:gd name="connsiteY3543" fmla="*/ 707850 h 1253095"/>
              <a:gd name="connsiteX3544" fmla="*/ 390442 w 1957087"/>
              <a:gd name="connsiteY3544" fmla="*/ 712114 h 1253095"/>
              <a:gd name="connsiteX3545" fmla="*/ 382953 w 1957087"/>
              <a:gd name="connsiteY3545" fmla="*/ 709237 h 1253095"/>
              <a:gd name="connsiteX3546" fmla="*/ 375118 w 1957087"/>
              <a:gd name="connsiteY3546" fmla="*/ 702788 h 1253095"/>
              <a:gd name="connsiteX3547" fmla="*/ 378117 w 1957087"/>
              <a:gd name="connsiteY3547" fmla="*/ 715114 h 1253095"/>
              <a:gd name="connsiteX3548" fmla="*/ 372933 w 1957087"/>
              <a:gd name="connsiteY3548" fmla="*/ 717419 h 1253095"/>
              <a:gd name="connsiteX3549" fmla="*/ 376027 w 1957087"/>
              <a:gd name="connsiteY3549" fmla="*/ 721397 h 1253095"/>
              <a:gd name="connsiteX3550" fmla="*/ 375585 w 1957087"/>
              <a:gd name="connsiteY3550" fmla="*/ 726174 h 1253095"/>
              <a:gd name="connsiteX3551" fmla="*/ 365565 w 1957087"/>
              <a:gd name="connsiteY3551" fmla="*/ 734357 h 1253095"/>
              <a:gd name="connsiteX3552" fmla="*/ 360035 w 1957087"/>
              <a:gd name="connsiteY3552" fmla="*/ 733091 h 1253095"/>
              <a:gd name="connsiteX3553" fmla="*/ 358770 w 1957087"/>
              <a:gd name="connsiteY3553" fmla="*/ 738621 h 1253095"/>
              <a:gd name="connsiteX3554" fmla="*/ 342179 w 1957087"/>
              <a:gd name="connsiteY3554" fmla="*/ 734825 h 1253095"/>
              <a:gd name="connsiteX3555" fmla="*/ 332505 w 1957087"/>
              <a:gd name="connsiteY3555" fmla="*/ 746579 h 1253095"/>
              <a:gd name="connsiteX3556" fmla="*/ 322710 w 1957087"/>
              <a:gd name="connsiteY3556" fmla="*/ 738518 h 1253095"/>
              <a:gd name="connsiteX3557" fmla="*/ 321792 w 1957087"/>
              <a:gd name="connsiteY3557" fmla="*/ 747619 h 1253095"/>
              <a:gd name="connsiteX3558" fmla="*/ 311078 w 1957087"/>
              <a:gd name="connsiteY3558" fmla="*/ 748659 h 1253095"/>
              <a:gd name="connsiteX3559" fmla="*/ 318446 w 1957087"/>
              <a:gd name="connsiteY3559" fmla="*/ 731722 h 1253095"/>
              <a:gd name="connsiteX3560" fmla="*/ 312569 w 1957087"/>
              <a:gd name="connsiteY3560" fmla="*/ 726886 h 1253095"/>
              <a:gd name="connsiteX3561" fmla="*/ 307733 w 1957087"/>
              <a:gd name="connsiteY3561" fmla="*/ 732762 h 1253095"/>
              <a:gd name="connsiteX3562" fmla="*/ 303242 w 1957087"/>
              <a:gd name="connsiteY3562" fmla="*/ 742210 h 1253095"/>
              <a:gd name="connsiteX3563" fmla="*/ 291834 w 1957087"/>
              <a:gd name="connsiteY3563" fmla="*/ 736107 h 1253095"/>
              <a:gd name="connsiteX3564" fmla="*/ 310610 w 1957087"/>
              <a:gd name="connsiteY3564" fmla="*/ 725273 h 1253095"/>
              <a:gd name="connsiteX3565" fmla="*/ 306345 w 1957087"/>
              <a:gd name="connsiteY3565" fmla="*/ 718477 h 1253095"/>
              <a:gd name="connsiteX3566" fmla="*/ 304385 w 1957087"/>
              <a:gd name="connsiteY3566" fmla="*/ 716865 h 1253095"/>
              <a:gd name="connsiteX3567" fmla="*/ 300469 w 1957087"/>
              <a:gd name="connsiteY3567" fmla="*/ 713641 h 1253095"/>
              <a:gd name="connsiteX3568" fmla="*/ 297816 w 1957087"/>
              <a:gd name="connsiteY3568" fmla="*/ 704885 h 1253095"/>
              <a:gd name="connsiteX3569" fmla="*/ 304265 w 1957087"/>
              <a:gd name="connsiteY3569" fmla="*/ 697049 h 1253095"/>
              <a:gd name="connsiteX3570" fmla="*/ 298734 w 1957087"/>
              <a:gd name="connsiteY3570" fmla="*/ 695784 h 1253095"/>
              <a:gd name="connsiteX3571" fmla="*/ 305184 w 1957087"/>
              <a:gd name="connsiteY3571" fmla="*/ 687948 h 1253095"/>
              <a:gd name="connsiteX3572" fmla="*/ 299653 w 1957087"/>
              <a:gd name="connsiteY3572" fmla="*/ 686682 h 1253095"/>
              <a:gd name="connsiteX3573" fmla="*/ 302184 w 1957087"/>
              <a:gd name="connsiteY3573" fmla="*/ 675622 h 1253095"/>
              <a:gd name="connsiteX3574" fmla="*/ 309673 w 1957087"/>
              <a:gd name="connsiteY3574" fmla="*/ 678500 h 1253095"/>
              <a:gd name="connsiteX3575" fmla="*/ 314510 w 1957087"/>
              <a:gd name="connsiteY3575" fmla="*/ 672623 h 1253095"/>
              <a:gd name="connsiteX3576" fmla="*/ 312204 w 1957087"/>
              <a:gd name="connsiteY3576" fmla="*/ 667439 h 1253095"/>
              <a:gd name="connsiteX3577" fmla="*/ 317041 w 1957087"/>
              <a:gd name="connsiteY3577" fmla="*/ 661562 h 1253095"/>
              <a:gd name="connsiteX3578" fmla="*/ 329714 w 1957087"/>
              <a:gd name="connsiteY3578" fmla="*/ 662135 h 1253095"/>
              <a:gd name="connsiteX3579" fmla="*/ 341000 w 1957087"/>
              <a:gd name="connsiteY3579" fmla="*/ 648422 h 1253095"/>
              <a:gd name="connsiteX3580" fmla="*/ 337082 w 1957087"/>
              <a:gd name="connsiteY3580" fmla="*/ 645197 h 1253095"/>
              <a:gd name="connsiteX3581" fmla="*/ 344225 w 1957087"/>
              <a:gd name="connsiteY3581" fmla="*/ 644504 h 1253095"/>
              <a:gd name="connsiteX3582" fmla="*/ 352407 w 1957087"/>
              <a:gd name="connsiteY3582" fmla="*/ 654523 h 1253095"/>
              <a:gd name="connsiteX3583" fmla="*/ 361161 w 1957087"/>
              <a:gd name="connsiteY3583" fmla="*/ 651872 h 1253095"/>
              <a:gd name="connsiteX3584" fmla="*/ 367039 w 1957087"/>
              <a:gd name="connsiteY3584" fmla="*/ 656709 h 1253095"/>
              <a:gd name="connsiteX3585" fmla="*/ 360590 w 1957087"/>
              <a:gd name="connsiteY3585" fmla="*/ 664544 h 1253095"/>
              <a:gd name="connsiteX3586" fmla="*/ 374874 w 1957087"/>
              <a:gd name="connsiteY3586" fmla="*/ 663158 h 1253095"/>
              <a:gd name="connsiteX3587" fmla="*/ 368426 w 1957087"/>
              <a:gd name="connsiteY3587" fmla="*/ 670993 h 1253095"/>
              <a:gd name="connsiteX3588" fmla="*/ 377527 w 1957087"/>
              <a:gd name="connsiteY3588" fmla="*/ 671912 h 1253095"/>
              <a:gd name="connsiteX3589" fmla="*/ 371078 w 1957087"/>
              <a:gd name="connsiteY3589" fmla="*/ 679748 h 1253095"/>
              <a:gd name="connsiteX3590" fmla="*/ 376609 w 1957087"/>
              <a:gd name="connsiteY3590" fmla="*/ 681014 h 1253095"/>
              <a:gd name="connsiteX3591" fmla="*/ 384791 w 1957087"/>
              <a:gd name="connsiteY3591" fmla="*/ 691034 h 1253095"/>
              <a:gd name="connsiteX3592" fmla="*/ 416585 w 1957087"/>
              <a:gd name="connsiteY3592" fmla="*/ 684342 h 1253095"/>
              <a:gd name="connsiteX3593" fmla="*/ 418544 w 1957087"/>
              <a:gd name="connsiteY3593" fmla="*/ 685954 h 1253095"/>
              <a:gd name="connsiteX3594" fmla="*/ 412095 w 1957087"/>
              <a:gd name="connsiteY3594" fmla="*/ 693790 h 1253095"/>
              <a:gd name="connsiteX3595" fmla="*/ 420850 w 1957087"/>
              <a:gd name="connsiteY3595" fmla="*/ 691138 h 1253095"/>
              <a:gd name="connsiteX3596" fmla="*/ 423156 w 1957087"/>
              <a:gd name="connsiteY3596" fmla="*/ 696321 h 1253095"/>
              <a:gd name="connsiteX3597" fmla="*/ 432257 w 1957087"/>
              <a:gd name="connsiteY3597" fmla="*/ 697240 h 1253095"/>
              <a:gd name="connsiteX3598" fmla="*/ 433523 w 1957087"/>
              <a:gd name="connsiteY3598" fmla="*/ 691710 h 1253095"/>
              <a:gd name="connsiteX3599" fmla="*/ 437440 w 1957087"/>
              <a:gd name="connsiteY3599" fmla="*/ 694934 h 1253095"/>
              <a:gd name="connsiteX3600" fmla="*/ 442277 w 1957087"/>
              <a:gd name="connsiteY3600" fmla="*/ 689057 h 1253095"/>
              <a:gd name="connsiteX3601" fmla="*/ 433523 w 1957087"/>
              <a:gd name="connsiteY3601" fmla="*/ 691710 h 1253095"/>
              <a:gd name="connsiteX3602" fmla="*/ 426953 w 1957087"/>
              <a:gd name="connsiteY3602" fmla="*/ 679731 h 1253095"/>
              <a:gd name="connsiteX3603" fmla="*/ 421422 w 1957087"/>
              <a:gd name="connsiteY3603" fmla="*/ 678465 h 1253095"/>
              <a:gd name="connsiteX3604" fmla="*/ 426259 w 1957087"/>
              <a:gd name="connsiteY3604" fmla="*/ 672588 h 1253095"/>
              <a:gd name="connsiteX3605" fmla="*/ 432136 w 1957087"/>
              <a:gd name="connsiteY3605" fmla="*/ 677425 h 1253095"/>
              <a:gd name="connsiteX3606" fmla="*/ 441237 w 1957087"/>
              <a:gd name="connsiteY3606" fmla="*/ 678344 h 1253095"/>
              <a:gd name="connsiteX3607" fmla="*/ 442156 w 1957087"/>
              <a:gd name="connsiteY3607" fmla="*/ 669242 h 1253095"/>
              <a:gd name="connsiteX3608" fmla="*/ 456441 w 1957087"/>
              <a:gd name="connsiteY3608" fmla="*/ 667855 h 1253095"/>
              <a:gd name="connsiteX3609" fmla="*/ 464155 w 1957087"/>
              <a:gd name="connsiteY3609" fmla="*/ 654490 h 1253095"/>
              <a:gd name="connsiteX3610" fmla="*/ 465196 w 1957087"/>
              <a:gd name="connsiteY3610" fmla="*/ 665204 h 1253095"/>
              <a:gd name="connsiteX3611" fmla="*/ 471645 w 1957087"/>
              <a:gd name="connsiteY3611" fmla="*/ 657367 h 1253095"/>
              <a:gd name="connsiteX3612" fmla="*/ 483052 w 1957087"/>
              <a:gd name="connsiteY3612" fmla="*/ 663469 h 1253095"/>
              <a:gd name="connsiteX3613" fmla="*/ 484317 w 1957087"/>
              <a:gd name="connsiteY3613" fmla="*/ 657939 h 1253095"/>
              <a:gd name="connsiteX3614" fmla="*/ 489070 w 1957087"/>
              <a:gd name="connsiteY3614" fmla="*/ 658153 h 1253095"/>
              <a:gd name="connsiteX3615" fmla="*/ 489143 w 1957087"/>
              <a:gd name="connsiteY3615" fmla="*/ 652917 h 1253095"/>
              <a:gd name="connsiteX3616" fmla="*/ 483623 w 1957087"/>
              <a:gd name="connsiteY3616" fmla="*/ 650797 h 1253095"/>
              <a:gd name="connsiteX3617" fmla="*/ 481317 w 1957087"/>
              <a:gd name="connsiteY3617" fmla="*/ 645613 h 1253095"/>
              <a:gd name="connsiteX3618" fmla="*/ 474868 w 1957087"/>
              <a:gd name="connsiteY3618" fmla="*/ 653449 h 1253095"/>
              <a:gd name="connsiteX3619" fmla="*/ 468991 w 1957087"/>
              <a:gd name="connsiteY3619" fmla="*/ 648613 h 1253095"/>
              <a:gd name="connsiteX3620" fmla="*/ 477746 w 1957087"/>
              <a:gd name="connsiteY3620" fmla="*/ 645960 h 1253095"/>
              <a:gd name="connsiteX3621" fmla="*/ 479012 w 1957087"/>
              <a:gd name="connsiteY3621" fmla="*/ 640430 h 1253095"/>
              <a:gd name="connsiteX3622" fmla="*/ 482583 w 1957087"/>
              <a:gd name="connsiteY3622" fmla="*/ 640083 h 1253095"/>
              <a:gd name="connsiteX3623" fmla="*/ 484889 w 1957087"/>
              <a:gd name="connsiteY3623" fmla="*/ 645267 h 1253095"/>
              <a:gd name="connsiteX3624" fmla="*/ 491975 w 1957087"/>
              <a:gd name="connsiteY3624" fmla="*/ 648634 h 1253095"/>
              <a:gd name="connsiteX3625" fmla="*/ 505277 w 1957087"/>
              <a:gd name="connsiteY3625" fmla="*/ 632472 h 1253095"/>
              <a:gd name="connsiteX3626" fmla="*/ 497787 w 1957087"/>
              <a:gd name="connsiteY3626" fmla="*/ 629594 h 1253095"/>
              <a:gd name="connsiteX3627" fmla="*/ 497441 w 1957087"/>
              <a:gd name="connsiteY3627" fmla="*/ 626023 h 1253095"/>
              <a:gd name="connsiteX3628" fmla="*/ 507461 w 1957087"/>
              <a:gd name="connsiteY3628" fmla="*/ 617841 h 1253095"/>
              <a:gd name="connsiteX3629" fmla="*/ 512419 w 1957087"/>
              <a:gd name="connsiteY3629" fmla="*/ 631779 h 1253095"/>
              <a:gd name="connsiteX3630" fmla="*/ 523132 w 1957087"/>
              <a:gd name="connsiteY3630" fmla="*/ 630739 h 1253095"/>
              <a:gd name="connsiteX3631" fmla="*/ 515643 w 1957087"/>
              <a:gd name="connsiteY3631" fmla="*/ 627861 h 1253095"/>
              <a:gd name="connsiteX3632" fmla="*/ 523705 w 1957087"/>
              <a:gd name="connsiteY3632" fmla="*/ 618066 h 1253095"/>
              <a:gd name="connsiteX3633" fmla="*/ 529581 w 1957087"/>
              <a:gd name="connsiteY3633" fmla="*/ 622902 h 1253095"/>
              <a:gd name="connsiteX3634" fmla="*/ 545478 w 1957087"/>
              <a:gd name="connsiteY3634" fmla="*/ 619557 h 1253095"/>
              <a:gd name="connsiteX3635" fmla="*/ 541560 w 1957087"/>
              <a:gd name="connsiteY3635" fmla="*/ 616332 h 1253095"/>
              <a:gd name="connsiteX3636" fmla="*/ 551234 w 1957087"/>
              <a:gd name="connsiteY3636" fmla="*/ 604578 h 1253095"/>
              <a:gd name="connsiteX3637" fmla="*/ 541786 w 1957087"/>
              <a:gd name="connsiteY3637" fmla="*/ 600089 h 1253095"/>
              <a:gd name="connsiteX3638" fmla="*/ 538562 w 1957087"/>
              <a:gd name="connsiteY3638" fmla="*/ 604007 h 1253095"/>
              <a:gd name="connsiteX3639" fmla="*/ 536256 w 1957087"/>
              <a:gd name="connsiteY3639" fmla="*/ 598823 h 1253095"/>
              <a:gd name="connsiteX3640" fmla="*/ 546277 w 1957087"/>
              <a:gd name="connsiteY3640" fmla="*/ 590640 h 1253095"/>
              <a:gd name="connsiteX3641" fmla="*/ 548583 w 1957087"/>
              <a:gd name="connsiteY3641" fmla="*/ 595824 h 1253095"/>
              <a:gd name="connsiteX3642" fmla="*/ 557683 w 1957087"/>
              <a:gd name="connsiteY3642" fmla="*/ 596742 h 1253095"/>
              <a:gd name="connsiteX3643" fmla="*/ 559070 w 1957087"/>
              <a:gd name="connsiteY3643" fmla="*/ 611027 h 1253095"/>
              <a:gd name="connsiteX3644" fmla="*/ 564601 w 1957087"/>
              <a:gd name="connsiteY3644" fmla="*/ 612293 h 1253095"/>
              <a:gd name="connsiteX3645" fmla="*/ 561601 w 1957087"/>
              <a:gd name="connsiteY3645" fmla="*/ 599967 h 1253095"/>
              <a:gd name="connsiteX3646" fmla="*/ 563213 w 1957087"/>
              <a:gd name="connsiteY3646" fmla="*/ 598008 h 1253095"/>
              <a:gd name="connsiteX3647" fmla="*/ 567703 w 1957087"/>
              <a:gd name="connsiteY3647" fmla="*/ 588560 h 1253095"/>
              <a:gd name="connsiteX3648" fmla="*/ 562174 w 1957087"/>
              <a:gd name="connsiteY3648" fmla="*/ 587295 h 1253095"/>
              <a:gd name="connsiteX3649" fmla="*/ 568623 w 1957087"/>
              <a:gd name="connsiteY3649" fmla="*/ 579459 h 1253095"/>
              <a:gd name="connsiteX3650" fmla="*/ 570928 w 1957087"/>
              <a:gd name="connsiteY3650" fmla="*/ 584642 h 1253095"/>
              <a:gd name="connsiteX3651" fmla="*/ 577724 w 1957087"/>
              <a:gd name="connsiteY3651" fmla="*/ 580377 h 1253095"/>
              <a:gd name="connsiteX3652" fmla="*/ 574846 w 1957087"/>
              <a:gd name="connsiteY3652" fmla="*/ 587866 h 1253095"/>
              <a:gd name="connsiteX3653" fmla="*/ 580377 w 1957087"/>
              <a:gd name="connsiteY3653" fmla="*/ 589132 h 1253095"/>
              <a:gd name="connsiteX3654" fmla="*/ 583376 w 1957087"/>
              <a:gd name="connsiteY3654" fmla="*/ 601458 h 1253095"/>
              <a:gd name="connsiteX3655" fmla="*/ 588461 w 1957087"/>
              <a:gd name="connsiteY3655" fmla="*/ 591952 h 1253095"/>
              <a:gd name="connsiteX3656" fmla="*/ 598579 w 1957087"/>
              <a:gd name="connsiteY3656" fmla="*/ 590969 h 1253095"/>
              <a:gd name="connsiteX3657" fmla="*/ 592703 w 1957087"/>
              <a:gd name="connsiteY3657" fmla="*/ 586133 h 1253095"/>
              <a:gd name="connsiteX3658" fmla="*/ 589478 w 1957087"/>
              <a:gd name="connsiteY3658" fmla="*/ 590051 h 1253095"/>
              <a:gd name="connsiteX3659" fmla="*/ 593621 w 1957087"/>
              <a:gd name="connsiteY3659" fmla="*/ 577032 h 1253095"/>
              <a:gd name="connsiteX3660" fmla="*/ 592581 w 1957087"/>
              <a:gd name="connsiteY3660" fmla="*/ 566318 h 1253095"/>
              <a:gd name="connsiteX3661" fmla="*/ 602949 w 1957087"/>
              <a:gd name="connsiteY3661" fmla="*/ 561707 h 1253095"/>
              <a:gd name="connsiteX3662" fmla="*/ 630027 w 1957087"/>
              <a:gd name="connsiteY3662" fmla="*/ 580706 h 1253095"/>
              <a:gd name="connsiteX3663" fmla="*/ 623457 w 1957087"/>
              <a:gd name="connsiteY3663" fmla="*/ 568728 h 1253095"/>
              <a:gd name="connsiteX3664" fmla="*/ 630946 w 1957087"/>
              <a:gd name="connsiteY3664" fmla="*/ 571605 h 1253095"/>
              <a:gd name="connsiteX3665" fmla="*/ 636129 w 1957087"/>
              <a:gd name="connsiteY3665" fmla="*/ 569300 h 1253095"/>
              <a:gd name="connsiteX3666" fmla="*/ 638782 w 1957087"/>
              <a:gd name="connsiteY3666" fmla="*/ 578055 h 1253095"/>
              <a:gd name="connsiteX3667" fmla="*/ 644311 w 1957087"/>
              <a:gd name="connsiteY3667" fmla="*/ 579320 h 1253095"/>
              <a:gd name="connsiteX3668" fmla="*/ 642578 w 1957087"/>
              <a:gd name="connsiteY3668" fmla="*/ 561464 h 1253095"/>
              <a:gd name="connsiteX3669" fmla="*/ 647762 w 1957087"/>
              <a:gd name="connsiteY3669" fmla="*/ 559158 h 1253095"/>
              <a:gd name="connsiteX3670" fmla="*/ 650414 w 1957087"/>
              <a:gd name="connsiteY3670" fmla="*/ 567912 h 1253095"/>
              <a:gd name="connsiteX3671" fmla="*/ 655251 w 1957087"/>
              <a:gd name="connsiteY3671" fmla="*/ 562035 h 1253095"/>
              <a:gd name="connsiteX3672" fmla="*/ 664005 w 1957087"/>
              <a:gd name="connsiteY3672" fmla="*/ 559383 h 1253095"/>
              <a:gd name="connsiteX3673" fmla="*/ 661699 w 1957087"/>
              <a:gd name="connsiteY3673" fmla="*/ 554200 h 1253095"/>
              <a:gd name="connsiteX3674" fmla="*/ 666883 w 1957087"/>
              <a:gd name="connsiteY3674" fmla="*/ 551894 h 1253095"/>
              <a:gd name="connsiteX3675" fmla="*/ 665844 w 1957087"/>
              <a:gd name="connsiteY3675" fmla="*/ 541180 h 1253095"/>
              <a:gd name="connsiteX3676" fmla="*/ 682435 w 1957087"/>
              <a:gd name="connsiteY3676" fmla="*/ 544977 h 1253095"/>
              <a:gd name="connsiteX3677" fmla="*/ 686924 w 1957087"/>
              <a:gd name="connsiteY3677" fmla="*/ 535529 h 1253095"/>
              <a:gd name="connsiteX3678" fmla="*/ 677476 w 1957087"/>
              <a:gd name="connsiteY3678" fmla="*/ 531040 h 1253095"/>
              <a:gd name="connsiteX3679" fmla="*/ 684271 w 1957087"/>
              <a:gd name="connsiteY3679" fmla="*/ 526774 h 1253095"/>
              <a:gd name="connsiteX3680" fmla="*/ 688763 w 1957087"/>
              <a:gd name="connsiteY3680" fmla="*/ 517326 h 1253095"/>
              <a:gd name="connsiteX3681" fmla="*/ 686456 w 1957087"/>
              <a:gd name="connsiteY3681" fmla="*/ 512142 h 1253095"/>
              <a:gd name="connsiteX3682" fmla="*/ 691639 w 1957087"/>
              <a:gd name="connsiteY3682" fmla="*/ 509837 h 1253095"/>
              <a:gd name="connsiteX3683" fmla="*/ 691292 w 1957087"/>
              <a:gd name="connsiteY3683" fmla="*/ 506266 h 1253095"/>
              <a:gd name="connsiteX3684" fmla="*/ 854997 w 1957087"/>
              <a:gd name="connsiteY3684" fmla="*/ 502989 h 1253095"/>
              <a:gd name="connsiteX3685" fmla="*/ 860874 w 1957087"/>
              <a:gd name="connsiteY3685" fmla="*/ 507826 h 1253095"/>
              <a:gd name="connsiteX3686" fmla="*/ 848547 w 1957087"/>
              <a:gd name="connsiteY3686" fmla="*/ 510825 h 1253095"/>
              <a:gd name="connsiteX3687" fmla="*/ 1078493 w 1957087"/>
              <a:gd name="connsiteY3687" fmla="*/ 502919 h 1253095"/>
              <a:gd name="connsiteX3688" fmla="*/ 1072391 w 1957087"/>
              <a:gd name="connsiteY3688" fmla="*/ 514327 h 1253095"/>
              <a:gd name="connsiteX3689" fmla="*/ 1066860 w 1957087"/>
              <a:gd name="connsiteY3689" fmla="*/ 513061 h 1253095"/>
              <a:gd name="connsiteX3690" fmla="*/ 1067779 w 1957087"/>
              <a:gd name="connsiteY3690" fmla="*/ 503959 h 1253095"/>
              <a:gd name="connsiteX3691" fmla="*/ 1168468 w 1957087"/>
              <a:gd name="connsiteY3691" fmla="*/ 501394 h 1253095"/>
              <a:gd name="connsiteX3692" fmla="*/ 1171120 w 1957087"/>
              <a:gd name="connsiteY3692" fmla="*/ 510149 h 1253095"/>
              <a:gd name="connsiteX3693" fmla="*/ 1165243 w 1957087"/>
              <a:gd name="connsiteY3693" fmla="*/ 505312 h 1253095"/>
              <a:gd name="connsiteX3694" fmla="*/ 636683 w 1957087"/>
              <a:gd name="connsiteY3694" fmla="*/ 500753 h 1253095"/>
              <a:gd name="connsiteX3695" fmla="*/ 641988 w 1957087"/>
              <a:gd name="connsiteY3695" fmla="*/ 518263 h 1253095"/>
              <a:gd name="connsiteX3696" fmla="*/ 634152 w 1957087"/>
              <a:gd name="connsiteY3696" fmla="*/ 511813 h 1253095"/>
              <a:gd name="connsiteX3697" fmla="*/ 544750 w 1957087"/>
              <a:gd name="connsiteY3697" fmla="*/ 500666 h 1253095"/>
              <a:gd name="connsiteX3698" fmla="*/ 559729 w 1957087"/>
              <a:gd name="connsiteY3698" fmla="*/ 506422 h 1253095"/>
              <a:gd name="connsiteX3699" fmla="*/ 558810 w 1957087"/>
              <a:gd name="connsiteY3699" fmla="*/ 515523 h 1253095"/>
              <a:gd name="connsiteX3700" fmla="*/ 545790 w 1957087"/>
              <a:gd name="connsiteY3700" fmla="*/ 511380 h 1253095"/>
              <a:gd name="connsiteX3701" fmla="*/ 544750 w 1957087"/>
              <a:gd name="connsiteY3701" fmla="*/ 500666 h 1253095"/>
              <a:gd name="connsiteX3702" fmla="*/ 834835 w 1957087"/>
              <a:gd name="connsiteY3702" fmla="*/ 499539 h 1253095"/>
              <a:gd name="connsiteX3703" fmla="*/ 842324 w 1957087"/>
              <a:gd name="connsiteY3703" fmla="*/ 502417 h 1253095"/>
              <a:gd name="connsiteX3704" fmla="*/ 837487 w 1957087"/>
              <a:gd name="connsiteY3704" fmla="*/ 508294 h 1253095"/>
              <a:gd name="connsiteX3705" fmla="*/ 834835 w 1957087"/>
              <a:gd name="connsiteY3705" fmla="*/ 499539 h 1253095"/>
              <a:gd name="connsiteX3706" fmla="*/ 805918 w 1957087"/>
              <a:gd name="connsiteY3706" fmla="*/ 498741 h 1253095"/>
              <a:gd name="connsiteX3707" fmla="*/ 812489 w 1957087"/>
              <a:gd name="connsiteY3707" fmla="*/ 510721 h 1253095"/>
              <a:gd name="connsiteX3708" fmla="*/ 805918 w 1957087"/>
              <a:gd name="connsiteY3708" fmla="*/ 498741 h 1253095"/>
              <a:gd name="connsiteX3709" fmla="*/ 868935 w 1957087"/>
              <a:gd name="connsiteY3709" fmla="*/ 498031 h 1253095"/>
              <a:gd name="connsiteX3710" fmla="*/ 863526 w 1957087"/>
              <a:gd name="connsiteY3710" fmla="*/ 516581 h 1253095"/>
              <a:gd name="connsiteX3711" fmla="*/ 859608 w 1957087"/>
              <a:gd name="connsiteY3711" fmla="*/ 513356 h 1253095"/>
              <a:gd name="connsiteX3712" fmla="*/ 860874 w 1957087"/>
              <a:gd name="connsiteY3712" fmla="*/ 507826 h 1253095"/>
              <a:gd name="connsiteX3713" fmla="*/ 862139 w 1957087"/>
              <a:gd name="connsiteY3713" fmla="*/ 502295 h 1253095"/>
              <a:gd name="connsiteX3714" fmla="*/ 789194 w 1957087"/>
              <a:gd name="connsiteY3714" fmla="*/ 497916 h 1253095"/>
              <a:gd name="connsiteX3715" fmla="*/ 795204 w 1957087"/>
              <a:gd name="connsiteY3715" fmla="*/ 499782 h 1253095"/>
              <a:gd name="connsiteX3716" fmla="*/ 788409 w 1957087"/>
              <a:gd name="connsiteY3716" fmla="*/ 504047 h 1253095"/>
              <a:gd name="connsiteX3717" fmla="*/ 787143 w 1957087"/>
              <a:gd name="connsiteY3717" fmla="*/ 509577 h 1253095"/>
              <a:gd name="connsiteX3718" fmla="*/ 783572 w 1957087"/>
              <a:gd name="connsiteY3718" fmla="*/ 509924 h 1253095"/>
              <a:gd name="connsiteX3719" fmla="*/ 779654 w 1957087"/>
              <a:gd name="connsiteY3719" fmla="*/ 506699 h 1253095"/>
              <a:gd name="connsiteX3720" fmla="*/ 789194 w 1957087"/>
              <a:gd name="connsiteY3720" fmla="*/ 497916 h 1253095"/>
              <a:gd name="connsiteX3721" fmla="*/ 1010518 w 1957087"/>
              <a:gd name="connsiteY3721" fmla="*/ 489692 h 1253095"/>
              <a:gd name="connsiteX3722" fmla="*/ 1016395 w 1957087"/>
              <a:gd name="connsiteY3722" fmla="*/ 494529 h 1253095"/>
              <a:gd name="connsiteX3723" fmla="*/ 1005681 w 1957087"/>
              <a:gd name="connsiteY3723" fmla="*/ 495569 h 1253095"/>
              <a:gd name="connsiteX3724" fmla="*/ 1028375 w 1957087"/>
              <a:gd name="connsiteY3724" fmla="*/ 487958 h 1253095"/>
              <a:gd name="connsiteX3725" fmla="*/ 1030681 w 1957087"/>
              <a:gd name="connsiteY3725" fmla="*/ 493142 h 1253095"/>
              <a:gd name="connsiteX3726" fmla="*/ 1023538 w 1957087"/>
              <a:gd name="connsiteY3726" fmla="*/ 493835 h 1253095"/>
              <a:gd name="connsiteX3727" fmla="*/ 875037 w 1957087"/>
              <a:gd name="connsiteY3727" fmla="*/ 486624 h 1253095"/>
              <a:gd name="connsiteX3728" fmla="*/ 884486 w 1957087"/>
              <a:gd name="connsiteY3728" fmla="*/ 491114 h 1253095"/>
              <a:gd name="connsiteX3729" fmla="*/ 884832 w 1957087"/>
              <a:gd name="connsiteY3729" fmla="*/ 494685 h 1253095"/>
              <a:gd name="connsiteX3730" fmla="*/ 874118 w 1957087"/>
              <a:gd name="connsiteY3730" fmla="*/ 495725 h 1253095"/>
              <a:gd name="connsiteX3731" fmla="*/ 476082 w 1957087"/>
              <a:gd name="connsiteY3731" fmla="*/ 480296 h 1253095"/>
              <a:gd name="connsiteX3732" fmla="*/ 489102 w 1957087"/>
              <a:gd name="connsiteY3732" fmla="*/ 484440 h 1253095"/>
              <a:gd name="connsiteX3733" fmla="*/ 491061 w 1957087"/>
              <a:gd name="connsiteY3733" fmla="*/ 486052 h 1253095"/>
              <a:gd name="connsiteX3734" fmla="*/ 490142 w 1957087"/>
              <a:gd name="connsiteY3734" fmla="*/ 495154 h 1253095"/>
              <a:gd name="connsiteX3735" fmla="*/ 493141 w 1957087"/>
              <a:gd name="connsiteY3735" fmla="*/ 507480 h 1253095"/>
              <a:gd name="connsiteX3736" fmla="*/ 483693 w 1957087"/>
              <a:gd name="connsiteY3736" fmla="*/ 502990 h 1253095"/>
              <a:gd name="connsiteX3737" fmla="*/ 470326 w 1957087"/>
              <a:gd name="connsiteY3737" fmla="*/ 495275 h 1253095"/>
              <a:gd name="connsiteX3738" fmla="*/ 476082 w 1957087"/>
              <a:gd name="connsiteY3738" fmla="*/ 480296 h 1253095"/>
              <a:gd name="connsiteX3739" fmla="*/ 1189774 w 1957087"/>
              <a:gd name="connsiteY3739" fmla="*/ 479498 h 1253095"/>
              <a:gd name="connsiteX3740" fmla="*/ 1200262 w 1957087"/>
              <a:gd name="connsiteY3740" fmla="*/ 494702 h 1253095"/>
              <a:gd name="connsiteX3741" fmla="*/ 1193467 w 1957087"/>
              <a:gd name="connsiteY3741" fmla="*/ 498967 h 1253095"/>
              <a:gd name="connsiteX3742" fmla="*/ 1189549 w 1957087"/>
              <a:gd name="connsiteY3742" fmla="*/ 495743 h 1253095"/>
              <a:gd name="connsiteX3743" fmla="*/ 1185977 w 1957087"/>
              <a:gd name="connsiteY3743" fmla="*/ 496089 h 1253095"/>
              <a:gd name="connsiteX3744" fmla="*/ 1183672 w 1957087"/>
              <a:gd name="connsiteY3744" fmla="*/ 490906 h 1253095"/>
              <a:gd name="connsiteX3745" fmla="*/ 1174570 w 1957087"/>
              <a:gd name="connsiteY3745" fmla="*/ 489987 h 1253095"/>
              <a:gd name="connsiteX3746" fmla="*/ 1189774 w 1957087"/>
              <a:gd name="connsiteY3746" fmla="*/ 479498 h 1253095"/>
              <a:gd name="connsiteX3747" fmla="*/ 1142654 w 1957087"/>
              <a:gd name="connsiteY3747" fmla="*/ 476863 h 1253095"/>
              <a:gd name="connsiteX3748" fmla="*/ 1148531 w 1957087"/>
              <a:gd name="connsiteY3748" fmla="*/ 481700 h 1253095"/>
              <a:gd name="connsiteX3749" fmla="*/ 1137817 w 1957087"/>
              <a:gd name="connsiteY3749" fmla="*/ 482740 h 1253095"/>
              <a:gd name="connsiteX3750" fmla="*/ 1385966 w 1957087"/>
              <a:gd name="connsiteY3750" fmla="*/ 476673 h 1253095"/>
              <a:gd name="connsiteX3751" fmla="*/ 1395415 w 1957087"/>
              <a:gd name="connsiteY3751" fmla="*/ 481163 h 1253095"/>
              <a:gd name="connsiteX3752" fmla="*/ 1386660 w 1957087"/>
              <a:gd name="connsiteY3752" fmla="*/ 483815 h 1253095"/>
              <a:gd name="connsiteX3753" fmla="*/ 1275830 w 1957087"/>
              <a:gd name="connsiteY3753" fmla="*/ 474748 h 1253095"/>
              <a:gd name="connsiteX3754" fmla="*/ 1276523 w 1957087"/>
              <a:gd name="connsiteY3754" fmla="*/ 481890 h 1253095"/>
              <a:gd name="connsiteX3755" fmla="*/ 1270993 w 1957087"/>
              <a:gd name="connsiteY3755" fmla="*/ 480625 h 1253095"/>
              <a:gd name="connsiteX3756" fmla="*/ 770656 w 1957087"/>
              <a:gd name="connsiteY3756" fmla="*/ 469721 h 1253095"/>
              <a:gd name="connsiteX3757" fmla="*/ 779758 w 1957087"/>
              <a:gd name="connsiteY3757" fmla="*/ 470640 h 1253095"/>
              <a:gd name="connsiteX3758" fmla="*/ 785635 w 1957087"/>
              <a:gd name="connsiteY3758" fmla="*/ 475477 h 1253095"/>
              <a:gd name="connsiteX3759" fmla="*/ 784717 w 1957087"/>
              <a:gd name="connsiteY3759" fmla="*/ 484578 h 1253095"/>
              <a:gd name="connsiteX3760" fmla="*/ 771125 w 1957087"/>
              <a:gd name="connsiteY3760" fmla="*/ 493108 h 1253095"/>
              <a:gd name="connsiteX3761" fmla="*/ 761329 w 1957087"/>
              <a:gd name="connsiteY3761" fmla="*/ 485046 h 1253095"/>
              <a:gd name="connsiteX3762" fmla="*/ 764554 w 1957087"/>
              <a:gd name="connsiteY3762" fmla="*/ 481128 h 1253095"/>
              <a:gd name="connsiteX3763" fmla="*/ 767779 w 1957087"/>
              <a:gd name="connsiteY3763" fmla="*/ 477210 h 1253095"/>
              <a:gd name="connsiteX3764" fmla="*/ 765820 w 1957087"/>
              <a:gd name="connsiteY3764" fmla="*/ 475598 h 1253095"/>
              <a:gd name="connsiteX3765" fmla="*/ 1251750 w 1957087"/>
              <a:gd name="connsiteY3765" fmla="*/ 468074 h 1253095"/>
              <a:gd name="connsiteX3766" fmla="*/ 1256015 w 1957087"/>
              <a:gd name="connsiteY3766" fmla="*/ 474870 h 1253095"/>
              <a:gd name="connsiteX3767" fmla="*/ 1248872 w 1957087"/>
              <a:gd name="connsiteY3767" fmla="*/ 475563 h 1253095"/>
              <a:gd name="connsiteX3768" fmla="*/ 319744 w 1957087"/>
              <a:gd name="connsiteY3768" fmla="*/ 466636 h 1253095"/>
              <a:gd name="connsiteX3769" fmla="*/ 322051 w 1957087"/>
              <a:gd name="connsiteY3769" fmla="*/ 471820 h 1253095"/>
              <a:gd name="connsiteX3770" fmla="*/ 316520 w 1957087"/>
              <a:gd name="connsiteY3770" fmla="*/ 470553 h 1253095"/>
              <a:gd name="connsiteX3771" fmla="*/ 316099 w 1957087"/>
              <a:gd name="connsiteY3771" fmla="*/ 472397 h 1253095"/>
              <a:gd name="connsiteX3772" fmla="*/ 311337 w 1957087"/>
              <a:gd name="connsiteY3772" fmla="*/ 472859 h 1253095"/>
              <a:gd name="connsiteX3773" fmla="*/ 335643 w 1957087"/>
              <a:gd name="connsiteY3773" fmla="*/ 463291 h 1253095"/>
              <a:gd name="connsiteX3774" fmla="*/ 343479 w 1957087"/>
              <a:gd name="connsiteY3774" fmla="*/ 469740 h 1253095"/>
              <a:gd name="connsiteX3775" fmla="*/ 354886 w 1957087"/>
              <a:gd name="connsiteY3775" fmla="*/ 475842 h 1253095"/>
              <a:gd name="connsiteX3776" fmla="*/ 357763 w 1957087"/>
              <a:gd name="connsiteY3776" fmla="*/ 468352 h 1253095"/>
              <a:gd name="connsiteX3777" fmla="*/ 370089 w 1957087"/>
              <a:gd name="connsiteY3777" fmla="*/ 465354 h 1253095"/>
              <a:gd name="connsiteX3778" fmla="*/ 374354 w 1957087"/>
              <a:gd name="connsiteY3778" fmla="*/ 472150 h 1253095"/>
              <a:gd name="connsiteX3779" fmla="*/ 371823 w 1957087"/>
              <a:gd name="connsiteY3779" fmla="*/ 483210 h 1253095"/>
              <a:gd name="connsiteX3780" fmla="*/ 366987 w 1957087"/>
              <a:gd name="connsiteY3780" fmla="*/ 489087 h 1253095"/>
              <a:gd name="connsiteX3781" fmla="*/ 369414 w 1957087"/>
              <a:gd name="connsiteY3781" fmla="*/ 514085 h 1253095"/>
              <a:gd name="connsiteX3782" fmla="*/ 375291 w 1957087"/>
              <a:gd name="connsiteY3782" fmla="*/ 518922 h 1253095"/>
              <a:gd name="connsiteX3783" fmla="*/ 366536 w 1957087"/>
              <a:gd name="connsiteY3783" fmla="*/ 521574 h 1253095"/>
              <a:gd name="connsiteX3784" fmla="*/ 361699 w 1957087"/>
              <a:gd name="connsiteY3784" fmla="*/ 527452 h 1253095"/>
              <a:gd name="connsiteX3785" fmla="*/ 358821 w 1957087"/>
              <a:gd name="connsiteY3785" fmla="*/ 534941 h 1253095"/>
              <a:gd name="connsiteX3786" fmla="*/ 361820 w 1957087"/>
              <a:gd name="connsiteY3786" fmla="*/ 547266 h 1253095"/>
              <a:gd name="connsiteX3787" fmla="*/ 348801 w 1957087"/>
              <a:gd name="connsiteY3787" fmla="*/ 543123 h 1253095"/>
              <a:gd name="connsiteX3788" fmla="*/ 343964 w 1957087"/>
              <a:gd name="connsiteY3788" fmla="*/ 549000 h 1253095"/>
              <a:gd name="connsiteX3789" fmla="*/ 324148 w 1957087"/>
              <a:gd name="connsiteY3789" fmla="*/ 549122 h 1253095"/>
              <a:gd name="connsiteX3790" fmla="*/ 319659 w 1957087"/>
              <a:gd name="connsiteY3790" fmla="*/ 558570 h 1253095"/>
              <a:gd name="connsiteX3791" fmla="*/ 311322 w 1957087"/>
              <a:gd name="connsiteY3791" fmla="*/ 554608 h 1253095"/>
              <a:gd name="connsiteX3792" fmla="*/ 313436 w 1957087"/>
              <a:gd name="connsiteY3792" fmla="*/ 550162 h 1253095"/>
              <a:gd name="connsiteX3793" fmla="*/ 320231 w 1957087"/>
              <a:gd name="connsiteY3793" fmla="*/ 545898 h 1253095"/>
              <a:gd name="connsiteX3794" fmla="*/ 300987 w 1957087"/>
              <a:gd name="connsiteY3794" fmla="*/ 533345 h 1253095"/>
              <a:gd name="connsiteX3795" fmla="*/ 307436 w 1957087"/>
              <a:gd name="connsiteY3795" fmla="*/ 525509 h 1253095"/>
              <a:gd name="connsiteX3796" fmla="*/ 299948 w 1957087"/>
              <a:gd name="connsiteY3796" fmla="*/ 522632 h 1253095"/>
              <a:gd name="connsiteX3797" fmla="*/ 296948 w 1957087"/>
              <a:gd name="connsiteY3797" fmla="*/ 510306 h 1253095"/>
              <a:gd name="connsiteX3798" fmla="*/ 291418 w 1957087"/>
              <a:gd name="connsiteY3798" fmla="*/ 509041 h 1253095"/>
              <a:gd name="connsiteX3799" fmla="*/ 297867 w 1957087"/>
              <a:gd name="connsiteY3799" fmla="*/ 501204 h 1253095"/>
              <a:gd name="connsiteX3800" fmla="*/ 298785 w 1957087"/>
              <a:gd name="connsiteY3800" fmla="*/ 492102 h 1253095"/>
              <a:gd name="connsiteX3801" fmla="*/ 303969 w 1957087"/>
              <a:gd name="connsiteY3801" fmla="*/ 489798 h 1253095"/>
              <a:gd name="connsiteX3802" fmla="*/ 303275 w 1957087"/>
              <a:gd name="connsiteY3802" fmla="*/ 482654 h 1253095"/>
              <a:gd name="connsiteX3803" fmla="*/ 315255 w 1957087"/>
              <a:gd name="connsiteY3803" fmla="*/ 476084 h 1253095"/>
              <a:gd name="connsiteX3804" fmla="*/ 316099 w 1957087"/>
              <a:gd name="connsiteY3804" fmla="*/ 472397 h 1253095"/>
              <a:gd name="connsiteX3805" fmla="*/ 322051 w 1957087"/>
              <a:gd name="connsiteY3805" fmla="*/ 471820 h 1253095"/>
              <a:gd name="connsiteX3806" fmla="*/ 334377 w 1957087"/>
              <a:gd name="connsiteY3806" fmla="*/ 468821 h 1253095"/>
              <a:gd name="connsiteX3807" fmla="*/ 578607 w 1957087"/>
              <a:gd name="connsiteY3807" fmla="*/ 459527 h 1253095"/>
              <a:gd name="connsiteX3808" fmla="*/ 582872 w 1957087"/>
              <a:gd name="connsiteY3808" fmla="*/ 466323 h 1253095"/>
              <a:gd name="connsiteX3809" fmla="*/ 575036 w 1957087"/>
              <a:gd name="connsiteY3809" fmla="*/ 459874 h 1253095"/>
              <a:gd name="connsiteX3810" fmla="*/ 194285 w 1957087"/>
              <a:gd name="connsiteY3810" fmla="*/ 455385 h 1253095"/>
              <a:gd name="connsiteX3811" fmla="*/ 196591 w 1957087"/>
              <a:gd name="connsiteY3811" fmla="*/ 460568 h 1253095"/>
              <a:gd name="connsiteX3812" fmla="*/ 201774 w 1957087"/>
              <a:gd name="connsiteY3812" fmla="*/ 458263 h 1253095"/>
              <a:gd name="connsiteX3813" fmla="*/ 211221 w 1957087"/>
              <a:gd name="connsiteY3813" fmla="*/ 462753 h 1253095"/>
              <a:gd name="connsiteX3814" fmla="*/ 210650 w 1957087"/>
              <a:gd name="connsiteY3814" fmla="*/ 475425 h 1253095"/>
              <a:gd name="connsiteX3815" fmla="*/ 205813 w 1957087"/>
              <a:gd name="connsiteY3815" fmla="*/ 481302 h 1253095"/>
              <a:gd name="connsiteX3816" fmla="*/ 200629 w 1957087"/>
              <a:gd name="connsiteY3816" fmla="*/ 483608 h 1253095"/>
              <a:gd name="connsiteX3817" fmla="*/ 191528 w 1957087"/>
              <a:gd name="connsiteY3817" fmla="*/ 482689 h 1253095"/>
              <a:gd name="connsiteX3818" fmla="*/ 185651 w 1957087"/>
              <a:gd name="connsiteY3818" fmla="*/ 477853 h 1253095"/>
              <a:gd name="connsiteX3819" fmla="*/ 189448 w 1957087"/>
              <a:gd name="connsiteY3819" fmla="*/ 461262 h 1253095"/>
              <a:gd name="connsiteX3820" fmla="*/ 1565793 w 1957087"/>
              <a:gd name="connsiteY3820" fmla="*/ 453806 h 1253095"/>
              <a:gd name="connsiteX3821" fmla="*/ 1568446 w 1957087"/>
              <a:gd name="connsiteY3821" fmla="*/ 462561 h 1253095"/>
              <a:gd name="connsiteX3822" fmla="*/ 1559344 w 1957087"/>
              <a:gd name="connsiteY3822" fmla="*/ 461642 h 1253095"/>
              <a:gd name="connsiteX3823" fmla="*/ 751067 w 1957087"/>
              <a:gd name="connsiteY3823" fmla="*/ 453598 h 1253095"/>
              <a:gd name="connsiteX3824" fmla="*/ 756944 w 1957087"/>
              <a:gd name="connsiteY3824" fmla="*/ 458435 h 1253095"/>
              <a:gd name="connsiteX3825" fmla="*/ 747270 w 1957087"/>
              <a:gd name="connsiteY3825" fmla="*/ 470190 h 1253095"/>
              <a:gd name="connsiteX3826" fmla="*/ 742312 w 1957087"/>
              <a:gd name="connsiteY3826" fmla="*/ 456251 h 1253095"/>
              <a:gd name="connsiteX3827" fmla="*/ 1544020 w 1957087"/>
              <a:gd name="connsiteY3827" fmla="*/ 452315 h 1253095"/>
              <a:gd name="connsiteX3828" fmla="*/ 1544713 w 1957087"/>
              <a:gd name="connsiteY3828" fmla="*/ 459457 h 1253095"/>
              <a:gd name="connsiteX3829" fmla="*/ 1537570 w 1957087"/>
              <a:gd name="connsiteY3829" fmla="*/ 460151 h 1253095"/>
              <a:gd name="connsiteX3830" fmla="*/ 740579 w 1957087"/>
              <a:gd name="connsiteY3830" fmla="*/ 438395 h 1253095"/>
              <a:gd name="connsiteX3831" fmla="*/ 736782 w 1957087"/>
              <a:gd name="connsiteY3831" fmla="*/ 454986 h 1253095"/>
              <a:gd name="connsiteX3832" fmla="*/ 730905 w 1957087"/>
              <a:gd name="connsiteY3832" fmla="*/ 450149 h 1253095"/>
              <a:gd name="connsiteX3833" fmla="*/ 730212 w 1957087"/>
              <a:gd name="connsiteY3833" fmla="*/ 443006 h 1253095"/>
              <a:gd name="connsiteX3834" fmla="*/ 1195608 w 1957087"/>
              <a:gd name="connsiteY3834" fmla="*/ 437476 h 1253095"/>
              <a:gd name="connsiteX3835" fmla="*/ 1205775 w 1957087"/>
              <a:gd name="connsiteY3835" fmla="*/ 440094 h 1253095"/>
              <a:gd name="connsiteX3836" fmla="*/ 1199673 w 1957087"/>
              <a:gd name="connsiteY3836" fmla="*/ 451501 h 1253095"/>
              <a:gd name="connsiteX3837" fmla="*/ 1191837 w 1957087"/>
              <a:gd name="connsiteY3837" fmla="*/ 445052 h 1253095"/>
              <a:gd name="connsiteX3838" fmla="*/ 1195608 w 1957087"/>
              <a:gd name="connsiteY3838" fmla="*/ 437476 h 1253095"/>
              <a:gd name="connsiteX3839" fmla="*/ 1017297 w 1957087"/>
              <a:gd name="connsiteY3839" fmla="*/ 429552 h 1253095"/>
              <a:gd name="connsiteX3840" fmla="*/ 1010848 w 1957087"/>
              <a:gd name="connsiteY3840" fmla="*/ 437389 h 1253095"/>
              <a:gd name="connsiteX3841" fmla="*/ 1010154 w 1957087"/>
              <a:gd name="connsiteY3841" fmla="*/ 430246 h 1253095"/>
              <a:gd name="connsiteX3842" fmla="*/ 712234 w 1957087"/>
              <a:gd name="connsiteY3842" fmla="*/ 424925 h 1253095"/>
              <a:gd name="connsiteX3843" fmla="*/ 720070 w 1957087"/>
              <a:gd name="connsiteY3843" fmla="*/ 431374 h 1253095"/>
              <a:gd name="connsiteX3844" fmla="*/ 713274 w 1957087"/>
              <a:gd name="connsiteY3844" fmla="*/ 435639 h 1253095"/>
              <a:gd name="connsiteX3845" fmla="*/ 995176 w 1957087"/>
              <a:gd name="connsiteY3845" fmla="*/ 424491 h 1253095"/>
              <a:gd name="connsiteX3846" fmla="*/ 999788 w 1957087"/>
              <a:gd name="connsiteY3846" fmla="*/ 434858 h 1253095"/>
              <a:gd name="connsiteX3847" fmla="*/ 993338 w 1957087"/>
              <a:gd name="connsiteY3847" fmla="*/ 442694 h 1253095"/>
              <a:gd name="connsiteX3848" fmla="*/ 981931 w 1957087"/>
              <a:gd name="connsiteY3848" fmla="*/ 436592 h 1253095"/>
              <a:gd name="connsiteX3849" fmla="*/ 979278 w 1957087"/>
              <a:gd name="connsiteY3849" fmla="*/ 427837 h 1253095"/>
              <a:gd name="connsiteX3850" fmla="*/ 1232612 w 1957087"/>
              <a:gd name="connsiteY3850" fmla="*/ 419463 h 1253095"/>
              <a:gd name="connsiteX3851" fmla="*/ 1242407 w 1957087"/>
              <a:gd name="connsiteY3851" fmla="*/ 427524 h 1253095"/>
              <a:gd name="connsiteX3852" fmla="*/ 1229734 w 1957087"/>
              <a:gd name="connsiteY3852" fmla="*/ 426952 h 1253095"/>
              <a:gd name="connsiteX3853" fmla="*/ 602323 w 1957087"/>
              <a:gd name="connsiteY3853" fmla="*/ 406757 h 1253095"/>
              <a:gd name="connsiteX3854" fmla="*/ 606241 w 1957087"/>
              <a:gd name="connsiteY3854" fmla="*/ 409981 h 1253095"/>
              <a:gd name="connsiteX3855" fmla="*/ 603017 w 1957087"/>
              <a:gd name="connsiteY3855" fmla="*/ 413899 h 1253095"/>
              <a:gd name="connsiteX3856" fmla="*/ 1174310 w 1957087"/>
              <a:gd name="connsiteY3856" fmla="*/ 394482 h 1253095"/>
              <a:gd name="connsiteX3857" fmla="*/ 1173391 w 1957087"/>
              <a:gd name="connsiteY3857" fmla="*/ 403584 h 1253095"/>
              <a:gd name="connsiteX3858" fmla="*/ 1169473 w 1957087"/>
              <a:gd name="connsiteY3858" fmla="*/ 400359 h 1253095"/>
              <a:gd name="connsiteX3859" fmla="*/ 1008012 w 1957087"/>
              <a:gd name="connsiteY3859" fmla="*/ 391927 h 1253095"/>
              <a:gd name="connsiteX3860" fmla="*/ 1014177 w 1957087"/>
              <a:gd name="connsiteY3860" fmla="*/ 397412 h 1253095"/>
              <a:gd name="connsiteX3861" fmla="*/ 1001157 w 1957087"/>
              <a:gd name="connsiteY3861" fmla="*/ 393269 h 1253095"/>
              <a:gd name="connsiteX3862" fmla="*/ 1008012 w 1957087"/>
              <a:gd name="connsiteY3862" fmla="*/ 391927 h 1253095"/>
              <a:gd name="connsiteX3863" fmla="*/ 685380 w 1957087"/>
              <a:gd name="connsiteY3863" fmla="*/ 389680 h 1253095"/>
              <a:gd name="connsiteX3864" fmla="*/ 698400 w 1957087"/>
              <a:gd name="connsiteY3864" fmla="*/ 393824 h 1253095"/>
              <a:gd name="connsiteX3865" fmla="*/ 698747 w 1957087"/>
              <a:gd name="connsiteY3865" fmla="*/ 397395 h 1253095"/>
              <a:gd name="connsiteX3866" fmla="*/ 679278 w 1957087"/>
              <a:gd name="connsiteY3866" fmla="*/ 401088 h 1253095"/>
              <a:gd name="connsiteX3867" fmla="*/ 210043 w 1957087"/>
              <a:gd name="connsiteY3867" fmla="*/ 376350 h 1253095"/>
              <a:gd name="connsiteX3868" fmla="*/ 217879 w 1957087"/>
              <a:gd name="connsiteY3868" fmla="*/ 382799 h 1253095"/>
              <a:gd name="connsiteX3869" fmla="*/ 222490 w 1957087"/>
              <a:gd name="connsiteY3869" fmla="*/ 393166 h 1253095"/>
              <a:gd name="connsiteX3870" fmla="*/ 210511 w 1957087"/>
              <a:gd name="connsiteY3870" fmla="*/ 399737 h 1253095"/>
              <a:gd name="connsiteX3871" fmla="*/ 207858 w 1957087"/>
              <a:gd name="connsiteY3871" fmla="*/ 390982 h 1253095"/>
              <a:gd name="connsiteX3872" fmla="*/ 200369 w 1957087"/>
              <a:gd name="connsiteY3872" fmla="*/ 388104 h 1253095"/>
              <a:gd name="connsiteX3873" fmla="*/ 570286 w 1957087"/>
              <a:gd name="connsiteY3873" fmla="*/ 373818 h 1253095"/>
              <a:gd name="connsiteX3874" fmla="*/ 576163 w 1957087"/>
              <a:gd name="connsiteY3874" fmla="*/ 378654 h 1253095"/>
              <a:gd name="connsiteX3875" fmla="*/ 572938 w 1957087"/>
              <a:gd name="connsiteY3875" fmla="*/ 382573 h 1253095"/>
              <a:gd name="connsiteX3876" fmla="*/ 567061 w 1957087"/>
              <a:gd name="connsiteY3876" fmla="*/ 377736 h 1253095"/>
              <a:gd name="connsiteX3877" fmla="*/ 211186 w 1957087"/>
              <a:gd name="connsiteY3877" fmla="*/ 351004 h 1253095"/>
              <a:gd name="connsiteX3878" fmla="*/ 215451 w 1957087"/>
              <a:gd name="connsiteY3878" fmla="*/ 357800 h 1253095"/>
              <a:gd name="connsiteX3879" fmla="*/ 205431 w 1957087"/>
              <a:gd name="connsiteY3879" fmla="*/ 365983 h 1253095"/>
              <a:gd name="connsiteX3880" fmla="*/ 202431 w 1957087"/>
              <a:gd name="connsiteY3880" fmla="*/ 353657 h 1253095"/>
              <a:gd name="connsiteX3881" fmla="*/ 1270490 w 1957087"/>
              <a:gd name="connsiteY3881" fmla="*/ 345490 h 1253095"/>
              <a:gd name="connsiteX3882" fmla="*/ 1274408 w 1957087"/>
              <a:gd name="connsiteY3882" fmla="*/ 348714 h 1253095"/>
              <a:gd name="connsiteX3883" fmla="*/ 1269571 w 1957087"/>
              <a:gd name="connsiteY3883" fmla="*/ 354591 h 1253095"/>
              <a:gd name="connsiteX3884" fmla="*/ 159455 w 1957087"/>
              <a:gd name="connsiteY3884" fmla="*/ 338002 h 1253095"/>
              <a:gd name="connsiteX3885" fmla="*/ 170863 w 1957087"/>
              <a:gd name="connsiteY3885" fmla="*/ 344104 h 1253095"/>
              <a:gd name="connsiteX3886" fmla="*/ 156924 w 1957087"/>
              <a:gd name="connsiteY3886" fmla="*/ 349063 h 1253095"/>
              <a:gd name="connsiteX3887" fmla="*/ 182842 w 1957087"/>
              <a:gd name="connsiteY3887" fmla="*/ 337533 h 1253095"/>
              <a:gd name="connsiteX3888" fmla="*/ 190678 w 1957087"/>
              <a:gd name="connsiteY3888" fmla="*/ 343982 h 1253095"/>
              <a:gd name="connsiteX3889" fmla="*/ 178005 w 1957087"/>
              <a:gd name="connsiteY3889" fmla="*/ 343410 h 1253095"/>
              <a:gd name="connsiteX3890" fmla="*/ 964977 w 1957087"/>
              <a:gd name="connsiteY3890" fmla="*/ 326936 h 1253095"/>
              <a:gd name="connsiteX3891" fmla="*/ 973142 w 1957087"/>
              <a:gd name="connsiteY3891" fmla="*/ 327495 h 1253095"/>
              <a:gd name="connsiteX3892" fmla="*/ 973489 w 1957087"/>
              <a:gd name="connsiteY3892" fmla="*/ 331067 h 1253095"/>
              <a:gd name="connsiteX3893" fmla="*/ 957591 w 1957087"/>
              <a:gd name="connsiteY3893" fmla="*/ 334413 h 1253095"/>
              <a:gd name="connsiteX3894" fmla="*/ 964977 w 1957087"/>
              <a:gd name="connsiteY3894" fmla="*/ 326936 h 1253095"/>
              <a:gd name="connsiteX3895" fmla="*/ 221432 w 1957087"/>
              <a:gd name="connsiteY3895" fmla="*/ 326578 h 1253095"/>
              <a:gd name="connsiteX3896" fmla="*/ 233186 w 1957087"/>
              <a:gd name="connsiteY3896" fmla="*/ 336252 h 1253095"/>
              <a:gd name="connsiteX3897" fmla="*/ 224431 w 1957087"/>
              <a:gd name="connsiteY3897" fmla="*/ 338904 h 1253095"/>
              <a:gd name="connsiteX3898" fmla="*/ 221432 w 1957087"/>
              <a:gd name="connsiteY3898" fmla="*/ 326578 h 1253095"/>
              <a:gd name="connsiteX3899" fmla="*/ 765542 w 1957087"/>
              <a:gd name="connsiteY3899" fmla="*/ 324220 h 1253095"/>
              <a:gd name="connsiteX3900" fmla="*/ 759440 w 1957087"/>
              <a:gd name="connsiteY3900" fmla="*/ 335627 h 1253095"/>
              <a:gd name="connsiteX3901" fmla="*/ 753216 w 1957087"/>
              <a:gd name="connsiteY3901" fmla="*/ 327219 h 1253095"/>
              <a:gd name="connsiteX3902" fmla="*/ 329262 w 1957087"/>
              <a:gd name="connsiteY3902" fmla="*/ 323318 h 1253095"/>
              <a:gd name="connsiteX3903" fmla="*/ 334221 w 1957087"/>
              <a:gd name="connsiteY3903" fmla="*/ 337257 h 1253095"/>
              <a:gd name="connsiteX3904" fmla="*/ 329262 w 1957087"/>
              <a:gd name="connsiteY3904" fmla="*/ 323318 h 1253095"/>
              <a:gd name="connsiteX3905" fmla="*/ 1381771 w 1957087"/>
              <a:gd name="connsiteY3905" fmla="*/ 322069 h 1253095"/>
              <a:gd name="connsiteX3906" fmla="*/ 1387301 w 1957087"/>
              <a:gd name="connsiteY3906" fmla="*/ 323334 h 1253095"/>
              <a:gd name="connsiteX3907" fmla="*/ 1387648 w 1957087"/>
              <a:gd name="connsiteY3907" fmla="*/ 326906 h 1253095"/>
              <a:gd name="connsiteX3908" fmla="*/ 1378893 w 1957087"/>
              <a:gd name="connsiteY3908" fmla="*/ 329558 h 1253095"/>
              <a:gd name="connsiteX3909" fmla="*/ 794112 w 1957087"/>
              <a:gd name="connsiteY3909" fmla="*/ 321446 h 1253095"/>
              <a:gd name="connsiteX3910" fmla="*/ 803214 w 1957087"/>
              <a:gd name="connsiteY3910" fmla="*/ 322365 h 1253095"/>
              <a:gd name="connsiteX3911" fmla="*/ 794805 w 1957087"/>
              <a:gd name="connsiteY3911" fmla="*/ 328589 h 1253095"/>
              <a:gd name="connsiteX3912" fmla="*/ 1224862 w 1957087"/>
              <a:gd name="connsiteY3912" fmla="*/ 321081 h 1253095"/>
              <a:gd name="connsiteX3913" fmla="*/ 1220025 w 1957087"/>
              <a:gd name="connsiteY3913" fmla="*/ 326958 h 1253095"/>
              <a:gd name="connsiteX3914" fmla="*/ 1216107 w 1957087"/>
              <a:gd name="connsiteY3914" fmla="*/ 323733 h 1253095"/>
              <a:gd name="connsiteX3915" fmla="*/ 1199516 w 1957087"/>
              <a:gd name="connsiteY3915" fmla="*/ 319937 h 1253095"/>
              <a:gd name="connsiteX3916" fmla="*/ 1194679 w 1957087"/>
              <a:gd name="connsiteY3916" fmla="*/ 325814 h 1253095"/>
              <a:gd name="connsiteX3917" fmla="*/ 1190761 w 1957087"/>
              <a:gd name="connsiteY3917" fmla="*/ 322590 h 1253095"/>
              <a:gd name="connsiteX3918" fmla="*/ 1261839 w 1957087"/>
              <a:gd name="connsiteY3918" fmla="*/ 312083 h 1253095"/>
              <a:gd name="connsiteX3919" fmla="*/ 1269675 w 1957087"/>
              <a:gd name="connsiteY3919" fmla="*/ 318532 h 1253095"/>
              <a:gd name="connsiteX3920" fmla="*/ 1263226 w 1957087"/>
              <a:gd name="connsiteY3920" fmla="*/ 326369 h 1253095"/>
              <a:gd name="connsiteX3921" fmla="*/ 478907 w 1957087"/>
              <a:gd name="connsiteY3921" fmla="*/ 305184 h 1253095"/>
              <a:gd name="connsiteX3922" fmla="*/ 483172 w 1957087"/>
              <a:gd name="connsiteY3922" fmla="*/ 311980 h 1253095"/>
              <a:gd name="connsiteX3923" fmla="*/ 468886 w 1957087"/>
              <a:gd name="connsiteY3923" fmla="*/ 313367 h 1253095"/>
              <a:gd name="connsiteX3924" fmla="*/ 1294206 w 1957087"/>
              <a:gd name="connsiteY3924" fmla="*/ 292719 h 1253095"/>
              <a:gd name="connsiteX3925" fmla="*/ 1294900 w 1957087"/>
              <a:gd name="connsiteY3925" fmla="*/ 299862 h 1253095"/>
              <a:gd name="connsiteX3926" fmla="*/ 1290982 w 1957087"/>
              <a:gd name="connsiteY3926" fmla="*/ 296637 h 1253095"/>
              <a:gd name="connsiteX3927" fmla="*/ 1333143 w 1957087"/>
              <a:gd name="connsiteY3927" fmla="*/ 285334 h 1253095"/>
              <a:gd name="connsiteX3928" fmla="*/ 1332571 w 1957087"/>
              <a:gd name="connsiteY3928" fmla="*/ 298007 h 1253095"/>
              <a:gd name="connsiteX3929" fmla="*/ 1324735 w 1957087"/>
              <a:gd name="connsiteY3929" fmla="*/ 291557 h 1253095"/>
              <a:gd name="connsiteX3930" fmla="*/ 188355 w 1957087"/>
              <a:gd name="connsiteY3930" fmla="*/ 282925 h 1253095"/>
              <a:gd name="connsiteX3931" fmla="*/ 194232 w 1957087"/>
              <a:gd name="connsiteY3931" fmla="*/ 287762 h 1253095"/>
              <a:gd name="connsiteX3932" fmla="*/ 189395 w 1957087"/>
              <a:gd name="connsiteY3932" fmla="*/ 293639 h 1253095"/>
              <a:gd name="connsiteX3933" fmla="*/ 180987 w 1957087"/>
              <a:gd name="connsiteY3933" fmla="*/ 299864 h 1253095"/>
              <a:gd name="connsiteX3934" fmla="*/ 179600 w 1957087"/>
              <a:gd name="connsiteY3934" fmla="*/ 285578 h 1253095"/>
              <a:gd name="connsiteX3935" fmla="*/ 1290514 w 1957087"/>
              <a:gd name="connsiteY3935" fmla="*/ 273250 h 1253095"/>
              <a:gd name="connsiteX3936" fmla="*/ 1287636 w 1957087"/>
              <a:gd name="connsiteY3936" fmla="*/ 280740 h 1253095"/>
              <a:gd name="connsiteX3937" fmla="*/ 1278188 w 1957087"/>
              <a:gd name="connsiteY3937" fmla="*/ 276250 h 1253095"/>
              <a:gd name="connsiteX3938" fmla="*/ 933451 w 1957087"/>
              <a:gd name="connsiteY3938" fmla="*/ 271418 h 1253095"/>
              <a:gd name="connsiteX3939" fmla="*/ 940983 w 1957087"/>
              <a:gd name="connsiteY3939" fmla="*/ 274742 h 1253095"/>
              <a:gd name="connsiteX3940" fmla="*/ 938106 w 1957087"/>
              <a:gd name="connsiteY3940" fmla="*/ 282231 h 1253095"/>
              <a:gd name="connsiteX3941" fmla="*/ 926698 w 1957087"/>
              <a:gd name="connsiteY3941" fmla="*/ 276129 h 1253095"/>
              <a:gd name="connsiteX3942" fmla="*/ 933451 w 1957087"/>
              <a:gd name="connsiteY3942" fmla="*/ 271418 h 1253095"/>
              <a:gd name="connsiteX3943" fmla="*/ 1376570 w 1957087"/>
              <a:gd name="connsiteY3943" fmla="*/ 268500 h 1253095"/>
              <a:gd name="connsiteX3944" fmla="*/ 1377610 w 1957087"/>
              <a:gd name="connsiteY3944" fmla="*/ 279214 h 1253095"/>
              <a:gd name="connsiteX3945" fmla="*/ 1370467 w 1957087"/>
              <a:gd name="connsiteY3945" fmla="*/ 279907 h 1253095"/>
              <a:gd name="connsiteX3946" fmla="*/ 280045 w 1957087"/>
              <a:gd name="connsiteY3946" fmla="*/ 243381 h 1253095"/>
              <a:gd name="connsiteX3947" fmla="*/ 291106 w 1957087"/>
              <a:gd name="connsiteY3947" fmla="*/ 245912 h 1253095"/>
              <a:gd name="connsiteX3948" fmla="*/ 291799 w 1957087"/>
              <a:gd name="connsiteY3948" fmla="*/ 253055 h 1253095"/>
              <a:gd name="connsiteX3949" fmla="*/ 281432 w 1957087"/>
              <a:gd name="connsiteY3949" fmla="*/ 257667 h 1253095"/>
              <a:gd name="connsiteX3950" fmla="*/ 418855 w 1957087"/>
              <a:gd name="connsiteY3950" fmla="*/ 206473 h 1253095"/>
              <a:gd name="connsiteX3951" fmla="*/ 427038 w 1957087"/>
              <a:gd name="connsiteY3951" fmla="*/ 216493 h 1253095"/>
              <a:gd name="connsiteX3952" fmla="*/ 421854 w 1957087"/>
              <a:gd name="connsiteY3952" fmla="*/ 218799 h 1253095"/>
              <a:gd name="connsiteX3953" fmla="*/ 415630 w 1957087"/>
              <a:gd name="connsiteY3953" fmla="*/ 210391 h 1253095"/>
              <a:gd name="connsiteX3954" fmla="*/ 346043 w 1957087"/>
              <a:gd name="connsiteY3954" fmla="*/ 199122 h 1253095"/>
              <a:gd name="connsiteX3955" fmla="*/ 346390 w 1957087"/>
              <a:gd name="connsiteY3955" fmla="*/ 202694 h 1253095"/>
              <a:gd name="connsiteX3956" fmla="*/ 341206 w 1957087"/>
              <a:gd name="connsiteY3956" fmla="*/ 204999 h 1253095"/>
              <a:gd name="connsiteX3957" fmla="*/ 338900 w 1957087"/>
              <a:gd name="connsiteY3957" fmla="*/ 199816 h 1253095"/>
              <a:gd name="connsiteX3958" fmla="*/ 1169178 w 1957087"/>
              <a:gd name="connsiteY3958" fmla="*/ 193106 h 1253095"/>
              <a:gd name="connsiteX3959" fmla="*/ 1169872 w 1957087"/>
              <a:gd name="connsiteY3959" fmla="*/ 200249 h 1253095"/>
              <a:gd name="connsiteX3960" fmla="*/ 1162036 w 1957087"/>
              <a:gd name="connsiteY3960" fmla="*/ 193800 h 1253095"/>
              <a:gd name="connsiteX3961" fmla="*/ 1064780 w 1957087"/>
              <a:gd name="connsiteY3961" fmla="*/ 120329 h 1253095"/>
              <a:gd name="connsiteX3962" fmla="*/ 1070657 w 1957087"/>
              <a:gd name="connsiteY3962" fmla="*/ 125166 h 1253095"/>
              <a:gd name="connsiteX3963" fmla="*/ 1067433 w 1957087"/>
              <a:gd name="connsiteY3963" fmla="*/ 129084 h 1253095"/>
              <a:gd name="connsiteX3964" fmla="*/ 1064780 w 1957087"/>
              <a:gd name="connsiteY3964" fmla="*/ 120329 h 1253095"/>
              <a:gd name="connsiteX3965" fmla="*/ 393943 w 1957087"/>
              <a:gd name="connsiteY3965" fmla="*/ 116967 h 1253095"/>
              <a:gd name="connsiteX3966" fmla="*/ 396249 w 1957087"/>
              <a:gd name="connsiteY3966" fmla="*/ 122150 h 1253095"/>
              <a:gd name="connsiteX3967" fmla="*/ 391065 w 1957087"/>
              <a:gd name="connsiteY3967" fmla="*/ 124456 h 1253095"/>
              <a:gd name="connsiteX3968" fmla="*/ 390372 w 1957087"/>
              <a:gd name="connsiteY3968" fmla="*/ 117313 h 1253095"/>
              <a:gd name="connsiteX3969" fmla="*/ 458166 w 1957087"/>
              <a:gd name="connsiteY3969" fmla="*/ 107802 h 1253095"/>
              <a:gd name="connsiteX3970" fmla="*/ 463408 w 1957087"/>
              <a:gd name="connsiteY3970" fmla="*/ 108420 h 1253095"/>
              <a:gd name="connsiteX3971" fmla="*/ 460531 w 1957087"/>
              <a:gd name="connsiteY3971" fmla="*/ 115909 h 1253095"/>
              <a:gd name="connsiteX3972" fmla="*/ 454653 w 1957087"/>
              <a:gd name="connsiteY3972" fmla="*/ 111072 h 1253095"/>
              <a:gd name="connsiteX3973" fmla="*/ 458166 w 1957087"/>
              <a:gd name="connsiteY3973" fmla="*/ 107802 h 1253095"/>
              <a:gd name="connsiteX3974" fmla="*/ 899567 w 1957087"/>
              <a:gd name="connsiteY3974" fmla="*/ 89506 h 1253095"/>
              <a:gd name="connsiteX3975" fmla="*/ 908669 w 1957087"/>
              <a:gd name="connsiteY3975" fmla="*/ 90425 h 1253095"/>
              <a:gd name="connsiteX3976" fmla="*/ 907403 w 1957087"/>
              <a:gd name="connsiteY3976" fmla="*/ 95955 h 1253095"/>
              <a:gd name="connsiteX3977" fmla="*/ 503351 w 1957087"/>
              <a:gd name="connsiteY3977" fmla="*/ 0 h 1253095"/>
              <a:gd name="connsiteX3978" fmla="*/ 502433 w 1957087"/>
              <a:gd name="connsiteY3978" fmla="*/ 9102 h 1253095"/>
              <a:gd name="connsiteX3979" fmla="*/ 497943 w 1957087"/>
              <a:gd name="connsiteY3979" fmla="*/ 18551 h 1253095"/>
              <a:gd name="connsiteX3980" fmla="*/ 491025 w 1957087"/>
              <a:gd name="connsiteY3980" fmla="*/ 2999 h 125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</a:cxnLst>
            <a:rect l="l" t="t" r="r" b="b"/>
            <a:pathLst>
              <a:path w="1957087" h="1253095">
                <a:moveTo>
                  <a:pt x="1545997" y="1252410"/>
                </a:moveTo>
                <a:lnTo>
                  <a:pt x="1547692" y="1253095"/>
                </a:lnTo>
                <a:lnTo>
                  <a:pt x="1545433" y="1253095"/>
                </a:lnTo>
                <a:close/>
                <a:moveTo>
                  <a:pt x="383352" y="1251735"/>
                </a:moveTo>
                <a:lnTo>
                  <a:pt x="385004" y="1253095"/>
                </a:lnTo>
                <a:lnTo>
                  <a:pt x="382232" y="1253095"/>
                </a:lnTo>
                <a:close/>
                <a:moveTo>
                  <a:pt x="1767535" y="1250728"/>
                </a:moveTo>
                <a:lnTo>
                  <a:pt x="1773695" y="1253095"/>
                </a:lnTo>
                <a:lnTo>
                  <a:pt x="1767765" y="1253095"/>
                </a:lnTo>
                <a:close/>
                <a:moveTo>
                  <a:pt x="1563853" y="1250677"/>
                </a:moveTo>
                <a:lnTo>
                  <a:pt x="1565643" y="1253095"/>
                </a:lnTo>
                <a:lnTo>
                  <a:pt x="1561048" y="1253095"/>
                </a:lnTo>
                <a:close/>
                <a:moveTo>
                  <a:pt x="1522265" y="1249307"/>
                </a:moveTo>
                <a:lnTo>
                  <a:pt x="1523229" y="1253095"/>
                </a:lnTo>
                <a:lnTo>
                  <a:pt x="1519147" y="1253095"/>
                </a:lnTo>
                <a:close/>
                <a:moveTo>
                  <a:pt x="1673642" y="1249029"/>
                </a:moveTo>
                <a:lnTo>
                  <a:pt x="1678583" y="1253095"/>
                </a:lnTo>
                <a:lnTo>
                  <a:pt x="1670296" y="1253095"/>
                </a:lnTo>
                <a:close/>
                <a:moveTo>
                  <a:pt x="363190" y="1248285"/>
                </a:moveTo>
                <a:lnTo>
                  <a:pt x="368721" y="1249550"/>
                </a:lnTo>
                <a:lnTo>
                  <a:pt x="367716" y="1253095"/>
                </a:lnTo>
                <a:lnTo>
                  <a:pt x="362705" y="1253095"/>
                </a:lnTo>
                <a:close/>
                <a:moveTo>
                  <a:pt x="1720415" y="1248093"/>
                </a:moveTo>
                <a:lnTo>
                  <a:pt x="1729864" y="1252583"/>
                </a:lnTo>
                <a:lnTo>
                  <a:pt x="1728174" y="1253095"/>
                </a:lnTo>
                <a:lnTo>
                  <a:pt x="1720901" y="1253095"/>
                </a:lnTo>
                <a:close/>
                <a:moveTo>
                  <a:pt x="334274" y="1247487"/>
                </a:moveTo>
                <a:lnTo>
                  <a:pt x="336233" y="1249100"/>
                </a:lnTo>
                <a:lnTo>
                  <a:pt x="333368" y="1253095"/>
                </a:lnTo>
                <a:lnTo>
                  <a:pt x="329659" y="1253095"/>
                </a:lnTo>
                <a:close/>
                <a:moveTo>
                  <a:pt x="1307522" y="1246724"/>
                </a:moveTo>
                <a:lnTo>
                  <a:pt x="1309827" y="1251908"/>
                </a:lnTo>
                <a:lnTo>
                  <a:pt x="1307935" y="1253095"/>
                </a:lnTo>
                <a:lnTo>
                  <a:pt x="1296999" y="1253095"/>
                </a:lnTo>
                <a:lnTo>
                  <a:pt x="1298767" y="1249376"/>
                </a:lnTo>
                <a:close/>
                <a:moveTo>
                  <a:pt x="1163285" y="1246308"/>
                </a:moveTo>
                <a:lnTo>
                  <a:pt x="1170775" y="1249186"/>
                </a:lnTo>
                <a:lnTo>
                  <a:pt x="1165591" y="1251492"/>
                </a:lnTo>
                <a:close/>
                <a:moveTo>
                  <a:pt x="1655093" y="1243621"/>
                </a:moveTo>
                <a:lnTo>
                  <a:pt x="1659011" y="1246845"/>
                </a:lnTo>
                <a:lnTo>
                  <a:pt x="1655786" y="1250763"/>
                </a:lnTo>
                <a:lnTo>
                  <a:pt x="1662929" y="1250070"/>
                </a:lnTo>
                <a:lnTo>
                  <a:pt x="1664078" y="1253095"/>
                </a:lnTo>
                <a:lnTo>
                  <a:pt x="1649743" y="1253095"/>
                </a:lnTo>
                <a:lnTo>
                  <a:pt x="1651110" y="1249584"/>
                </a:lnTo>
                <a:cubicBezTo>
                  <a:pt x="1652437" y="1247596"/>
                  <a:pt x="1651986" y="1253385"/>
                  <a:pt x="1655093" y="1243621"/>
                </a:cubicBezTo>
                <a:close/>
                <a:moveTo>
                  <a:pt x="1560854" y="1238351"/>
                </a:moveTo>
                <a:lnTo>
                  <a:pt x="1557976" y="1245840"/>
                </a:lnTo>
                <a:lnTo>
                  <a:pt x="1555671" y="1240657"/>
                </a:lnTo>
                <a:close/>
                <a:moveTo>
                  <a:pt x="1461432" y="1235385"/>
                </a:moveTo>
                <a:lnTo>
                  <a:pt x="1458207" y="1239304"/>
                </a:lnTo>
                <a:lnTo>
                  <a:pt x="1464084" y="1244140"/>
                </a:lnTo>
                <a:cubicBezTo>
                  <a:pt x="1464084" y="1244140"/>
                  <a:pt x="1467656" y="1243794"/>
                  <a:pt x="1461432" y="1235385"/>
                </a:cubicBezTo>
                <a:close/>
                <a:moveTo>
                  <a:pt x="334499" y="1231244"/>
                </a:moveTo>
                <a:lnTo>
                  <a:pt x="340029" y="1232509"/>
                </a:lnTo>
                <a:lnTo>
                  <a:pt x="335192" y="1238386"/>
                </a:lnTo>
                <a:close/>
                <a:moveTo>
                  <a:pt x="1136554" y="1230879"/>
                </a:moveTo>
                <a:lnTo>
                  <a:pt x="1130104" y="1238715"/>
                </a:lnTo>
                <a:lnTo>
                  <a:pt x="1140818" y="1237675"/>
                </a:lnTo>
                <a:close/>
                <a:moveTo>
                  <a:pt x="377701" y="1230654"/>
                </a:moveTo>
                <a:lnTo>
                  <a:pt x="378395" y="1237796"/>
                </a:lnTo>
                <a:lnTo>
                  <a:pt x="385190" y="1233532"/>
                </a:lnTo>
                <a:close/>
                <a:moveTo>
                  <a:pt x="1181367" y="1228331"/>
                </a:moveTo>
                <a:cubicBezTo>
                  <a:pt x="1185632" y="1235127"/>
                  <a:pt x="1179755" y="1230290"/>
                  <a:pt x="1187244" y="1233168"/>
                </a:cubicBezTo>
                <a:cubicBezTo>
                  <a:pt x="1179183" y="1242963"/>
                  <a:pt x="1180795" y="1241004"/>
                  <a:pt x="1171693" y="1240085"/>
                </a:cubicBezTo>
                <a:close/>
                <a:moveTo>
                  <a:pt x="1375947" y="1227463"/>
                </a:moveTo>
                <a:lnTo>
                  <a:pt x="1387008" y="1229994"/>
                </a:lnTo>
                <a:lnTo>
                  <a:pt x="1384130" y="1237484"/>
                </a:lnTo>
                <a:cubicBezTo>
                  <a:pt x="1379406" y="1235239"/>
                  <a:pt x="1378426" y="1234432"/>
                  <a:pt x="1377490" y="1234073"/>
                </a:cubicBezTo>
                <a:lnTo>
                  <a:pt x="1371111" y="1233340"/>
                </a:lnTo>
                <a:lnTo>
                  <a:pt x="1371111" y="1233341"/>
                </a:lnTo>
                <a:lnTo>
                  <a:pt x="1361662" y="1228851"/>
                </a:lnTo>
                <a:lnTo>
                  <a:pt x="1368805" y="1228157"/>
                </a:lnTo>
                <a:lnTo>
                  <a:pt x="1371110" y="1233340"/>
                </a:lnTo>
                <a:close/>
                <a:moveTo>
                  <a:pt x="357540" y="1227205"/>
                </a:moveTo>
                <a:lnTo>
                  <a:pt x="360192" y="1235959"/>
                </a:lnTo>
                <a:lnTo>
                  <a:pt x="363416" y="1232041"/>
                </a:lnTo>
                <a:lnTo>
                  <a:pt x="367334" y="1235265"/>
                </a:lnTo>
                <a:lnTo>
                  <a:pt x="364457" y="1242755"/>
                </a:lnTo>
                <a:lnTo>
                  <a:pt x="373212" y="1240103"/>
                </a:lnTo>
                <a:lnTo>
                  <a:pt x="367334" y="1235265"/>
                </a:lnTo>
                <a:cubicBezTo>
                  <a:pt x="372170" y="1229389"/>
                  <a:pt x="359498" y="1228816"/>
                  <a:pt x="357540" y="1227205"/>
                </a:cubicBezTo>
                <a:close/>
                <a:moveTo>
                  <a:pt x="1485737" y="1225816"/>
                </a:moveTo>
                <a:lnTo>
                  <a:pt x="1488390" y="1234571"/>
                </a:lnTo>
                <a:lnTo>
                  <a:pt x="1493573" y="1232266"/>
                </a:lnTo>
                <a:close/>
                <a:moveTo>
                  <a:pt x="1716376" y="1225054"/>
                </a:moveTo>
                <a:lnTo>
                  <a:pt x="1716723" y="1228625"/>
                </a:lnTo>
                <a:lnTo>
                  <a:pt x="1711539" y="1230931"/>
                </a:lnTo>
                <a:lnTo>
                  <a:pt x="1709233" y="1225747"/>
                </a:lnTo>
                <a:close/>
                <a:moveTo>
                  <a:pt x="1518743" y="1224640"/>
                </a:moveTo>
                <a:cubicBezTo>
                  <a:pt x="1517648" y="1224971"/>
                  <a:pt x="1516439" y="1226440"/>
                  <a:pt x="1513041" y="1228572"/>
                </a:cubicBezTo>
                <a:cubicBezTo>
                  <a:pt x="1527673" y="1230757"/>
                  <a:pt x="1516960" y="1231797"/>
                  <a:pt x="1523755" y="1227533"/>
                </a:cubicBezTo>
                <a:cubicBezTo>
                  <a:pt x="1520816" y="1225114"/>
                  <a:pt x="1519837" y="1224308"/>
                  <a:pt x="1518743" y="1224640"/>
                </a:cubicBezTo>
                <a:close/>
                <a:moveTo>
                  <a:pt x="1353827" y="1222402"/>
                </a:moveTo>
                <a:lnTo>
                  <a:pt x="1362009" y="1232422"/>
                </a:lnTo>
                <a:lnTo>
                  <a:pt x="1360398" y="1234381"/>
                </a:lnTo>
                <a:lnTo>
                  <a:pt x="1365437" y="1235244"/>
                </a:lnTo>
                <a:cubicBezTo>
                  <a:pt x="1365437" y="1235244"/>
                  <a:pt x="1364141" y="1235820"/>
                  <a:pt x="1362702" y="1239565"/>
                </a:cubicBezTo>
                <a:lnTo>
                  <a:pt x="1355213" y="1236687"/>
                </a:lnTo>
                <a:lnTo>
                  <a:pt x="1357631" y="1233748"/>
                </a:lnTo>
                <a:lnTo>
                  <a:pt x="1354867" y="1233116"/>
                </a:lnTo>
                <a:cubicBezTo>
                  <a:pt x="1351989" y="1240605"/>
                  <a:pt x="1352908" y="1231504"/>
                  <a:pt x="1351989" y="1240605"/>
                </a:cubicBezTo>
                <a:cubicBezTo>
                  <a:pt x="1353316" y="1244982"/>
                  <a:pt x="1354785" y="1246191"/>
                  <a:pt x="1355002" y="1248424"/>
                </a:cubicBezTo>
                <a:lnTo>
                  <a:pt x="1353494" y="1253095"/>
                </a:lnTo>
                <a:lnTo>
                  <a:pt x="1310356" y="1253095"/>
                </a:lnTo>
                <a:lnTo>
                  <a:pt x="1309828" y="1251908"/>
                </a:lnTo>
                <a:lnTo>
                  <a:pt x="1315012" y="1249602"/>
                </a:lnTo>
                <a:lnTo>
                  <a:pt x="1320542" y="1250868"/>
                </a:lnTo>
                <a:lnTo>
                  <a:pt x="1317542" y="1238542"/>
                </a:lnTo>
                <a:cubicBezTo>
                  <a:pt x="1327910" y="1233931"/>
                  <a:pt x="1323073" y="1239808"/>
                  <a:pt x="1331134" y="1230013"/>
                </a:cubicBezTo>
                <a:lnTo>
                  <a:pt x="1333440" y="1235196"/>
                </a:lnTo>
                <a:lnTo>
                  <a:pt x="1349337" y="1231850"/>
                </a:lnTo>
                <a:close/>
                <a:moveTo>
                  <a:pt x="1544836" y="1221881"/>
                </a:moveTo>
                <a:lnTo>
                  <a:pt x="1545876" y="1232594"/>
                </a:lnTo>
                <a:lnTo>
                  <a:pt x="1552325" y="1224758"/>
                </a:lnTo>
                <a:close/>
                <a:moveTo>
                  <a:pt x="1263505" y="1220356"/>
                </a:moveTo>
                <a:lnTo>
                  <a:pt x="1263281" y="1236600"/>
                </a:lnTo>
                <a:lnTo>
                  <a:pt x="1257750" y="1235334"/>
                </a:lnTo>
                <a:lnTo>
                  <a:pt x="1256485" y="1240864"/>
                </a:lnTo>
                <a:lnTo>
                  <a:pt x="1265239" y="1238212"/>
                </a:lnTo>
                <a:lnTo>
                  <a:pt x="1262708" y="1249272"/>
                </a:lnTo>
                <a:lnTo>
                  <a:pt x="1255565" y="1249966"/>
                </a:lnTo>
                <a:lnTo>
                  <a:pt x="1256485" y="1240865"/>
                </a:lnTo>
                <a:lnTo>
                  <a:pt x="1249342" y="1241558"/>
                </a:lnTo>
                <a:cubicBezTo>
                  <a:pt x="1242771" y="1229579"/>
                  <a:pt x="1247730" y="1243517"/>
                  <a:pt x="1241159" y="1231538"/>
                </a:cubicBezTo>
                <a:lnTo>
                  <a:pt x="1253485" y="1228538"/>
                </a:lnTo>
                <a:close/>
                <a:moveTo>
                  <a:pt x="376661" y="1219941"/>
                </a:moveTo>
                <a:lnTo>
                  <a:pt x="367907" y="1222594"/>
                </a:lnTo>
                <a:lnTo>
                  <a:pt x="372518" y="1232960"/>
                </a:lnTo>
                <a:close/>
                <a:moveTo>
                  <a:pt x="1454515" y="1219835"/>
                </a:moveTo>
                <a:lnTo>
                  <a:pt x="1449678" y="1225712"/>
                </a:lnTo>
                <a:lnTo>
                  <a:pt x="1455555" y="1230549"/>
                </a:lnTo>
                <a:close/>
                <a:moveTo>
                  <a:pt x="1252445" y="1217825"/>
                </a:moveTo>
                <a:lnTo>
                  <a:pt x="1251526" y="1226927"/>
                </a:lnTo>
                <a:lnTo>
                  <a:pt x="1244036" y="1224049"/>
                </a:lnTo>
                <a:close/>
                <a:moveTo>
                  <a:pt x="385416" y="1217288"/>
                </a:moveTo>
                <a:lnTo>
                  <a:pt x="380579" y="1223165"/>
                </a:lnTo>
                <a:lnTo>
                  <a:pt x="391292" y="1222125"/>
                </a:lnTo>
                <a:close/>
                <a:moveTo>
                  <a:pt x="1145880" y="1215554"/>
                </a:moveTo>
                <a:lnTo>
                  <a:pt x="1138737" y="1216247"/>
                </a:lnTo>
                <a:lnTo>
                  <a:pt x="1139431" y="1223389"/>
                </a:lnTo>
                <a:close/>
                <a:moveTo>
                  <a:pt x="329193" y="1213734"/>
                </a:moveTo>
                <a:lnTo>
                  <a:pt x="331846" y="1222489"/>
                </a:lnTo>
                <a:lnTo>
                  <a:pt x="324703" y="1223183"/>
                </a:lnTo>
                <a:close/>
                <a:moveTo>
                  <a:pt x="1625016" y="1212294"/>
                </a:moveTo>
                <a:lnTo>
                  <a:pt x="1623750" y="1217824"/>
                </a:lnTo>
                <a:lnTo>
                  <a:pt x="1629280" y="1219089"/>
                </a:lnTo>
                <a:lnTo>
                  <a:pt x="1632504" y="1215171"/>
                </a:lnTo>
                <a:close/>
                <a:moveTo>
                  <a:pt x="1242649" y="1209763"/>
                </a:moveTo>
                <a:lnTo>
                  <a:pt x="1246567" y="1212988"/>
                </a:lnTo>
                <a:lnTo>
                  <a:pt x="1246914" y="1216559"/>
                </a:lnTo>
                <a:lnTo>
                  <a:pt x="1239772" y="1217253"/>
                </a:lnTo>
                <a:close/>
                <a:moveTo>
                  <a:pt x="1150717" y="1209676"/>
                </a:moveTo>
                <a:lnTo>
                  <a:pt x="1147492" y="1213595"/>
                </a:lnTo>
                <a:cubicBezTo>
                  <a:pt x="1158900" y="1219697"/>
                  <a:pt x="1153716" y="1222003"/>
                  <a:pt x="1162471" y="1219350"/>
                </a:cubicBezTo>
                <a:lnTo>
                  <a:pt x="1162124" y="1215779"/>
                </a:lnTo>
                <a:close/>
                <a:moveTo>
                  <a:pt x="1408314" y="1208099"/>
                </a:moveTo>
                <a:lnTo>
                  <a:pt x="1401866" y="1215935"/>
                </a:lnTo>
                <a:lnTo>
                  <a:pt x="1416150" y="1214548"/>
                </a:lnTo>
                <a:close/>
                <a:moveTo>
                  <a:pt x="1260506" y="1208030"/>
                </a:moveTo>
                <a:lnTo>
                  <a:pt x="1266383" y="1212867"/>
                </a:lnTo>
                <a:lnTo>
                  <a:pt x="1263159" y="1216785"/>
                </a:lnTo>
                <a:close/>
                <a:moveTo>
                  <a:pt x="1300136" y="1207787"/>
                </a:moveTo>
                <a:lnTo>
                  <a:pt x="1301177" y="1218501"/>
                </a:lnTo>
                <a:lnTo>
                  <a:pt x="1312585" y="1224604"/>
                </a:lnTo>
                <a:lnTo>
                  <a:pt x="1306136" y="1232440"/>
                </a:lnTo>
                <a:lnTo>
                  <a:pt x="1314318" y="1242460"/>
                </a:lnTo>
                <a:lnTo>
                  <a:pt x="1315012" y="1249602"/>
                </a:lnTo>
                <a:lnTo>
                  <a:pt x="1307522" y="1246724"/>
                </a:lnTo>
                <a:lnTo>
                  <a:pt x="1302564" y="1232786"/>
                </a:lnTo>
                <a:lnTo>
                  <a:pt x="1288279" y="1234173"/>
                </a:lnTo>
                <a:cubicBezTo>
                  <a:pt x="1291157" y="1226683"/>
                  <a:pt x="1286320" y="1232560"/>
                  <a:pt x="1293116" y="1228296"/>
                </a:cubicBezTo>
                <a:close/>
                <a:moveTo>
                  <a:pt x="1418681" y="1203487"/>
                </a:moveTo>
                <a:lnTo>
                  <a:pt x="1419374" y="1210630"/>
                </a:lnTo>
                <a:lnTo>
                  <a:pt x="1426517" y="1209936"/>
                </a:lnTo>
                <a:close/>
                <a:moveTo>
                  <a:pt x="1701623" y="1203054"/>
                </a:moveTo>
                <a:lnTo>
                  <a:pt x="1707153" y="1204319"/>
                </a:lnTo>
                <a:lnTo>
                  <a:pt x="1699091" y="1214115"/>
                </a:lnTo>
                <a:close/>
                <a:moveTo>
                  <a:pt x="1258200" y="1202846"/>
                </a:moveTo>
                <a:lnTo>
                  <a:pt x="1253363" y="1208723"/>
                </a:lnTo>
                <a:lnTo>
                  <a:pt x="1251058" y="1203540"/>
                </a:lnTo>
                <a:close/>
                <a:moveTo>
                  <a:pt x="322623" y="1201755"/>
                </a:moveTo>
                <a:lnTo>
                  <a:pt x="316521" y="1213163"/>
                </a:lnTo>
                <a:cubicBezTo>
                  <a:pt x="309950" y="1201183"/>
                  <a:pt x="314909" y="1215122"/>
                  <a:pt x="310297" y="1204755"/>
                </a:cubicBezTo>
                <a:close/>
                <a:moveTo>
                  <a:pt x="1295872" y="1200991"/>
                </a:moveTo>
                <a:lnTo>
                  <a:pt x="1300136" y="1207787"/>
                </a:lnTo>
                <a:lnTo>
                  <a:pt x="1296218" y="1204563"/>
                </a:lnTo>
                <a:cubicBezTo>
                  <a:pt x="1289769" y="1212399"/>
                  <a:pt x="1291381" y="1210440"/>
                  <a:pt x="1292075" y="1217582"/>
                </a:cubicBezTo>
                <a:lnTo>
                  <a:pt x="1287576" y="1215311"/>
                </a:lnTo>
                <a:lnTo>
                  <a:pt x="1289271" y="1214813"/>
                </a:lnTo>
                <a:cubicBezTo>
                  <a:pt x="1290434" y="1214024"/>
                  <a:pt x="1286953" y="1214136"/>
                  <a:pt x="1287396" y="1215220"/>
                </a:cubicBezTo>
                <a:lnTo>
                  <a:pt x="1287576" y="1215311"/>
                </a:lnTo>
                <a:lnTo>
                  <a:pt x="1282973" y="1216663"/>
                </a:lnTo>
                <a:close/>
                <a:moveTo>
                  <a:pt x="1279628" y="1200766"/>
                </a:moveTo>
                <a:lnTo>
                  <a:pt x="1283546" y="1203991"/>
                </a:lnTo>
                <a:lnTo>
                  <a:pt x="1276403" y="1204684"/>
                </a:lnTo>
                <a:close/>
                <a:moveTo>
                  <a:pt x="1191266" y="1200332"/>
                </a:moveTo>
                <a:lnTo>
                  <a:pt x="1167880" y="1200801"/>
                </a:lnTo>
                <a:lnTo>
                  <a:pt x="1161778" y="1212208"/>
                </a:lnTo>
                <a:lnTo>
                  <a:pt x="1163737" y="1213820"/>
                </a:lnTo>
                <a:lnTo>
                  <a:pt x="1170185" y="1205984"/>
                </a:lnTo>
                <a:lnTo>
                  <a:pt x="1172492" y="1211167"/>
                </a:lnTo>
                <a:lnTo>
                  <a:pt x="1183551" y="1213699"/>
                </a:lnTo>
                <a:lnTo>
                  <a:pt x="1184817" y="1208168"/>
                </a:lnTo>
                <a:close/>
                <a:moveTo>
                  <a:pt x="1452435" y="1198408"/>
                </a:moveTo>
                <a:lnTo>
                  <a:pt x="1445985" y="1206244"/>
                </a:lnTo>
                <a:lnTo>
                  <a:pt x="1453128" y="1205550"/>
                </a:lnTo>
                <a:close/>
                <a:moveTo>
                  <a:pt x="1152902" y="1195045"/>
                </a:moveTo>
                <a:lnTo>
                  <a:pt x="1153595" y="1202187"/>
                </a:lnTo>
                <a:lnTo>
                  <a:pt x="1160390" y="1197923"/>
                </a:lnTo>
                <a:close/>
                <a:moveTo>
                  <a:pt x="357991" y="1194717"/>
                </a:moveTo>
                <a:lnTo>
                  <a:pt x="345664" y="1197716"/>
                </a:lnTo>
                <a:lnTo>
                  <a:pt x="347970" y="1202899"/>
                </a:lnTo>
                <a:lnTo>
                  <a:pt x="351194" y="1198981"/>
                </a:lnTo>
                <a:lnTo>
                  <a:pt x="357071" y="1203818"/>
                </a:lnTo>
                <a:close/>
                <a:moveTo>
                  <a:pt x="1307851" y="1194421"/>
                </a:moveTo>
                <a:lnTo>
                  <a:pt x="1300709" y="1195115"/>
                </a:lnTo>
                <a:lnTo>
                  <a:pt x="1308545" y="1201563"/>
                </a:lnTo>
                <a:close/>
                <a:moveTo>
                  <a:pt x="1147372" y="1193779"/>
                </a:moveTo>
                <a:lnTo>
                  <a:pt x="1138617" y="1196432"/>
                </a:lnTo>
                <a:lnTo>
                  <a:pt x="1140923" y="1201616"/>
                </a:lnTo>
                <a:close/>
                <a:moveTo>
                  <a:pt x="1855533" y="1191716"/>
                </a:moveTo>
                <a:cubicBezTo>
                  <a:pt x="1867287" y="1201390"/>
                  <a:pt x="1856227" y="1198859"/>
                  <a:pt x="1868552" y="1195860"/>
                </a:cubicBezTo>
                <a:cubicBezTo>
                  <a:pt x="1872817" y="1202655"/>
                  <a:pt x="1866941" y="1197818"/>
                  <a:pt x="1874429" y="1200696"/>
                </a:cubicBezTo>
                <a:cubicBezTo>
                  <a:pt x="1874429" y="1200696"/>
                  <a:pt x="1875123" y="1207838"/>
                  <a:pt x="1873511" y="1209797"/>
                </a:cubicBezTo>
                <a:cubicBezTo>
                  <a:pt x="1868674" y="1215674"/>
                  <a:pt x="1861185" y="1212797"/>
                  <a:pt x="1852430" y="1215450"/>
                </a:cubicBezTo>
                <a:cubicBezTo>
                  <a:pt x="1848165" y="1208654"/>
                  <a:pt x="1837104" y="1206123"/>
                  <a:pt x="1841941" y="1200245"/>
                </a:cubicBezTo>
                <a:cubicBezTo>
                  <a:pt x="1848390" y="1192409"/>
                  <a:pt x="1846778" y="1194368"/>
                  <a:pt x="1852309" y="1195634"/>
                </a:cubicBezTo>
                <a:close/>
                <a:moveTo>
                  <a:pt x="337481" y="1187695"/>
                </a:moveTo>
                <a:lnTo>
                  <a:pt x="338174" y="1194838"/>
                </a:lnTo>
                <a:lnTo>
                  <a:pt x="343358" y="1192532"/>
                </a:lnTo>
                <a:lnTo>
                  <a:pt x="343011" y="1188961"/>
                </a:lnTo>
                <a:close/>
                <a:moveTo>
                  <a:pt x="1343216" y="1187383"/>
                </a:moveTo>
                <a:lnTo>
                  <a:pt x="1345869" y="1196138"/>
                </a:lnTo>
                <a:lnTo>
                  <a:pt x="1339991" y="1191301"/>
                </a:lnTo>
                <a:close/>
                <a:moveTo>
                  <a:pt x="1407499" y="1181141"/>
                </a:moveTo>
                <a:lnTo>
                  <a:pt x="1396785" y="1182181"/>
                </a:lnTo>
                <a:lnTo>
                  <a:pt x="1401050" y="1188977"/>
                </a:lnTo>
                <a:lnTo>
                  <a:pt x="1389643" y="1182875"/>
                </a:lnTo>
                <a:lnTo>
                  <a:pt x="1388724" y="1191976"/>
                </a:lnTo>
                <a:cubicBezTo>
                  <a:pt x="1397826" y="1192895"/>
                  <a:pt x="1389990" y="1186446"/>
                  <a:pt x="1399785" y="1194507"/>
                </a:cubicBezTo>
                <a:cubicBezTo>
                  <a:pt x="1399785" y="1194507"/>
                  <a:pt x="1402090" y="1199691"/>
                  <a:pt x="1402090" y="1199691"/>
                </a:cubicBezTo>
                <a:lnTo>
                  <a:pt x="1405662" y="1199344"/>
                </a:lnTo>
                <a:lnTo>
                  <a:pt x="1404968" y="1192202"/>
                </a:lnTo>
                <a:lnTo>
                  <a:pt x="1415336" y="1187590"/>
                </a:lnTo>
                <a:cubicBezTo>
                  <a:pt x="1407846" y="1184712"/>
                  <a:pt x="1411764" y="1187937"/>
                  <a:pt x="1407499" y="1181141"/>
                </a:cubicBezTo>
                <a:close/>
                <a:moveTo>
                  <a:pt x="1625466" y="1179806"/>
                </a:moveTo>
                <a:lnTo>
                  <a:pt x="1617751" y="1193172"/>
                </a:lnTo>
                <a:lnTo>
                  <a:pt x="1609690" y="1202967"/>
                </a:lnTo>
                <a:lnTo>
                  <a:pt x="1611649" y="1204579"/>
                </a:lnTo>
                <a:lnTo>
                  <a:pt x="1620057" y="1198356"/>
                </a:lnTo>
                <a:lnTo>
                  <a:pt x="1621322" y="1192826"/>
                </a:lnTo>
                <a:lnTo>
                  <a:pt x="1630424" y="1193744"/>
                </a:lnTo>
                <a:cubicBezTo>
                  <a:pt x="1629384" y="1183030"/>
                  <a:pt x="1629731" y="1186602"/>
                  <a:pt x="1625466" y="1179806"/>
                </a:cubicBezTo>
                <a:close/>
                <a:moveTo>
                  <a:pt x="1209001" y="1178783"/>
                </a:moveTo>
                <a:lnTo>
                  <a:pt x="1204164" y="1184661"/>
                </a:lnTo>
                <a:cubicBezTo>
                  <a:pt x="1210041" y="1189497"/>
                  <a:pt x="1206123" y="1186273"/>
                  <a:pt x="1206817" y="1193416"/>
                </a:cubicBezTo>
                <a:lnTo>
                  <a:pt x="1204857" y="1191803"/>
                </a:lnTo>
                <a:cubicBezTo>
                  <a:pt x="1200368" y="1201251"/>
                  <a:pt x="1203592" y="1197334"/>
                  <a:pt x="1196796" y="1201598"/>
                </a:cubicBezTo>
                <a:lnTo>
                  <a:pt x="1202674" y="1206435"/>
                </a:lnTo>
                <a:lnTo>
                  <a:pt x="1207510" y="1200558"/>
                </a:lnTo>
                <a:lnTo>
                  <a:pt x="1211775" y="1207354"/>
                </a:lnTo>
                <a:cubicBezTo>
                  <a:pt x="1218571" y="1203089"/>
                  <a:pt x="1213734" y="1208966"/>
                  <a:pt x="1216612" y="1201477"/>
                </a:cubicBezTo>
                <a:lnTo>
                  <a:pt x="1225367" y="1198824"/>
                </a:lnTo>
                <a:lnTo>
                  <a:pt x="1218796" y="1186845"/>
                </a:lnTo>
                <a:lnTo>
                  <a:pt x="1213266" y="1185579"/>
                </a:lnTo>
                <a:lnTo>
                  <a:pt x="1210960" y="1180396"/>
                </a:lnTo>
                <a:close/>
                <a:moveTo>
                  <a:pt x="1735255" y="1178159"/>
                </a:moveTo>
                <a:lnTo>
                  <a:pt x="1741132" y="1182996"/>
                </a:lnTo>
                <a:lnTo>
                  <a:pt x="1736295" y="1188873"/>
                </a:lnTo>
                <a:close/>
                <a:moveTo>
                  <a:pt x="1693666" y="1176789"/>
                </a:moveTo>
                <a:cubicBezTo>
                  <a:pt x="1703808" y="1188422"/>
                  <a:pt x="1697584" y="1180014"/>
                  <a:pt x="1698624" y="1190728"/>
                </a:cubicBezTo>
                <a:lnTo>
                  <a:pt x="1691481" y="1191421"/>
                </a:lnTo>
                <a:cubicBezTo>
                  <a:pt x="1688829" y="1182666"/>
                  <a:pt x="1689175" y="1186238"/>
                  <a:pt x="1693666" y="1176789"/>
                </a:cubicBezTo>
                <a:close/>
                <a:moveTo>
                  <a:pt x="1713481" y="1176669"/>
                </a:moveTo>
                <a:lnTo>
                  <a:pt x="1719358" y="1181506"/>
                </a:lnTo>
                <a:lnTo>
                  <a:pt x="1716133" y="1185424"/>
                </a:lnTo>
                <a:close/>
                <a:moveTo>
                  <a:pt x="352338" y="1173636"/>
                </a:moveTo>
                <a:lnTo>
                  <a:pt x="347501" y="1179512"/>
                </a:lnTo>
                <a:lnTo>
                  <a:pt x="343583" y="1176288"/>
                </a:lnTo>
                <a:lnTo>
                  <a:pt x="338746" y="1182165"/>
                </a:lnTo>
                <a:lnTo>
                  <a:pt x="347501" y="1179512"/>
                </a:lnTo>
                <a:lnTo>
                  <a:pt x="354991" y="1182391"/>
                </a:lnTo>
                <a:close/>
                <a:moveTo>
                  <a:pt x="1372359" y="1171936"/>
                </a:moveTo>
                <a:lnTo>
                  <a:pt x="1367175" y="1174242"/>
                </a:lnTo>
                <a:lnTo>
                  <a:pt x="1373052" y="1179078"/>
                </a:lnTo>
                <a:close/>
                <a:moveTo>
                  <a:pt x="1204390" y="1168417"/>
                </a:moveTo>
                <a:lnTo>
                  <a:pt x="1207042" y="1177171"/>
                </a:lnTo>
                <a:lnTo>
                  <a:pt x="1214531" y="1180049"/>
                </a:lnTo>
                <a:cubicBezTo>
                  <a:pt x="1215103" y="1167377"/>
                  <a:pt x="1219715" y="1177743"/>
                  <a:pt x="1204390" y="1168417"/>
                </a:cubicBezTo>
                <a:close/>
                <a:moveTo>
                  <a:pt x="1642282" y="1167359"/>
                </a:moveTo>
                <a:lnTo>
                  <a:pt x="1637792" y="1176807"/>
                </a:lnTo>
                <a:cubicBezTo>
                  <a:pt x="1647240" y="1181297"/>
                  <a:pt x="1636527" y="1182337"/>
                  <a:pt x="1650465" y="1177379"/>
                </a:cubicBezTo>
                <a:close/>
                <a:moveTo>
                  <a:pt x="1680375" y="1167237"/>
                </a:moveTo>
                <a:cubicBezTo>
                  <a:pt x="1681319" y="1167089"/>
                  <a:pt x="1679857" y="1168865"/>
                  <a:pt x="1679418" y="1168401"/>
                </a:cubicBezTo>
                <a:lnTo>
                  <a:pt x="1679540" y="1167737"/>
                </a:lnTo>
                <a:close/>
                <a:moveTo>
                  <a:pt x="1341137" y="1165955"/>
                </a:moveTo>
                <a:lnTo>
                  <a:pt x="1336300" y="1171832"/>
                </a:lnTo>
                <a:lnTo>
                  <a:pt x="1342177" y="1176669"/>
                </a:lnTo>
                <a:close/>
                <a:moveTo>
                  <a:pt x="1696196" y="1165729"/>
                </a:moveTo>
                <a:lnTo>
                  <a:pt x="1690440" y="1180708"/>
                </a:lnTo>
                <a:lnTo>
                  <a:pt x="1685829" y="1170341"/>
                </a:lnTo>
                <a:close/>
                <a:moveTo>
                  <a:pt x="1699768" y="1165383"/>
                </a:moveTo>
                <a:lnTo>
                  <a:pt x="1707604" y="1171832"/>
                </a:lnTo>
                <a:lnTo>
                  <a:pt x="1702420" y="1174138"/>
                </a:lnTo>
                <a:close/>
                <a:moveTo>
                  <a:pt x="1755642" y="1165365"/>
                </a:moveTo>
                <a:lnTo>
                  <a:pt x="1759560" y="1168590"/>
                </a:lnTo>
                <a:lnTo>
                  <a:pt x="1756336" y="1172508"/>
                </a:lnTo>
                <a:close/>
                <a:moveTo>
                  <a:pt x="1292404" y="1165279"/>
                </a:moveTo>
                <a:cubicBezTo>
                  <a:pt x="1301853" y="1169769"/>
                  <a:pt x="1296322" y="1168504"/>
                  <a:pt x="1305424" y="1169423"/>
                </a:cubicBezTo>
                <a:lnTo>
                  <a:pt x="1300587" y="1175300"/>
                </a:lnTo>
                <a:lnTo>
                  <a:pt x="1306464" y="1180136"/>
                </a:lnTo>
                <a:lnTo>
                  <a:pt x="1301627" y="1186014"/>
                </a:lnTo>
                <a:lnTo>
                  <a:pt x="1290913" y="1187054"/>
                </a:lnTo>
                <a:lnTo>
                  <a:pt x="1290220" y="1179911"/>
                </a:lnTo>
                <a:cubicBezTo>
                  <a:pt x="1298975" y="1177259"/>
                  <a:pt x="1298975" y="1177259"/>
                  <a:pt x="1289180" y="1169197"/>
                </a:cubicBezTo>
                <a:close/>
                <a:moveTo>
                  <a:pt x="1405766" y="1163285"/>
                </a:moveTo>
                <a:lnTo>
                  <a:pt x="1407152" y="1177570"/>
                </a:lnTo>
                <a:lnTo>
                  <a:pt x="1413601" y="1169734"/>
                </a:lnTo>
                <a:close/>
                <a:moveTo>
                  <a:pt x="1340790" y="1162383"/>
                </a:moveTo>
                <a:lnTo>
                  <a:pt x="1333647" y="1163077"/>
                </a:lnTo>
                <a:lnTo>
                  <a:pt x="1337565" y="1166301"/>
                </a:lnTo>
                <a:close/>
                <a:moveTo>
                  <a:pt x="1191023" y="1160702"/>
                </a:moveTo>
                <a:lnTo>
                  <a:pt x="1183881" y="1161395"/>
                </a:lnTo>
                <a:lnTo>
                  <a:pt x="1184574" y="1168538"/>
                </a:lnTo>
                <a:close/>
                <a:moveTo>
                  <a:pt x="1214410" y="1160234"/>
                </a:moveTo>
                <a:lnTo>
                  <a:pt x="1213491" y="1169336"/>
                </a:lnTo>
                <a:lnTo>
                  <a:pt x="1219940" y="1161500"/>
                </a:lnTo>
                <a:close/>
                <a:moveTo>
                  <a:pt x="1648731" y="1159523"/>
                </a:moveTo>
                <a:lnTo>
                  <a:pt x="1649424" y="1166665"/>
                </a:lnTo>
                <a:lnTo>
                  <a:pt x="1656567" y="1165972"/>
                </a:lnTo>
                <a:close/>
                <a:moveTo>
                  <a:pt x="1672117" y="1159055"/>
                </a:moveTo>
                <a:lnTo>
                  <a:pt x="1663710" y="1165278"/>
                </a:lnTo>
                <a:lnTo>
                  <a:pt x="1659220" y="1174727"/>
                </a:lnTo>
                <a:lnTo>
                  <a:pt x="1654036" y="1177033"/>
                </a:lnTo>
                <a:lnTo>
                  <a:pt x="1650811" y="1180951"/>
                </a:lnTo>
                <a:cubicBezTo>
                  <a:pt x="1644363" y="1188786"/>
                  <a:pt x="1649199" y="1182910"/>
                  <a:pt x="1649546" y="1186481"/>
                </a:cubicBezTo>
                <a:lnTo>
                  <a:pt x="1644363" y="1188786"/>
                </a:lnTo>
                <a:lnTo>
                  <a:pt x="1644709" y="1192357"/>
                </a:lnTo>
                <a:lnTo>
                  <a:pt x="1639179" y="1191092"/>
                </a:lnTo>
                <a:lnTo>
                  <a:pt x="1639873" y="1198235"/>
                </a:lnTo>
                <a:lnTo>
                  <a:pt x="1645056" y="1195929"/>
                </a:lnTo>
                <a:lnTo>
                  <a:pt x="1644709" y="1192357"/>
                </a:lnTo>
                <a:cubicBezTo>
                  <a:pt x="1656116" y="1198459"/>
                  <a:pt x="1656116" y="1198459"/>
                  <a:pt x="1657381" y="1192930"/>
                </a:cubicBezTo>
                <a:lnTo>
                  <a:pt x="1664177" y="1188665"/>
                </a:lnTo>
                <a:lnTo>
                  <a:pt x="1653117" y="1186134"/>
                </a:lnTo>
                <a:lnTo>
                  <a:pt x="1654383" y="1180604"/>
                </a:lnTo>
                <a:lnTo>
                  <a:pt x="1661525" y="1179910"/>
                </a:lnTo>
                <a:cubicBezTo>
                  <a:pt x="1664057" y="1168850"/>
                  <a:pt x="1661872" y="1183481"/>
                  <a:pt x="1666016" y="1170462"/>
                </a:cubicBezTo>
                <a:lnTo>
                  <a:pt x="1671545" y="1171727"/>
                </a:lnTo>
                <a:close/>
                <a:moveTo>
                  <a:pt x="291159" y="1156144"/>
                </a:moveTo>
                <a:lnTo>
                  <a:pt x="295770" y="1166511"/>
                </a:lnTo>
                <a:lnTo>
                  <a:pt x="285056" y="1167551"/>
                </a:lnTo>
                <a:lnTo>
                  <a:pt x="288281" y="1163633"/>
                </a:lnTo>
                <a:lnTo>
                  <a:pt x="284363" y="1160409"/>
                </a:lnTo>
                <a:close/>
                <a:moveTo>
                  <a:pt x="1170515" y="1153681"/>
                </a:moveTo>
                <a:lnTo>
                  <a:pt x="1167290" y="1157599"/>
                </a:lnTo>
                <a:lnTo>
                  <a:pt x="1171208" y="1160824"/>
                </a:lnTo>
                <a:close/>
                <a:moveTo>
                  <a:pt x="1664281" y="1152606"/>
                </a:moveTo>
                <a:lnTo>
                  <a:pt x="1660710" y="1152953"/>
                </a:lnTo>
                <a:cubicBezTo>
                  <a:pt x="1659792" y="1162054"/>
                  <a:pt x="1657485" y="1156871"/>
                  <a:pt x="1664975" y="1159749"/>
                </a:cubicBezTo>
                <a:lnTo>
                  <a:pt x="1665322" y="1163320"/>
                </a:lnTo>
                <a:lnTo>
                  <a:pt x="1668546" y="1159402"/>
                </a:lnTo>
                <a:close/>
                <a:moveTo>
                  <a:pt x="333682" y="1150889"/>
                </a:moveTo>
                <a:cubicBezTo>
                  <a:pt x="333034" y="1151177"/>
                  <a:pt x="332228" y="1152157"/>
                  <a:pt x="328830" y="1154289"/>
                </a:cubicBezTo>
                <a:lnTo>
                  <a:pt x="332748" y="1157513"/>
                </a:lnTo>
                <a:lnTo>
                  <a:pt x="327912" y="1163390"/>
                </a:lnTo>
                <a:lnTo>
                  <a:pt x="329871" y="1165002"/>
                </a:lnTo>
                <a:lnTo>
                  <a:pt x="334707" y="1159126"/>
                </a:lnTo>
                <a:cubicBezTo>
                  <a:pt x="341156" y="1151290"/>
                  <a:pt x="336666" y="1160738"/>
                  <a:pt x="337585" y="1151636"/>
                </a:cubicBezTo>
                <a:cubicBezTo>
                  <a:pt x="334820" y="1151003"/>
                  <a:pt x="334330" y="1150601"/>
                  <a:pt x="333682" y="1150889"/>
                </a:cubicBezTo>
                <a:close/>
                <a:moveTo>
                  <a:pt x="1728910" y="1149936"/>
                </a:moveTo>
                <a:lnTo>
                  <a:pt x="1729603" y="1157079"/>
                </a:lnTo>
                <a:lnTo>
                  <a:pt x="1720502" y="1156160"/>
                </a:lnTo>
                <a:close/>
                <a:moveTo>
                  <a:pt x="299567" y="1149921"/>
                </a:moveTo>
                <a:lnTo>
                  <a:pt x="296689" y="1157410"/>
                </a:lnTo>
                <a:lnTo>
                  <a:pt x="292771" y="1154185"/>
                </a:lnTo>
                <a:close/>
                <a:moveTo>
                  <a:pt x="1328689" y="1149139"/>
                </a:moveTo>
                <a:lnTo>
                  <a:pt x="1323506" y="1151444"/>
                </a:lnTo>
                <a:lnTo>
                  <a:pt x="1324546" y="1162158"/>
                </a:lnTo>
                <a:lnTo>
                  <a:pt x="1331689" y="1161465"/>
                </a:lnTo>
                <a:close/>
                <a:moveTo>
                  <a:pt x="1185389" y="1149083"/>
                </a:moveTo>
                <a:cubicBezTo>
                  <a:pt x="1183647" y="1149703"/>
                  <a:pt x="1182035" y="1151662"/>
                  <a:pt x="1178004" y="1156559"/>
                </a:cubicBezTo>
                <a:cubicBezTo>
                  <a:pt x="1184800" y="1152294"/>
                  <a:pt x="1184800" y="1152294"/>
                  <a:pt x="1192289" y="1155172"/>
                </a:cubicBezTo>
                <a:lnTo>
                  <a:pt x="1193554" y="1149642"/>
                </a:lnTo>
                <a:cubicBezTo>
                  <a:pt x="1189004" y="1149182"/>
                  <a:pt x="1187132" y="1148463"/>
                  <a:pt x="1185389" y="1149083"/>
                </a:cubicBezTo>
                <a:close/>
                <a:moveTo>
                  <a:pt x="1260142" y="1148584"/>
                </a:moveTo>
                <a:lnTo>
                  <a:pt x="1262794" y="1157339"/>
                </a:lnTo>
                <a:lnTo>
                  <a:pt x="1255651" y="1158033"/>
                </a:lnTo>
                <a:close/>
                <a:moveTo>
                  <a:pt x="1710706" y="1148099"/>
                </a:moveTo>
                <a:lnTo>
                  <a:pt x="1718543" y="1154548"/>
                </a:lnTo>
                <a:lnTo>
                  <a:pt x="1711400" y="1155241"/>
                </a:lnTo>
                <a:close/>
                <a:moveTo>
                  <a:pt x="279405" y="1146470"/>
                </a:moveTo>
                <a:lnTo>
                  <a:pt x="283323" y="1149695"/>
                </a:lnTo>
                <a:lnTo>
                  <a:pt x="274568" y="1152347"/>
                </a:lnTo>
                <a:close/>
                <a:moveTo>
                  <a:pt x="1157149" y="1145967"/>
                </a:moveTo>
                <a:lnTo>
                  <a:pt x="1148394" y="1148619"/>
                </a:lnTo>
                <a:lnTo>
                  <a:pt x="1152312" y="1151844"/>
                </a:lnTo>
                <a:close/>
                <a:moveTo>
                  <a:pt x="1870840" y="1145168"/>
                </a:moveTo>
                <a:lnTo>
                  <a:pt x="1876371" y="1146434"/>
                </a:lnTo>
                <a:lnTo>
                  <a:pt x="1878676" y="1151618"/>
                </a:lnTo>
                <a:lnTo>
                  <a:pt x="1871534" y="1152311"/>
                </a:lnTo>
                <a:close/>
                <a:moveTo>
                  <a:pt x="1733747" y="1144059"/>
                </a:moveTo>
                <a:lnTo>
                  <a:pt x="1734440" y="1151202"/>
                </a:lnTo>
                <a:lnTo>
                  <a:pt x="1728563" y="1146365"/>
                </a:lnTo>
                <a:close/>
                <a:moveTo>
                  <a:pt x="1373156" y="1143020"/>
                </a:moveTo>
                <a:lnTo>
                  <a:pt x="1363136" y="1151202"/>
                </a:lnTo>
                <a:cubicBezTo>
                  <a:pt x="1365442" y="1156385"/>
                  <a:pt x="1361524" y="1153161"/>
                  <a:pt x="1369014" y="1156039"/>
                </a:cubicBezTo>
                <a:lnTo>
                  <a:pt x="1368095" y="1165140"/>
                </a:lnTo>
                <a:lnTo>
                  <a:pt x="1373624" y="1166405"/>
                </a:lnTo>
                <a:lnTo>
                  <a:pt x="1373971" y="1169977"/>
                </a:lnTo>
                <a:lnTo>
                  <a:pt x="1378808" y="1164100"/>
                </a:lnTo>
                <a:cubicBezTo>
                  <a:pt x="1372585" y="1155692"/>
                  <a:pt x="1372932" y="1159263"/>
                  <a:pt x="1373850" y="1150162"/>
                </a:cubicBezTo>
                <a:lnTo>
                  <a:pt x="1383644" y="1158223"/>
                </a:lnTo>
                <a:lnTo>
                  <a:pt x="1388135" y="1148775"/>
                </a:lnTo>
                <a:lnTo>
                  <a:pt x="1373850" y="1150162"/>
                </a:lnTo>
                <a:close/>
                <a:moveTo>
                  <a:pt x="1215569" y="1137366"/>
                </a:moveTo>
                <a:cubicBezTo>
                  <a:pt x="1214921" y="1137654"/>
                  <a:pt x="1214115" y="1138633"/>
                  <a:pt x="1210717" y="1140765"/>
                </a:cubicBezTo>
                <a:lnTo>
                  <a:pt x="1214635" y="1143990"/>
                </a:lnTo>
                <a:lnTo>
                  <a:pt x="1205880" y="1146643"/>
                </a:lnTo>
                <a:lnTo>
                  <a:pt x="1211757" y="1151480"/>
                </a:lnTo>
                <a:lnTo>
                  <a:pt x="1212104" y="1155051"/>
                </a:lnTo>
                <a:lnTo>
                  <a:pt x="1212451" y="1158622"/>
                </a:lnTo>
                <a:lnTo>
                  <a:pt x="1215676" y="1154704"/>
                </a:lnTo>
                <a:lnTo>
                  <a:pt x="1211757" y="1151480"/>
                </a:lnTo>
                <a:lnTo>
                  <a:pt x="1219472" y="1138114"/>
                </a:lnTo>
                <a:cubicBezTo>
                  <a:pt x="1216707" y="1137480"/>
                  <a:pt x="1216217" y="1137077"/>
                  <a:pt x="1215569" y="1137366"/>
                </a:cubicBezTo>
                <a:close/>
                <a:moveTo>
                  <a:pt x="1341934" y="1137038"/>
                </a:moveTo>
                <a:cubicBezTo>
                  <a:pt x="1337557" y="1138365"/>
                  <a:pt x="1337471" y="1137472"/>
                  <a:pt x="1337471" y="1137472"/>
                </a:cubicBezTo>
                <a:cubicBezTo>
                  <a:pt x="1337471" y="1137472"/>
                  <a:pt x="1337557" y="1138365"/>
                  <a:pt x="1333526" y="1143262"/>
                </a:cubicBezTo>
                <a:cubicBezTo>
                  <a:pt x="1331108" y="1146201"/>
                  <a:pt x="1329409" y="1147267"/>
                  <a:pt x="1328805" y="1148001"/>
                </a:cubicBezTo>
                <a:cubicBezTo>
                  <a:pt x="1328200" y="1148736"/>
                  <a:pt x="1328689" y="1149139"/>
                  <a:pt x="1330648" y="1150751"/>
                </a:cubicBezTo>
                <a:lnTo>
                  <a:pt x="1335485" y="1144874"/>
                </a:lnTo>
                <a:lnTo>
                  <a:pt x="1337791" y="1150058"/>
                </a:lnTo>
                <a:lnTo>
                  <a:pt x="1344587" y="1145793"/>
                </a:lnTo>
                <a:lnTo>
                  <a:pt x="1350117" y="1147058"/>
                </a:lnTo>
                <a:lnTo>
                  <a:pt x="1343667" y="1154894"/>
                </a:lnTo>
                <a:lnTo>
                  <a:pt x="1345626" y="1156507"/>
                </a:lnTo>
                <a:lnTo>
                  <a:pt x="1353688" y="1146712"/>
                </a:lnTo>
                <a:lnTo>
                  <a:pt x="1347811" y="1141875"/>
                </a:lnTo>
                <a:lnTo>
                  <a:pt x="1344587" y="1145793"/>
                </a:lnTo>
                <a:close/>
                <a:moveTo>
                  <a:pt x="1740196" y="1136223"/>
                </a:moveTo>
                <a:lnTo>
                  <a:pt x="1740889" y="1143366"/>
                </a:lnTo>
                <a:lnTo>
                  <a:pt x="1733747" y="1144059"/>
                </a:lnTo>
                <a:lnTo>
                  <a:pt x="1736625" y="1136570"/>
                </a:lnTo>
                <a:close/>
                <a:moveTo>
                  <a:pt x="1714850" y="1135079"/>
                </a:moveTo>
                <a:lnTo>
                  <a:pt x="1717156" y="1140262"/>
                </a:lnTo>
                <a:lnTo>
                  <a:pt x="1710013" y="1140956"/>
                </a:lnTo>
                <a:close/>
                <a:moveTo>
                  <a:pt x="332281" y="1134127"/>
                </a:moveTo>
                <a:lnTo>
                  <a:pt x="327444" y="1140005"/>
                </a:lnTo>
                <a:lnTo>
                  <a:pt x="333320" y="1144840"/>
                </a:lnTo>
                <a:close/>
                <a:moveTo>
                  <a:pt x="1680404" y="1133016"/>
                </a:moveTo>
                <a:lnTo>
                  <a:pt x="1681445" y="1143730"/>
                </a:lnTo>
                <a:cubicBezTo>
                  <a:pt x="1683975" y="1132670"/>
                  <a:pt x="1686628" y="1141425"/>
                  <a:pt x="1680404" y="1133016"/>
                </a:cubicBezTo>
                <a:close/>
                <a:moveTo>
                  <a:pt x="290690" y="1132757"/>
                </a:moveTo>
                <a:lnTo>
                  <a:pt x="294608" y="1135982"/>
                </a:lnTo>
                <a:lnTo>
                  <a:pt x="285853" y="1138635"/>
                </a:lnTo>
                <a:close/>
                <a:moveTo>
                  <a:pt x="1274653" y="1130954"/>
                </a:moveTo>
                <a:lnTo>
                  <a:pt x="1267510" y="1131647"/>
                </a:lnTo>
                <a:lnTo>
                  <a:pt x="1268204" y="1138790"/>
                </a:lnTo>
                <a:close/>
                <a:moveTo>
                  <a:pt x="1283061" y="1124730"/>
                </a:moveTo>
                <a:lnTo>
                  <a:pt x="1285713" y="1133484"/>
                </a:lnTo>
                <a:lnTo>
                  <a:pt x="1282488" y="1137402"/>
                </a:lnTo>
                <a:cubicBezTo>
                  <a:pt x="1288712" y="1145811"/>
                  <a:pt x="1284794" y="1142586"/>
                  <a:pt x="1289406" y="1152953"/>
                </a:cubicBezTo>
                <a:cubicBezTo>
                  <a:pt x="1289406" y="1152953"/>
                  <a:pt x="1294589" y="1150647"/>
                  <a:pt x="1294589" y="1150647"/>
                </a:cubicBezTo>
                <a:cubicBezTo>
                  <a:pt x="1301039" y="1142811"/>
                  <a:pt x="1291590" y="1138321"/>
                  <a:pt x="1287672" y="1135097"/>
                </a:cubicBezTo>
                <a:lnTo>
                  <a:pt x="1285713" y="1133484"/>
                </a:lnTo>
                <a:lnTo>
                  <a:pt x="1290897" y="1131178"/>
                </a:lnTo>
                <a:close/>
                <a:moveTo>
                  <a:pt x="1250572" y="1124279"/>
                </a:moveTo>
                <a:lnTo>
                  <a:pt x="1248961" y="1126238"/>
                </a:lnTo>
                <a:lnTo>
                  <a:pt x="1241819" y="1126931"/>
                </a:lnTo>
                <a:lnTo>
                  <a:pt x="1245736" y="1130156"/>
                </a:lnTo>
                <a:lnTo>
                  <a:pt x="1248961" y="1126238"/>
                </a:lnTo>
                <a:lnTo>
                  <a:pt x="1246083" y="1133727"/>
                </a:lnTo>
                <a:cubicBezTo>
                  <a:pt x="1253572" y="1136605"/>
                  <a:pt x="1247695" y="1131768"/>
                  <a:pt x="1251960" y="1138564"/>
                </a:cubicBezTo>
                <a:lnTo>
                  <a:pt x="1258756" y="1134299"/>
                </a:lnTo>
                <a:lnTo>
                  <a:pt x="1259674" y="1125198"/>
                </a:lnTo>
                <a:close/>
                <a:moveTo>
                  <a:pt x="1297345" y="1123343"/>
                </a:moveTo>
                <a:lnTo>
                  <a:pt x="1298039" y="1130485"/>
                </a:lnTo>
                <a:lnTo>
                  <a:pt x="1292856" y="1132791"/>
                </a:lnTo>
                <a:lnTo>
                  <a:pt x="1296774" y="1136015"/>
                </a:lnTo>
                <a:lnTo>
                  <a:pt x="1300692" y="1139240"/>
                </a:lnTo>
                <a:cubicBezTo>
                  <a:pt x="1306569" y="1144077"/>
                  <a:pt x="1304957" y="1146036"/>
                  <a:pt x="1307262" y="1151219"/>
                </a:cubicBezTo>
                <a:lnTo>
                  <a:pt x="1319588" y="1148220"/>
                </a:lnTo>
                <a:lnTo>
                  <a:pt x="1313365" y="1139812"/>
                </a:lnTo>
                <a:cubicBezTo>
                  <a:pt x="1300345" y="1135669"/>
                  <a:pt x="1316935" y="1139465"/>
                  <a:pt x="1296774" y="1136015"/>
                </a:cubicBezTo>
                <a:lnTo>
                  <a:pt x="1306794" y="1127833"/>
                </a:lnTo>
                <a:lnTo>
                  <a:pt x="1306447" y="1124262"/>
                </a:lnTo>
                <a:close/>
                <a:moveTo>
                  <a:pt x="1698833" y="1118610"/>
                </a:moveTo>
                <a:lnTo>
                  <a:pt x="1692037" y="1122874"/>
                </a:lnTo>
                <a:lnTo>
                  <a:pt x="1700219" y="1132894"/>
                </a:lnTo>
                <a:lnTo>
                  <a:pt x="1699179" y="1122181"/>
                </a:lnTo>
                <a:lnTo>
                  <a:pt x="1703097" y="1125405"/>
                </a:lnTo>
                <a:lnTo>
                  <a:pt x="1706321" y="1121488"/>
                </a:lnTo>
                <a:close/>
                <a:moveTo>
                  <a:pt x="1720259" y="1116529"/>
                </a:moveTo>
                <a:lnTo>
                  <a:pt x="1715422" y="1122406"/>
                </a:lnTo>
                <a:cubicBezTo>
                  <a:pt x="1718678" y="1123442"/>
                  <a:pt x="1720125" y="1124428"/>
                  <a:pt x="1720653" y="1125222"/>
                </a:cubicBezTo>
                <a:lnTo>
                  <a:pt x="1720499" y="1126108"/>
                </a:lnTo>
                <a:lnTo>
                  <a:pt x="1719879" y="1126536"/>
                </a:lnTo>
                <a:cubicBezTo>
                  <a:pt x="1719482" y="1127081"/>
                  <a:pt x="1719939" y="1127150"/>
                  <a:pt x="1720364" y="1126883"/>
                </a:cubicBezTo>
                <a:lnTo>
                  <a:pt x="1720499" y="1126108"/>
                </a:lnTo>
                <a:lnTo>
                  <a:pt x="1724524" y="1123325"/>
                </a:lnTo>
                <a:close/>
                <a:moveTo>
                  <a:pt x="1747217" y="1115714"/>
                </a:moveTo>
                <a:lnTo>
                  <a:pt x="1749176" y="1117327"/>
                </a:lnTo>
                <a:cubicBezTo>
                  <a:pt x="1744339" y="1123204"/>
                  <a:pt x="1742726" y="1125163"/>
                  <a:pt x="1743420" y="1132306"/>
                </a:cubicBezTo>
                <a:lnTo>
                  <a:pt x="1737890" y="1131040"/>
                </a:lnTo>
                <a:close/>
                <a:moveTo>
                  <a:pt x="1322026" y="1115314"/>
                </a:moveTo>
                <a:cubicBezTo>
                  <a:pt x="1320758" y="1113860"/>
                  <a:pt x="1318080" y="1114120"/>
                  <a:pt x="1312896" y="1116426"/>
                </a:cubicBezTo>
                <a:lnTo>
                  <a:pt x="1322691" y="1124487"/>
                </a:lnTo>
                <a:cubicBezTo>
                  <a:pt x="1323151" y="1119936"/>
                  <a:pt x="1323294" y="1116768"/>
                  <a:pt x="1322026" y="1115314"/>
                </a:cubicBezTo>
                <a:close/>
                <a:moveTo>
                  <a:pt x="1199188" y="1114848"/>
                </a:moveTo>
                <a:lnTo>
                  <a:pt x="1196311" y="1122337"/>
                </a:lnTo>
                <a:lnTo>
                  <a:pt x="1203453" y="1121644"/>
                </a:lnTo>
                <a:close/>
                <a:moveTo>
                  <a:pt x="1249098" y="1114594"/>
                </a:moveTo>
                <a:cubicBezTo>
                  <a:pt x="1250531" y="1114848"/>
                  <a:pt x="1249069" y="1116624"/>
                  <a:pt x="1248140" y="1115757"/>
                </a:cubicBezTo>
                <a:lnTo>
                  <a:pt x="1248011" y="1114886"/>
                </a:lnTo>
                <a:close/>
                <a:moveTo>
                  <a:pt x="1345037" y="1113305"/>
                </a:moveTo>
                <a:lnTo>
                  <a:pt x="1336282" y="1115958"/>
                </a:lnTo>
                <a:lnTo>
                  <a:pt x="1344465" y="1125978"/>
                </a:lnTo>
                <a:close/>
                <a:moveTo>
                  <a:pt x="1236860" y="1112994"/>
                </a:moveTo>
                <a:lnTo>
                  <a:pt x="1237554" y="1120136"/>
                </a:lnTo>
                <a:lnTo>
                  <a:pt x="1242390" y="1114259"/>
                </a:lnTo>
                <a:close/>
                <a:moveTo>
                  <a:pt x="1758849" y="1105573"/>
                </a:moveTo>
                <a:lnTo>
                  <a:pt x="1771522" y="1106145"/>
                </a:lnTo>
                <a:lnTo>
                  <a:pt x="1770603" y="1115247"/>
                </a:lnTo>
                <a:cubicBezTo>
                  <a:pt x="1761501" y="1114328"/>
                  <a:pt x="1765073" y="1113981"/>
                  <a:pt x="1758849" y="1105573"/>
                </a:cubicBezTo>
                <a:close/>
                <a:moveTo>
                  <a:pt x="1212434" y="1102747"/>
                </a:moveTo>
                <a:cubicBezTo>
                  <a:pt x="1211168" y="1108278"/>
                  <a:pt x="1209209" y="1106666"/>
                  <a:pt x="1215086" y="1111502"/>
                </a:cubicBezTo>
                <a:lnTo>
                  <a:pt x="1218311" y="1107584"/>
                </a:lnTo>
                <a:close/>
                <a:moveTo>
                  <a:pt x="1246534" y="1101239"/>
                </a:moveTo>
                <a:lnTo>
                  <a:pt x="1248493" y="1102852"/>
                </a:lnTo>
                <a:lnTo>
                  <a:pt x="1244921" y="1103198"/>
                </a:lnTo>
                <a:close/>
                <a:moveTo>
                  <a:pt x="1320264" y="1099488"/>
                </a:moveTo>
                <a:lnTo>
                  <a:pt x="1315080" y="1101794"/>
                </a:lnTo>
                <a:lnTo>
                  <a:pt x="1321304" y="1110202"/>
                </a:lnTo>
                <a:cubicBezTo>
                  <a:pt x="1324182" y="1102713"/>
                  <a:pt x="1325222" y="1113426"/>
                  <a:pt x="1320264" y="1099488"/>
                </a:cubicBezTo>
                <a:close/>
                <a:moveTo>
                  <a:pt x="1327406" y="1098795"/>
                </a:moveTo>
                <a:lnTo>
                  <a:pt x="1328100" y="1105938"/>
                </a:lnTo>
                <a:lnTo>
                  <a:pt x="1332937" y="1100061"/>
                </a:lnTo>
                <a:close/>
                <a:moveTo>
                  <a:pt x="1709425" y="1097754"/>
                </a:moveTo>
                <a:lnTo>
                  <a:pt x="1708159" y="1103285"/>
                </a:lnTo>
                <a:lnTo>
                  <a:pt x="1704241" y="1100060"/>
                </a:lnTo>
                <a:lnTo>
                  <a:pt x="1699404" y="1105937"/>
                </a:lnTo>
                <a:lnTo>
                  <a:pt x="1695486" y="1102712"/>
                </a:lnTo>
                <a:lnTo>
                  <a:pt x="1694221" y="1108243"/>
                </a:lnTo>
                <a:lnTo>
                  <a:pt x="1685119" y="1107323"/>
                </a:lnTo>
                <a:cubicBezTo>
                  <a:pt x="1694915" y="1115385"/>
                  <a:pt x="1694915" y="1115385"/>
                  <a:pt x="1697792" y="1107896"/>
                </a:cubicBezTo>
                <a:lnTo>
                  <a:pt x="1707240" y="1112386"/>
                </a:lnTo>
                <a:cubicBezTo>
                  <a:pt x="1711504" y="1119182"/>
                  <a:pt x="1707587" y="1115958"/>
                  <a:pt x="1716341" y="1113305"/>
                </a:cubicBezTo>
                <a:cubicBezTo>
                  <a:pt x="1702975" y="1105590"/>
                  <a:pt x="1707240" y="1112386"/>
                  <a:pt x="1708159" y="1103285"/>
                </a:cubicBezTo>
                <a:lnTo>
                  <a:pt x="1714955" y="1099020"/>
                </a:lnTo>
                <a:close/>
                <a:moveTo>
                  <a:pt x="281693" y="1095780"/>
                </a:moveTo>
                <a:lnTo>
                  <a:pt x="287570" y="1100617"/>
                </a:lnTo>
                <a:lnTo>
                  <a:pt x="278815" y="1103269"/>
                </a:lnTo>
                <a:close/>
                <a:moveTo>
                  <a:pt x="340792" y="1091844"/>
                </a:moveTo>
                <a:lnTo>
                  <a:pt x="332037" y="1094496"/>
                </a:lnTo>
                <a:lnTo>
                  <a:pt x="335955" y="1097721"/>
                </a:lnTo>
                <a:close/>
                <a:moveTo>
                  <a:pt x="1238351" y="1091219"/>
                </a:moveTo>
                <a:cubicBezTo>
                  <a:pt x="1231902" y="1099055"/>
                  <a:pt x="1231902" y="1099055"/>
                  <a:pt x="1234554" y="1107810"/>
                </a:cubicBezTo>
                <a:cubicBezTo>
                  <a:pt x="1239044" y="1098361"/>
                  <a:pt x="1237432" y="1100321"/>
                  <a:pt x="1238351" y="1091219"/>
                </a:cubicBezTo>
                <a:close/>
                <a:moveTo>
                  <a:pt x="1256207" y="1089486"/>
                </a:moveTo>
                <a:lnTo>
                  <a:pt x="1252636" y="1089832"/>
                </a:lnTo>
                <a:lnTo>
                  <a:pt x="1251370" y="1095362"/>
                </a:lnTo>
                <a:cubicBezTo>
                  <a:pt x="1247799" y="1095709"/>
                  <a:pt x="1246013" y="1095882"/>
                  <a:pt x="1245207" y="1096862"/>
                </a:cubicBezTo>
                <a:cubicBezTo>
                  <a:pt x="1244401" y="1097841"/>
                  <a:pt x="1244574" y="1099627"/>
                  <a:pt x="1244921" y="1103198"/>
                </a:cubicBezTo>
                <a:lnTo>
                  <a:pt x="1243656" y="1108729"/>
                </a:lnTo>
                <a:cubicBezTo>
                  <a:pt x="1252757" y="1109648"/>
                  <a:pt x="1247227" y="1108382"/>
                  <a:pt x="1247574" y="1111953"/>
                </a:cubicBezTo>
                <a:lnTo>
                  <a:pt x="1248011" y="1114886"/>
                </a:lnTo>
                <a:lnTo>
                  <a:pt x="1244349" y="1115871"/>
                </a:lnTo>
                <a:lnTo>
                  <a:pt x="1250226" y="1120708"/>
                </a:lnTo>
                <a:lnTo>
                  <a:pt x="1249879" y="1117137"/>
                </a:lnTo>
                <a:lnTo>
                  <a:pt x="1259900" y="1108954"/>
                </a:lnTo>
                <a:cubicBezTo>
                  <a:pt x="1252411" y="1106076"/>
                  <a:pt x="1256329" y="1109301"/>
                  <a:pt x="1254023" y="1104117"/>
                </a:cubicBezTo>
                <a:lnTo>
                  <a:pt x="1250452" y="1104464"/>
                </a:lnTo>
                <a:lnTo>
                  <a:pt x="1248493" y="1102852"/>
                </a:lnTo>
                <a:lnTo>
                  <a:pt x="1251370" y="1095362"/>
                </a:lnTo>
                <a:lnTo>
                  <a:pt x="1256901" y="1096628"/>
                </a:lnTo>
                <a:close/>
                <a:moveTo>
                  <a:pt x="1277635" y="1087405"/>
                </a:moveTo>
                <a:lnTo>
                  <a:pt x="1272798" y="1093282"/>
                </a:lnTo>
                <a:lnTo>
                  <a:pt x="1284205" y="1099384"/>
                </a:lnTo>
                <a:lnTo>
                  <a:pt x="1279021" y="1101690"/>
                </a:lnTo>
                <a:lnTo>
                  <a:pt x="1286857" y="1108139"/>
                </a:lnTo>
                <a:lnTo>
                  <a:pt x="1284205" y="1099384"/>
                </a:lnTo>
                <a:cubicBezTo>
                  <a:pt x="1284777" y="1086711"/>
                  <a:pt x="1289388" y="1097079"/>
                  <a:pt x="1277635" y="1087405"/>
                </a:cubicBezTo>
                <a:close/>
                <a:moveTo>
                  <a:pt x="1185701" y="1087318"/>
                </a:moveTo>
                <a:lnTo>
                  <a:pt x="1179252" y="1095155"/>
                </a:lnTo>
                <a:lnTo>
                  <a:pt x="1188354" y="1096074"/>
                </a:lnTo>
                <a:close/>
                <a:moveTo>
                  <a:pt x="1728199" y="1086920"/>
                </a:moveTo>
                <a:lnTo>
                  <a:pt x="1737647" y="1091410"/>
                </a:lnTo>
                <a:lnTo>
                  <a:pt x="1742831" y="1089104"/>
                </a:lnTo>
                <a:lnTo>
                  <a:pt x="1733157" y="1100858"/>
                </a:lnTo>
                <a:cubicBezTo>
                  <a:pt x="1726933" y="1092450"/>
                  <a:pt x="1727280" y="1096021"/>
                  <a:pt x="1728199" y="1086920"/>
                </a:cubicBezTo>
                <a:close/>
                <a:moveTo>
                  <a:pt x="1684651" y="1083938"/>
                </a:moveTo>
                <a:lnTo>
                  <a:pt x="1678202" y="1091774"/>
                </a:lnTo>
                <a:lnTo>
                  <a:pt x="1683733" y="1093039"/>
                </a:lnTo>
                <a:lnTo>
                  <a:pt x="1677284" y="1100875"/>
                </a:lnTo>
                <a:lnTo>
                  <a:pt x="1687997" y="1099835"/>
                </a:lnTo>
                <a:lnTo>
                  <a:pt x="1683733" y="1093039"/>
                </a:lnTo>
                <a:close/>
                <a:moveTo>
                  <a:pt x="311182" y="1083904"/>
                </a:moveTo>
                <a:lnTo>
                  <a:pt x="319018" y="1090353"/>
                </a:lnTo>
                <a:lnTo>
                  <a:pt x="322243" y="1086435"/>
                </a:lnTo>
                <a:close/>
                <a:moveTo>
                  <a:pt x="1255513" y="1082343"/>
                </a:moveTo>
                <a:lnTo>
                  <a:pt x="1243188" y="1085342"/>
                </a:lnTo>
                <a:lnTo>
                  <a:pt x="1249065" y="1090179"/>
                </a:lnTo>
                <a:close/>
                <a:moveTo>
                  <a:pt x="262103" y="1079657"/>
                </a:moveTo>
                <a:lnTo>
                  <a:pt x="267980" y="1084494"/>
                </a:lnTo>
                <a:cubicBezTo>
                  <a:pt x="258306" y="1096248"/>
                  <a:pt x="266714" y="1090024"/>
                  <a:pt x="256000" y="1091065"/>
                </a:cubicBezTo>
                <a:close/>
                <a:moveTo>
                  <a:pt x="1731076" y="1079430"/>
                </a:moveTo>
                <a:lnTo>
                  <a:pt x="1733382" y="1084614"/>
                </a:lnTo>
                <a:lnTo>
                  <a:pt x="1728199" y="1086920"/>
                </a:lnTo>
                <a:close/>
                <a:moveTo>
                  <a:pt x="1217149" y="1077055"/>
                </a:moveTo>
                <a:cubicBezTo>
                  <a:pt x="1211046" y="1088463"/>
                  <a:pt x="1213352" y="1093646"/>
                  <a:pt x="1216005" y="1102401"/>
                </a:cubicBezTo>
                <a:lnTo>
                  <a:pt x="1221535" y="1103666"/>
                </a:lnTo>
                <a:lnTo>
                  <a:pt x="1218882" y="1094912"/>
                </a:lnTo>
                <a:cubicBezTo>
                  <a:pt x="1230862" y="1088341"/>
                  <a:pt x="1221760" y="1087423"/>
                  <a:pt x="1217149" y="1077055"/>
                </a:cubicBezTo>
                <a:close/>
                <a:moveTo>
                  <a:pt x="1890864" y="1072929"/>
                </a:moveTo>
                <a:lnTo>
                  <a:pt x="1893169" y="1078112"/>
                </a:lnTo>
                <a:lnTo>
                  <a:pt x="1884414" y="1080765"/>
                </a:lnTo>
                <a:lnTo>
                  <a:pt x="1883721" y="1073622"/>
                </a:lnTo>
                <a:close/>
                <a:moveTo>
                  <a:pt x="1721282" y="1071369"/>
                </a:moveTo>
                <a:lnTo>
                  <a:pt x="1725547" y="1078165"/>
                </a:lnTo>
                <a:lnTo>
                  <a:pt x="1714833" y="1079205"/>
                </a:lnTo>
                <a:close/>
                <a:moveTo>
                  <a:pt x="1740344" y="1070424"/>
                </a:moveTo>
                <a:lnTo>
                  <a:pt x="1742103" y="1070587"/>
                </a:lnTo>
                <a:cubicBezTo>
                  <a:pt x="1743396" y="1071137"/>
                  <a:pt x="1739958" y="1071696"/>
                  <a:pt x="1740185" y="1070548"/>
                </a:cubicBezTo>
                <a:close/>
                <a:moveTo>
                  <a:pt x="1288227" y="1066550"/>
                </a:moveTo>
                <a:lnTo>
                  <a:pt x="1285002" y="1070468"/>
                </a:lnTo>
                <a:lnTo>
                  <a:pt x="1290879" y="1075305"/>
                </a:lnTo>
                <a:lnTo>
                  <a:pt x="1294103" y="1071386"/>
                </a:lnTo>
                <a:close/>
                <a:moveTo>
                  <a:pt x="1246638" y="1065180"/>
                </a:moveTo>
                <a:lnTo>
                  <a:pt x="1245719" y="1074282"/>
                </a:lnTo>
                <a:lnTo>
                  <a:pt x="1252168" y="1066446"/>
                </a:lnTo>
                <a:close/>
                <a:moveTo>
                  <a:pt x="1276748" y="1062032"/>
                </a:moveTo>
                <a:cubicBezTo>
                  <a:pt x="1276503" y="1061830"/>
                  <a:pt x="1276187" y="1063213"/>
                  <a:pt x="1270023" y="1064712"/>
                </a:cubicBezTo>
                <a:cubicBezTo>
                  <a:pt x="1279819" y="1072774"/>
                  <a:pt x="1270718" y="1071854"/>
                  <a:pt x="1283043" y="1068856"/>
                </a:cubicBezTo>
                <a:cubicBezTo>
                  <a:pt x="1277166" y="1064019"/>
                  <a:pt x="1276993" y="1062233"/>
                  <a:pt x="1276748" y="1062032"/>
                </a:cubicBezTo>
                <a:close/>
                <a:moveTo>
                  <a:pt x="1841091" y="1061540"/>
                </a:moveTo>
                <a:lnTo>
                  <a:pt x="1843397" y="1066723"/>
                </a:lnTo>
                <a:lnTo>
                  <a:pt x="1836255" y="1067417"/>
                </a:lnTo>
                <a:close/>
                <a:moveTo>
                  <a:pt x="312326" y="1058559"/>
                </a:moveTo>
                <a:lnTo>
                  <a:pt x="305184" y="1059253"/>
                </a:lnTo>
                <a:lnTo>
                  <a:pt x="307489" y="1064436"/>
                </a:lnTo>
                <a:close/>
                <a:moveTo>
                  <a:pt x="284567" y="1058239"/>
                </a:moveTo>
                <a:lnTo>
                  <a:pt x="284432" y="1059014"/>
                </a:lnTo>
                <a:cubicBezTo>
                  <a:pt x="284007" y="1059281"/>
                  <a:pt x="283550" y="1059212"/>
                  <a:pt x="283948" y="1058666"/>
                </a:cubicBezTo>
                <a:close/>
                <a:moveTo>
                  <a:pt x="1727038" y="1056390"/>
                </a:moveTo>
                <a:lnTo>
                  <a:pt x="1736486" y="1060881"/>
                </a:lnTo>
                <a:lnTo>
                  <a:pt x="1738792" y="1066064"/>
                </a:lnTo>
                <a:lnTo>
                  <a:pt x="1744322" y="1067330"/>
                </a:lnTo>
                <a:lnTo>
                  <a:pt x="1740344" y="1070424"/>
                </a:lnTo>
                <a:lnTo>
                  <a:pt x="1735567" y="1069982"/>
                </a:lnTo>
                <a:lnTo>
                  <a:pt x="1743403" y="1076431"/>
                </a:lnTo>
                <a:cubicBezTo>
                  <a:pt x="1729118" y="1077818"/>
                  <a:pt x="1743403" y="1076431"/>
                  <a:pt x="1730384" y="1072288"/>
                </a:cubicBezTo>
                <a:lnTo>
                  <a:pt x="1735220" y="1066411"/>
                </a:lnTo>
                <a:cubicBezTo>
                  <a:pt x="1718629" y="1062614"/>
                  <a:pt x="1725772" y="1061921"/>
                  <a:pt x="1727038" y="1056390"/>
                </a:cubicBezTo>
                <a:close/>
                <a:moveTo>
                  <a:pt x="1690979" y="1056286"/>
                </a:moveTo>
                <a:lnTo>
                  <a:pt x="1690407" y="1068959"/>
                </a:lnTo>
                <a:lnTo>
                  <a:pt x="1700774" y="1064348"/>
                </a:lnTo>
                <a:close/>
                <a:moveTo>
                  <a:pt x="1768280" y="1054189"/>
                </a:moveTo>
                <a:lnTo>
                  <a:pt x="1770586" y="1059372"/>
                </a:lnTo>
                <a:lnTo>
                  <a:pt x="1760565" y="1067555"/>
                </a:lnTo>
                <a:lnTo>
                  <a:pt x="1766442" y="1072392"/>
                </a:lnTo>
                <a:lnTo>
                  <a:pt x="1763218" y="1076310"/>
                </a:lnTo>
                <a:cubicBezTo>
                  <a:pt x="1753423" y="1068249"/>
                  <a:pt x="1753423" y="1068249"/>
                  <a:pt x="1760219" y="1063984"/>
                </a:cubicBezTo>
                <a:lnTo>
                  <a:pt x="1761137" y="1054882"/>
                </a:lnTo>
                <a:lnTo>
                  <a:pt x="1765056" y="1058107"/>
                </a:lnTo>
                <a:close/>
                <a:moveTo>
                  <a:pt x="1272209" y="1050081"/>
                </a:moveTo>
                <a:lnTo>
                  <a:pt x="1272901" y="1057223"/>
                </a:lnTo>
                <a:lnTo>
                  <a:pt x="1280044" y="1056530"/>
                </a:lnTo>
                <a:close/>
                <a:moveTo>
                  <a:pt x="1630146" y="1042366"/>
                </a:moveTo>
                <a:lnTo>
                  <a:pt x="1623004" y="1043059"/>
                </a:lnTo>
                <a:lnTo>
                  <a:pt x="1626922" y="1046284"/>
                </a:lnTo>
                <a:close/>
                <a:moveTo>
                  <a:pt x="1222783" y="1042262"/>
                </a:moveTo>
                <a:lnTo>
                  <a:pt x="1217946" y="1048139"/>
                </a:lnTo>
                <a:cubicBezTo>
                  <a:pt x="1223477" y="1049405"/>
                  <a:pt x="1219905" y="1049751"/>
                  <a:pt x="1226701" y="1045487"/>
                </a:cubicBezTo>
                <a:close/>
                <a:moveTo>
                  <a:pt x="316123" y="1041968"/>
                </a:moveTo>
                <a:lnTo>
                  <a:pt x="311286" y="1047845"/>
                </a:lnTo>
                <a:lnTo>
                  <a:pt x="315204" y="1051070"/>
                </a:lnTo>
                <a:close/>
                <a:moveTo>
                  <a:pt x="1282228" y="1041897"/>
                </a:moveTo>
                <a:lnTo>
                  <a:pt x="1282922" y="1049040"/>
                </a:lnTo>
                <a:lnTo>
                  <a:pt x="1288106" y="1046734"/>
                </a:lnTo>
                <a:lnTo>
                  <a:pt x="1287759" y="1043163"/>
                </a:lnTo>
                <a:close/>
                <a:moveTo>
                  <a:pt x="1693164" y="1041655"/>
                </a:moveTo>
                <a:lnTo>
                  <a:pt x="1690632" y="1052715"/>
                </a:lnTo>
                <a:lnTo>
                  <a:pt x="1697081" y="1044879"/>
                </a:lnTo>
                <a:close/>
                <a:moveTo>
                  <a:pt x="1305615" y="1041430"/>
                </a:moveTo>
                <a:cubicBezTo>
                  <a:pt x="1306655" y="1052144"/>
                  <a:pt x="1302390" y="1045348"/>
                  <a:pt x="1312185" y="1053409"/>
                </a:cubicBezTo>
                <a:cubicBezTo>
                  <a:pt x="1315063" y="1045920"/>
                  <a:pt x="1310226" y="1051797"/>
                  <a:pt x="1317022" y="1047532"/>
                </a:cubicBezTo>
                <a:close/>
                <a:moveTo>
                  <a:pt x="288471" y="1035641"/>
                </a:moveTo>
                <a:lnTo>
                  <a:pt x="294348" y="1040478"/>
                </a:lnTo>
                <a:lnTo>
                  <a:pt x="284674" y="1052231"/>
                </a:lnTo>
                <a:lnTo>
                  <a:pt x="288593" y="1055456"/>
                </a:lnTo>
                <a:lnTo>
                  <a:pt x="284567" y="1058239"/>
                </a:lnTo>
                <a:lnTo>
                  <a:pt x="284721" y="1057353"/>
                </a:lnTo>
                <a:cubicBezTo>
                  <a:pt x="284193" y="1056559"/>
                  <a:pt x="282746" y="1055573"/>
                  <a:pt x="279491" y="1054537"/>
                </a:cubicBezTo>
                <a:close/>
                <a:moveTo>
                  <a:pt x="1669083" y="1034980"/>
                </a:moveTo>
                <a:lnTo>
                  <a:pt x="1664246" y="1040857"/>
                </a:lnTo>
                <a:lnTo>
                  <a:pt x="1674960" y="1039817"/>
                </a:lnTo>
                <a:close/>
                <a:moveTo>
                  <a:pt x="1321166" y="1034513"/>
                </a:moveTo>
                <a:lnTo>
                  <a:pt x="1316329" y="1040390"/>
                </a:lnTo>
                <a:lnTo>
                  <a:pt x="1327042" y="1039349"/>
                </a:lnTo>
                <a:close/>
                <a:moveTo>
                  <a:pt x="1248701" y="1030734"/>
                </a:moveTo>
                <a:lnTo>
                  <a:pt x="1242252" y="1038570"/>
                </a:lnTo>
                <a:lnTo>
                  <a:pt x="1252965" y="1037529"/>
                </a:lnTo>
                <a:close/>
                <a:moveTo>
                  <a:pt x="1695694" y="1030595"/>
                </a:moveTo>
                <a:cubicBezTo>
                  <a:pt x="1688552" y="1031288"/>
                  <a:pt x="1690164" y="1029329"/>
                  <a:pt x="1680144" y="1037511"/>
                </a:cubicBezTo>
                <a:lnTo>
                  <a:pt x="1698000" y="1035778"/>
                </a:lnTo>
                <a:close/>
                <a:moveTo>
                  <a:pt x="1782096" y="1029416"/>
                </a:moveTo>
                <a:lnTo>
                  <a:pt x="1791198" y="1030335"/>
                </a:lnTo>
                <a:lnTo>
                  <a:pt x="1787973" y="1034253"/>
                </a:lnTo>
                <a:close/>
                <a:moveTo>
                  <a:pt x="1750013" y="1028474"/>
                </a:moveTo>
                <a:lnTo>
                  <a:pt x="1749609" y="1028965"/>
                </a:lnTo>
                <a:lnTo>
                  <a:pt x="1750394" y="1029611"/>
                </a:lnTo>
                <a:close/>
                <a:moveTo>
                  <a:pt x="1736936" y="1028392"/>
                </a:moveTo>
                <a:lnTo>
                  <a:pt x="1742813" y="1033229"/>
                </a:lnTo>
                <a:lnTo>
                  <a:pt x="1737630" y="1035535"/>
                </a:lnTo>
                <a:close/>
                <a:moveTo>
                  <a:pt x="1776566" y="1028150"/>
                </a:moveTo>
                <a:lnTo>
                  <a:pt x="1777260" y="1035293"/>
                </a:lnTo>
                <a:lnTo>
                  <a:pt x="1771730" y="1034027"/>
                </a:lnTo>
                <a:close/>
                <a:moveTo>
                  <a:pt x="1853868" y="1026052"/>
                </a:moveTo>
                <a:lnTo>
                  <a:pt x="1863316" y="1030542"/>
                </a:lnTo>
                <a:lnTo>
                  <a:pt x="1854908" y="1036766"/>
                </a:lnTo>
                <a:close/>
                <a:moveTo>
                  <a:pt x="1273005" y="1021164"/>
                </a:moveTo>
                <a:lnTo>
                  <a:pt x="1265863" y="1021858"/>
                </a:lnTo>
                <a:lnTo>
                  <a:pt x="1266557" y="1029000"/>
                </a:lnTo>
                <a:close/>
                <a:moveTo>
                  <a:pt x="1667697" y="1020695"/>
                </a:moveTo>
                <a:cubicBezTo>
                  <a:pt x="1666778" y="1029797"/>
                  <a:pt x="1664819" y="1028185"/>
                  <a:pt x="1674614" y="1036246"/>
                </a:cubicBezTo>
                <a:cubicBezTo>
                  <a:pt x="1675879" y="1030715"/>
                  <a:pt x="1673573" y="1025532"/>
                  <a:pt x="1667697" y="1020695"/>
                </a:cubicBezTo>
                <a:close/>
                <a:moveTo>
                  <a:pt x="309405" y="1019189"/>
                </a:moveTo>
                <a:cubicBezTo>
                  <a:pt x="309405" y="1019189"/>
                  <a:pt x="309492" y="1020082"/>
                  <a:pt x="304941" y="1019622"/>
                </a:cubicBezTo>
                <a:lnTo>
                  <a:pt x="298839" y="1031029"/>
                </a:lnTo>
                <a:lnTo>
                  <a:pt x="303103" y="1037825"/>
                </a:lnTo>
                <a:lnTo>
                  <a:pt x="307940" y="1031947"/>
                </a:lnTo>
                <a:lnTo>
                  <a:pt x="309900" y="1033560"/>
                </a:lnTo>
                <a:lnTo>
                  <a:pt x="305063" y="1039437"/>
                </a:lnTo>
                <a:lnTo>
                  <a:pt x="307022" y="1041050"/>
                </a:lnTo>
                <a:lnTo>
                  <a:pt x="317042" y="1032867"/>
                </a:lnTo>
                <a:cubicBezTo>
                  <a:pt x="317042" y="1032867"/>
                  <a:pt x="316348" y="1025725"/>
                  <a:pt x="314389" y="1024112"/>
                </a:cubicBezTo>
                <a:cubicBezTo>
                  <a:pt x="309492" y="1020081"/>
                  <a:pt x="309405" y="1019189"/>
                  <a:pt x="309405" y="1019189"/>
                </a:cubicBezTo>
                <a:close/>
                <a:moveTo>
                  <a:pt x="1701797" y="1019187"/>
                </a:moveTo>
                <a:lnTo>
                  <a:pt x="1694654" y="1019881"/>
                </a:lnTo>
                <a:lnTo>
                  <a:pt x="1698572" y="1023105"/>
                </a:lnTo>
                <a:close/>
                <a:moveTo>
                  <a:pt x="1298005" y="1018737"/>
                </a:moveTo>
                <a:lnTo>
                  <a:pt x="1291556" y="1026573"/>
                </a:lnTo>
                <a:lnTo>
                  <a:pt x="1302269" y="1025532"/>
                </a:lnTo>
                <a:close/>
                <a:moveTo>
                  <a:pt x="1326574" y="1015963"/>
                </a:moveTo>
                <a:lnTo>
                  <a:pt x="1320125" y="1023799"/>
                </a:lnTo>
                <a:lnTo>
                  <a:pt x="1330839" y="1022759"/>
                </a:lnTo>
                <a:close/>
                <a:moveTo>
                  <a:pt x="1737508" y="1015720"/>
                </a:moveTo>
                <a:lnTo>
                  <a:pt x="1743732" y="1024128"/>
                </a:lnTo>
                <a:lnTo>
                  <a:pt x="1736936" y="1028392"/>
                </a:lnTo>
                <a:lnTo>
                  <a:pt x="1736936" y="1028393"/>
                </a:lnTo>
                <a:close/>
                <a:moveTo>
                  <a:pt x="1957087" y="1012426"/>
                </a:moveTo>
                <a:lnTo>
                  <a:pt x="1952250" y="1018304"/>
                </a:lnTo>
                <a:lnTo>
                  <a:pt x="1948332" y="1015079"/>
                </a:lnTo>
                <a:close/>
                <a:moveTo>
                  <a:pt x="1832666" y="1011889"/>
                </a:moveTo>
                <a:lnTo>
                  <a:pt x="1834053" y="1026174"/>
                </a:lnTo>
                <a:lnTo>
                  <a:pt x="1824604" y="1021684"/>
                </a:lnTo>
                <a:close/>
                <a:moveTo>
                  <a:pt x="1297311" y="1011595"/>
                </a:moveTo>
                <a:lnTo>
                  <a:pt x="1288556" y="1014247"/>
                </a:lnTo>
                <a:lnTo>
                  <a:pt x="1292474" y="1017471"/>
                </a:lnTo>
                <a:close/>
                <a:moveTo>
                  <a:pt x="1711470" y="1007434"/>
                </a:moveTo>
                <a:lnTo>
                  <a:pt x="1705021" y="1015269"/>
                </a:lnTo>
                <a:lnTo>
                  <a:pt x="1715735" y="1014230"/>
                </a:lnTo>
                <a:close/>
                <a:moveTo>
                  <a:pt x="1267112" y="1006867"/>
                </a:moveTo>
                <a:cubicBezTo>
                  <a:pt x="1265859" y="1007889"/>
                  <a:pt x="1264823" y="1011144"/>
                  <a:pt x="1259986" y="1017021"/>
                </a:cubicBezTo>
                <a:cubicBezTo>
                  <a:pt x="1270700" y="1015980"/>
                  <a:pt x="1263904" y="1020245"/>
                  <a:pt x="1268394" y="1010797"/>
                </a:cubicBezTo>
                <a:lnTo>
                  <a:pt x="1275537" y="1010103"/>
                </a:lnTo>
                <a:cubicBezTo>
                  <a:pt x="1269834" y="1007053"/>
                  <a:pt x="1268364" y="1005843"/>
                  <a:pt x="1267112" y="1006867"/>
                </a:cubicBezTo>
                <a:close/>
                <a:moveTo>
                  <a:pt x="1235560" y="1006775"/>
                </a:moveTo>
                <a:lnTo>
                  <a:pt x="1236253" y="1013917"/>
                </a:lnTo>
                <a:lnTo>
                  <a:pt x="1241090" y="1008040"/>
                </a:lnTo>
                <a:close/>
                <a:moveTo>
                  <a:pt x="1321616" y="1002024"/>
                </a:moveTo>
                <a:lnTo>
                  <a:pt x="1314473" y="1002718"/>
                </a:lnTo>
                <a:lnTo>
                  <a:pt x="1315167" y="1009861"/>
                </a:lnTo>
                <a:close/>
                <a:moveTo>
                  <a:pt x="1828054" y="1001522"/>
                </a:moveTo>
                <a:lnTo>
                  <a:pt x="1832666" y="1011889"/>
                </a:lnTo>
                <a:lnTo>
                  <a:pt x="1825176" y="1009011"/>
                </a:lnTo>
                <a:close/>
                <a:moveTo>
                  <a:pt x="1799138" y="1000724"/>
                </a:moveTo>
                <a:lnTo>
                  <a:pt x="1801097" y="1002336"/>
                </a:lnTo>
                <a:lnTo>
                  <a:pt x="1793382" y="1015703"/>
                </a:lnTo>
                <a:lnTo>
                  <a:pt x="1789464" y="1012478"/>
                </a:lnTo>
                <a:close/>
                <a:moveTo>
                  <a:pt x="1683473" y="997534"/>
                </a:moveTo>
                <a:lnTo>
                  <a:pt x="1683247" y="1013778"/>
                </a:lnTo>
                <a:lnTo>
                  <a:pt x="1680022" y="1017696"/>
                </a:lnTo>
                <a:lnTo>
                  <a:pt x="1675186" y="1023573"/>
                </a:lnTo>
                <a:lnTo>
                  <a:pt x="1677145" y="1025185"/>
                </a:lnTo>
                <a:lnTo>
                  <a:pt x="1681981" y="1019309"/>
                </a:lnTo>
                <a:lnTo>
                  <a:pt x="1685899" y="1022533"/>
                </a:lnTo>
                <a:lnTo>
                  <a:pt x="1690389" y="1013085"/>
                </a:lnTo>
                <a:lnTo>
                  <a:pt x="1697185" y="1008820"/>
                </a:lnTo>
                <a:lnTo>
                  <a:pt x="1691655" y="1007554"/>
                </a:lnTo>
                <a:lnTo>
                  <a:pt x="1698103" y="999719"/>
                </a:lnTo>
                <a:close/>
                <a:moveTo>
                  <a:pt x="1876914" y="995680"/>
                </a:moveTo>
                <a:cubicBezTo>
                  <a:pt x="1877692" y="994985"/>
                  <a:pt x="1877376" y="998113"/>
                  <a:pt x="1876771" y="997102"/>
                </a:cubicBezTo>
                <a:lnTo>
                  <a:pt x="1876632" y="996343"/>
                </a:lnTo>
                <a:close/>
                <a:moveTo>
                  <a:pt x="1737949" y="994724"/>
                </a:moveTo>
                <a:cubicBezTo>
                  <a:pt x="1735342" y="993400"/>
                  <a:pt x="1731857" y="994640"/>
                  <a:pt x="1727021" y="1000516"/>
                </a:cubicBezTo>
                <a:lnTo>
                  <a:pt x="1737734" y="999476"/>
                </a:lnTo>
                <a:cubicBezTo>
                  <a:pt x="1740040" y="1004659"/>
                  <a:pt x="1736122" y="1001435"/>
                  <a:pt x="1743611" y="1004313"/>
                </a:cubicBezTo>
                <a:cubicBezTo>
                  <a:pt x="1742285" y="999936"/>
                  <a:pt x="1740555" y="996048"/>
                  <a:pt x="1737949" y="994724"/>
                </a:cubicBezTo>
                <a:close/>
                <a:moveTo>
                  <a:pt x="1657780" y="992819"/>
                </a:moveTo>
                <a:lnTo>
                  <a:pt x="1658046" y="999652"/>
                </a:lnTo>
                <a:lnTo>
                  <a:pt x="1657783" y="999803"/>
                </a:lnTo>
                <a:cubicBezTo>
                  <a:pt x="1657725" y="1000372"/>
                  <a:pt x="1657942" y="1000858"/>
                  <a:pt x="1658064" y="1000086"/>
                </a:cubicBezTo>
                <a:lnTo>
                  <a:pt x="1658046" y="999652"/>
                </a:lnTo>
                <a:lnTo>
                  <a:pt x="1659143" y="999024"/>
                </a:lnTo>
                <a:cubicBezTo>
                  <a:pt x="1660115" y="999464"/>
                  <a:pt x="1661729" y="1000998"/>
                  <a:pt x="1664350" y="1004798"/>
                </a:cubicBezTo>
                <a:lnTo>
                  <a:pt x="1669187" y="998921"/>
                </a:lnTo>
                <a:cubicBezTo>
                  <a:pt x="1656168" y="994778"/>
                  <a:pt x="1670800" y="996962"/>
                  <a:pt x="1657780" y="992819"/>
                </a:cubicBezTo>
                <a:close/>
                <a:moveTo>
                  <a:pt x="1362668" y="988577"/>
                </a:moveTo>
                <a:cubicBezTo>
                  <a:pt x="1362221" y="988620"/>
                  <a:pt x="1361818" y="989109"/>
                  <a:pt x="1358248" y="989456"/>
                </a:cubicBezTo>
                <a:lnTo>
                  <a:pt x="1364124" y="994293"/>
                </a:lnTo>
                <a:lnTo>
                  <a:pt x="1367348" y="990375"/>
                </a:lnTo>
                <a:cubicBezTo>
                  <a:pt x="1363604" y="988937"/>
                  <a:pt x="1363114" y="988533"/>
                  <a:pt x="1362668" y="988577"/>
                </a:cubicBezTo>
                <a:close/>
                <a:moveTo>
                  <a:pt x="1763651" y="987948"/>
                </a:moveTo>
                <a:lnTo>
                  <a:pt x="1766304" y="996703"/>
                </a:lnTo>
                <a:lnTo>
                  <a:pt x="1760427" y="991866"/>
                </a:lnTo>
                <a:close/>
                <a:moveTo>
                  <a:pt x="1864339" y="985382"/>
                </a:moveTo>
                <a:lnTo>
                  <a:pt x="1875746" y="991485"/>
                </a:lnTo>
                <a:lnTo>
                  <a:pt x="1876632" y="996343"/>
                </a:lnTo>
                <a:lnTo>
                  <a:pt x="1874827" y="1000585"/>
                </a:lnTo>
                <a:lnTo>
                  <a:pt x="1880358" y="1001851"/>
                </a:lnTo>
                <a:cubicBezTo>
                  <a:pt x="1865500" y="1015911"/>
                  <a:pt x="1871257" y="1000933"/>
                  <a:pt x="1857665" y="1009462"/>
                </a:cubicBezTo>
                <a:lnTo>
                  <a:pt x="1851788" y="1004625"/>
                </a:lnTo>
                <a:lnTo>
                  <a:pt x="1856624" y="998748"/>
                </a:lnTo>
                <a:lnTo>
                  <a:pt x="1847870" y="1001401"/>
                </a:lnTo>
                <a:lnTo>
                  <a:pt x="1853625" y="986422"/>
                </a:lnTo>
                <a:close/>
                <a:moveTo>
                  <a:pt x="1264008" y="984186"/>
                </a:moveTo>
                <a:lnTo>
                  <a:pt x="1257559" y="992022"/>
                </a:lnTo>
                <a:lnTo>
                  <a:pt x="1268273" y="990982"/>
                </a:lnTo>
                <a:close/>
                <a:moveTo>
                  <a:pt x="1791874" y="981603"/>
                </a:moveTo>
                <a:lnTo>
                  <a:pt x="1797405" y="982868"/>
                </a:lnTo>
                <a:lnTo>
                  <a:pt x="1796139" y="988399"/>
                </a:lnTo>
                <a:lnTo>
                  <a:pt x="1792568" y="988746"/>
                </a:lnTo>
                <a:close/>
                <a:moveTo>
                  <a:pt x="1375410" y="980580"/>
                </a:moveTo>
                <a:lnTo>
                  <a:pt x="1376103" y="987723"/>
                </a:lnTo>
                <a:lnTo>
                  <a:pt x="1382899" y="983458"/>
                </a:lnTo>
                <a:close/>
                <a:moveTo>
                  <a:pt x="315412" y="978951"/>
                </a:moveTo>
                <a:lnTo>
                  <a:pt x="312187" y="982869"/>
                </a:lnTo>
                <a:lnTo>
                  <a:pt x="319330" y="982176"/>
                </a:lnTo>
                <a:close/>
                <a:moveTo>
                  <a:pt x="69447" y="970388"/>
                </a:moveTo>
                <a:lnTo>
                  <a:pt x="77630" y="980408"/>
                </a:lnTo>
                <a:lnTo>
                  <a:pt x="72793" y="986285"/>
                </a:lnTo>
                <a:lnTo>
                  <a:pt x="61386" y="980183"/>
                </a:lnTo>
                <a:cubicBezTo>
                  <a:pt x="62998" y="978224"/>
                  <a:pt x="62651" y="974653"/>
                  <a:pt x="64264" y="972694"/>
                </a:cubicBezTo>
                <a:cubicBezTo>
                  <a:pt x="64264" y="972694"/>
                  <a:pt x="69447" y="970388"/>
                  <a:pt x="69447" y="970388"/>
                </a:cubicBezTo>
                <a:close/>
                <a:moveTo>
                  <a:pt x="1687841" y="968271"/>
                </a:moveTo>
                <a:lnTo>
                  <a:pt x="1683004" y="974148"/>
                </a:lnTo>
                <a:lnTo>
                  <a:pt x="1690493" y="977026"/>
                </a:lnTo>
                <a:lnTo>
                  <a:pt x="1690840" y="980597"/>
                </a:lnTo>
                <a:lnTo>
                  <a:pt x="1682085" y="983250"/>
                </a:lnTo>
                <a:lnTo>
                  <a:pt x="1681167" y="992351"/>
                </a:lnTo>
                <a:lnTo>
                  <a:pt x="1675636" y="991085"/>
                </a:lnTo>
                <a:lnTo>
                  <a:pt x="1672984" y="982330"/>
                </a:lnTo>
                <a:lnTo>
                  <a:pt x="1667800" y="984636"/>
                </a:lnTo>
                <a:cubicBezTo>
                  <a:pt x="1666535" y="990166"/>
                  <a:pt x="1664922" y="992125"/>
                  <a:pt x="1670800" y="996962"/>
                </a:cubicBezTo>
                <a:cubicBezTo>
                  <a:pt x="1672759" y="998575"/>
                  <a:pt x="1679901" y="997881"/>
                  <a:pt x="1679901" y="997881"/>
                </a:cubicBezTo>
                <a:lnTo>
                  <a:pt x="1681167" y="992351"/>
                </a:lnTo>
                <a:lnTo>
                  <a:pt x="1697411" y="992577"/>
                </a:lnTo>
                <a:lnTo>
                  <a:pt x="1701901" y="983128"/>
                </a:lnTo>
                <a:lnTo>
                  <a:pt x="1699942" y="981516"/>
                </a:lnTo>
                <a:lnTo>
                  <a:pt x="1689921" y="989699"/>
                </a:lnTo>
                <a:lnTo>
                  <a:pt x="1690840" y="980597"/>
                </a:lnTo>
                <a:lnTo>
                  <a:pt x="1696024" y="978291"/>
                </a:lnTo>
                <a:cubicBezTo>
                  <a:pt x="1689453" y="966312"/>
                  <a:pt x="1694411" y="980250"/>
                  <a:pt x="1687841" y="968271"/>
                </a:cubicBezTo>
                <a:close/>
                <a:moveTo>
                  <a:pt x="1741756" y="966641"/>
                </a:moveTo>
                <a:lnTo>
                  <a:pt x="1748326" y="978620"/>
                </a:lnTo>
                <a:cubicBezTo>
                  <a:pt x="1748326" y="978620"/>
                  <a:pt x="1753510" y="976315"/>
                  <a:pt x="1741756" y="966641"/>
                </a:cubicBezTo>
                <a:close/>
                <a:moveTo>
                  <a:pt x="1772284" y="965480"/>
                </a:moveTo>
                <a:cubicBezTo>
                  <a:pt x="1774937" y="974235"/>
                  <a:pt x="1778508" y="973889"/>
                  <a:pt x="1775630" y="981378"/>
                </a:cubicBezTo>
                <a:lnTo>
                  <a:pt x="1769407" y="972970"/>
                </a:lnTo>
                <a:lnTo>
                  <a:pt x="1767448" y="971358"/>
                </a:lnTo>
                <a:close/>
                <a:moveTo>
                  <a:pt x="1303517" y="964128"/>
                </a:moveTo>
                <a:lnTo>
                  <a:pt x="1300293" y="968047"/>
                </a:lnTo>
                <a:lnTo>
                  <a:pt x="1304210" y="971271"/>
                </a:lnTo>
                <a:close/>
                <a:moveTo>
                  <a:pt x="1649129" y="959413"/>
                </a:moveTo>
                <a:lnTo>
                  <a:pt x="1644293" y="965289"/>
                </a:lnTo>
                <a:cubicBezTo>
                  <a:pt x="1657312" y="969432"/>
                  <a:pt x="1642681" y="967248"/>
                  <a:pt x="1655700" y="971391"/>
                </a:cubicBezTo>
                <a:cubicBezTo>
                  <a:pt x="1654312" y="957107"/>
                  <a:pt x="1655700" y="971391"/>
                  <a:pt x="1649129" y="959413"/>
                </a:cubicBezTo>
                <a:close/>
                <a:moveTo>
                  <a:pt x="331534" y="959362"/>
                </a:moveTo>
                <a:lnTo>
                  <a:pt x="326697" y="965239"/>
                </a:lnTo>
                <a:lnTo>
                  <a:pt x="337412" y="964199"/>
                </a:lnTo>
                <a:close/>
                <a:moveTo>
                  <a:pt x="1730002" y="956967"/>
                </a:moveTo>
                <a:lnTo>
                  <a:pt x="1730003" y="956967"/>
                </a:lnTo>
                <a:lnTo>
                  <a:pt x="1730003" y="956968"/>
                </a:lnTo>
                <a:close/>
                <a:moveTo>
                  <a:pt x="1250521" y="956656"/>
                </a:moveTo>
                <a:lnTo>
                  <a:pt x="1245684" y="962533"/>
                </a:lnTo>
                <a:lnTo>
                  <a:pt x="1251561" y="967370"/>
                </a:lnTo>
                <a:close/>
                <a:moveTo>
                  <a:pt x="1281049" y="955495"/>
                </a:moveTo>
                <a:lnTo>
                  <a:pt x="1281743" y="962638"/>
                </a:lnTo>
                <a:lnTo>
                  <a:pt x="1288539" y="958373"/>
                </a:lnTo>
                <a:lnTo>
                  <a:pt x="1286579" y="956760"/>
                </a:lnTo>
                <a:close/>
                <a:moveTo>
                  <a:pt x="320127" y="953260"/>
                </a:moveTo>
                <a:cubicBezTo>
                  <a:pt x="312066" y="963054"/>
                  <a:pt x="316903" y="957178"/>
                  <a:pt x="306536" y="961789"/>
                </a:cubicBezTo>
                <a:lnTo>
                  <a:pt x="307576" y="972503"/>
                </a:lnTo>
                <a:cubicBezTo>
                  <a:pt x="314372" y="968238"/>
                  <a:pt x="309535" y="974115"/>
                  <a:pt x="312413" y="966626"/>
                </a:cubicBezTo>
                <a:lnTo>
                  <a:pt x="322780" y="962015"/>
                </a:lnTo>
                <a:close/>
                <a:moveTo>
                  <a:pt x="330495" y="948648"/>
                </a:moveTo>
                <a:lnTo>
                  <a:pt x="331187" y="955790"/>
                </a:lnTo>
                <a:lnTo>
                  <a:pt x="337983" y="951525"/>
                </a:lnTo>
                <a:close/>
                <a:moveTo>
                  <a:pt x="1218951" y="947105"/>
                </a:moveTo>
                <a:cubicBezTo>
                  <a:pt x="1204667" y="948491"/>
                  <a:pt x="1218951" y="947105"/>
                  <a:pt x="1206972" y="953674"/>
                </a:cubicBezTo>
                <a:lnTo>
                  <a:pt x="1212849" y="958511"/>
                </a:lnTo>
                <a:close/>
                <a:moveTo>
                  <a:pt x="1622398" y="943983"/>
                </a:moveTo>
                <a:lnTo>
                  <a:pt x="1613989" y="950207"/>
                </a:lnTo>
                <a:lnTo>
                  <a:pt x="1621478" y="953084"/>
                </a:lnTo>
                <a:close/>
                <a:moveTo>
                  <a:pt x="1667210" y="941435"/>
                </a:moveTo>
                <a:lnTo>
                  <a:pt x="1667472" y="946732"/>
                </a:lnTo>
                <a:lnTo>
                  <a:pt x="1664680" y="952495"/>
                </a:lnTo>
                <a:lnTo>
                  <a:pt x="1673781" y="953414"/>
                </a:lnTo>
                <a:close/>
                <a:moveTo>
                  <a:pt x="313557" y="941280"/>
                </a:moveTo>
                <a:lnTo>
                  <a:pt x="312292" y="946811"/>
                </a:lnTo>
                <a:lnTo>
                  <a:pt x="303884" y="953034"/>
                </a:lnTo>
                <a:cubicBezTo>
                  <a:pt x="312985" y="953953"/>
                  <a:pt x="311373" y="955912"/>
                  <a:pt x="321393" y="947729"/>
                </a:cubicBezTo>
                <a:close/>
                <a:moveTo>
                  <a:pt x="1595093" y="941227"/>
                </a:moveTo>
                <a:lnTo>
                  <a:pt x="1588991" y="952634"/>
                </a:lnTo>
                <a:lnTo>
                  <a:pt x="1596479" y="955512"/>
                </a:lnTo>
                <a:close/>
                <a:moveTo>
                  <a:pt x="1221929" y="940056"/>
                </a:moveTo>
                <a:cubicBezTo>
                  <a:pt x="1222676" y="940209"/>
                  <a:pt x="1222140" y="940486"/>
                  <a:pt x="1221470" y="940551"/>
                </a:cubicBezTo>
                <a:lnTo>
                  <a:pt x="1220738" y="940097"/>
                </a:lnTo>
                <a:close/>
                <a:moveTo>
                  <a:pt x="1767610" y="938221"/>
                </a:moveTo>
                <a:cubicBezTo>
                  <a:pt x="1768215" y="937486"/>
                  <a:pt x="1769684" y="938696"/>
                  <a:pt x="1777000" y="939788"/>
                </a:cubicBezTo>
                <a:lnTo>
                  <a:pt x="1770897" y="951195"/>
                </a:lnTo>
                <a:cubicBezTo>
                  <a:pt x="1765367" y="949930"/>
                  <a:pt x="1763755" y="951889"/>
                  <a:pt x="1757878" y="947052"/>
                </a:cubicBezTo>
                <a:cubicBezTo>
                  <a:pt x="1764674" y="942787"/>
                  <a:pt x="1759143" y="941521"/>
                  <a:pt x="1763408" y="948317"/>
                </a:cubicBezTo>
                <a:cubicBezTo>
                  <a:pt x="1767266" y="941634"/>
                  <a:pt x="1767005" y="938956"/>
                  <a:pt x="1767610" y="938221"/>
                </a:cubicBezTo>
                <a:close/>
                <a:moveTo>
                  <a:pt x="1627234" y="938107"/>
                </a:moveTo>
                <a:lnTo>
                  <a:pt x="1620092" y="938800"/>
                </a:lnTo>
                <a:lnTo>
                  <a:pt x="1627927" y="945248"/>
                </a:lnTo>
                <a:close/>
                <a:moveTo>
                  <a:pt x="1614562" y="937534"/>
                </a:moveTo>
                <a:lnTo>
                  <a:pt x="1608112" y="945370"/>
                </a:lnTo>
                <a:lnTo>
                  <a:pt x="1615255" y="944677"/>
                </a:lnTo>
                <a:close/>
                <a:moveTo>
                  <a:pt x="1313416" y="936131"/>
                </a:moveTo>
                <a:lnTo>
                  <a:pt x="1309845" y="936477"/>
                </a:lnTo>
                <a:cubicBezTo>
                  <a:pt x="1308926" y="945579"/>
                  <a:pt x="1305008" y="942354"/>
                  <a:pt x="1314109" y="943273"/>
                </a:cubicBezTo>
                <a:lnTo>
                  <a:pt x="1318374" y="950069"/>
                </a:lnTo>
                <a:cubicBezTo>
                  <a:pt x="1318946" y="937396"/>
                  <a:pt x="1319640" y="944539"/>
                  <a:pt x="1313416" y="936131"/>
                </a:cubicBezTo>
                <a:close/>
                <a:moveTo>
                  <a:pt x="1225054" y="935697"/>
                </a:moveTo>
                <a:cubicBezTo>
                  <a:pt x="1221656" y="937829"/>
                  <a:pt x="1220426" y="939075"/>
                  <a:pt x="1220212" y="939772"/>
                </a:cubicBezTo>
                <a:lnTo>
                  <a:pt x="1220738" y="940097"/>
                </a:lnTo>
                <a:lnTo>
                  <a:pt x="1214687" y="940309"/>
                </a:lnTo>
                <a:lnTo>
                  <a:pt x="1222523" y="946758"/>
                </a:lnTo>
                <a:cubicBezTo>
                  <a:pt x="1228400" y="951595"/>
                  <a:pt x="1222869" y="950329"/>
                  <a:pt x="1229665" y="946064"/>
                </a:cubicBezTo>
                <a:close/>
                <a:moveTo>
                  <a:pt x="1340373" y="935316"/>
                </a:moveTo>
                <a:lnTo>
                  <a:pt x="1337149" y="939233"/>
                </a:lnTo>
                <a:lnTo>
                  <a:pt x="1341067" y="942458"/>
                </a:lnTo>
                <a:close/>
                <a:moveTo>
                  <a:pt x="1724003" y="932317"/>
                </a:moveTo>
                <a:lnTo>
                  <a:pt x="1731493" y="935195"/>
                </a:lnTo>
                <a:lnTo>
                  <a:pt x="1725044" y="943031"/>
                </a:lnTo>
                <a:close/>
                <a:moveTo>
                  <a:pt x="1354312" y="930357"/>
                </a:moveTo>
                <a:lnTo>
                  <a:pt x="1349475" y="936235"/>
                </a:lnTo>
                <a:lnTo>
                  <a:pt x="1360189" y="935194"/>
                </a:lnTo>
                <a:close/>
                <a:moveTo>
                  <a:pt x="280028" y="930116"/>
                </a:moveTo>
                <a:lnTo>
                  <a:pt x="287518" y="932994"/>
                </a:lnTo>
                <a:lnTo>
                  <a:pt x="281069" y="940830"/>
                </a:lnTo>
                <a:close/>
                <a:moveTo>
                  <a:pt x="1706877" y="929670"/>
                </a:moveTo>
                <a:cubicBezTo>
                  <a:pt x="1707967" y="929592"/>
                  <a:pt x="1709775" y="929642"/>
                  <a:pt x="1712943" y="929785"/>
                </a:cubicBezTo>
                <a:lnTo>
                  <a:pt x="1710065" y="937274"/>
                </a:lnTo>
                <a:cubicBezTo>
                  <a:pt x="1703269" y="941539"/>
                  <a:pt x="1708106" y="935662"/>
                  <a:pt x="1705228" y="943151"/>
                </a:cubicBezTo>
                <a:lnTo>
                  <a:pt x="1693821" y="937049"/>
                </a:lnTo>
                <a:cubicBezTo>
                  <a:pt x="1702576" y="934396"/>
                  <a:pt x="1697739" y="940274"/>
                  <a:pt x="1699004" y="934743"/>
                </a:cubicBezTo>
                <a:cubicBezTo>
                  <a:pt x="1706780" y="931285"/>
                  <a:pt x="1703604" y="929903"/>
                  <a:pt x="1706877" y="929670"/>
                </a:cubicBezTo>
                <a:close/>
                <a:moveTo>
                  <a:pt x="1691169" y="928294"/>
                </a:moveTo>
                <a:lnTo>
                  <a:pt x="1696699" y="929560"/>
                </a:lnTo>
                <a:lnTo>
                  <a:pt x="1690250" y="937396"/>
                </a:lnTo>
                <a:close/>
                <a:moveTo>
                  <a:pt x="1749920" y="920788"/>
                </a:moveTo>
                <a:lnTo>
                  <a:pt x="1746696" y="924706"/>
                </a:lnTo>
                <a:lnTo>
                  <a:pt x="1742778" y="921481"/>
                </a:lnTo>
                <a:close/>
                <a:moveTo>
                  <a:pt x="8719" y="920408"/>
                </a:moveTo>
                <a:lnTo>
                  <a:pt x="21391" y="920980"/>
                </a:lnTo>
                <a:cubicBezTo>
                  <a:pt x="25656" y="927776"/>
                  <a:pt x="27615" y="929389"/>
                  <a:pt x="33145" y="930654"/>
                </a:cubicBezTo>
                <a:cubicBezTo>
                  <a:pt x="31879" y="936184"/>
                  <a:pt x="33838" y="937796"/>
                  <a:pt x="29002" y="943673"/>
                </a:cubicBezTo>
                <a:lnTo>
                  <a:pt x="27389" y="945632"/>
                </a:lnTo>
                <a:cubicBezTo>
                  <a:pt x="22553" y="951509"/>
                  <a:pt x="11839" y="952550"/>
                  <a:pt x="5962" y="947713"/>
                </a:cubicBezTo>
                <a:cubicBezTo>
                  <a:pt x="4003" y="946100"/>
                  <a:pt x="5615" y="944141"/>
                  <a:pt x="5269" y="940570"/>
                </a:cubicBezTo>
                <a:cubicBezTo>
                  <a:pt x="-3833" y="939651"/>
                  <a:pt x="1697" y="940917"/>
                  <a:pt x="1351" y="937345"/>
                </a:cubicBezTo>
                <a:cubicBezTo>
                  <a:pt x="2269" y="928244"/>
                  <a:pt x="4575" y="933427"/>
                  <a:pt x="8719" y="920408"/>
                </a:cubicBezTo>
                <a:close/>
                <a:moveTo>
                  <a:pt x="315047" y="919506"/>
                </a:moveTo>
                <a:lnTo>
                  <a:pt x="310557" y="928954"/>
                </a:lnTo>
                <a:lnTo>
                  <a:pt x="306292" y="922159"/>
                </a:lnTo>
                <a:close/>
                <a:moveTo>
                  <a:pt x="1434144" y="917199"/>
                </a:moveTo>
                <a:lnTo>
                  <a:pt x="1427695" y="925035"/>
                </a:lnTo>
                <a:lnTo>
                  <a:pt x="1434838" y="924342"/>
                </a:lnTo>
                <a:close/>
                <a:moveTo>
                  <a:pt x="1477346" y="916610"/>
                </a:moveTo>
                <a:lnTo>
                  <a:pt x="1474121" y="920528"/>
                </a:lnTo>
                <a:lnTo>
                  <a:pt x="1478040" y="923752"/>
                </a:lnTo>
                <a:close/>
                <a:moveTo>
                  <a:pt x="1760288" y="916176"/>
                </a:moveTo>
                <a:lnTo>
                  <a:pt x="1767777" y="919054"/>
                </a:lnTo>
                <a:lnTo>
                  <a:pt x="1768124" y="922626"/>
                </a:lnTo>
                <a:lnTo>
                  <a:pt x="1759369" y="925278"/>
                </a:lnTo>
                <a:close/>
                <a:moveTo>
                  <a:pt x="1859363" y="915569"/>
                </a:moveTo>
                <a:lnTo>
                  <a:pt x="1865240" y="920406"/>
                </a:lnTo>
                <a:lnTo>
                  <a:pt x="1862016" y="924324"/>
                </a:lnTo>
                <a:close/>
                <a:moveTo>
                  <a:pt x="341659" y="915120"/>
                </a:moveTo>
                <a:lnTo>
                  <a:pt x="342352" y="922263"/>
                </a:lnTo>
                <a:lnTo>
                  <a:pt x="347536" y="919957"/>
                </a:lnTo>
                <a:lnTo>
                  <a:pt x="347189" y="916385"/>
                </a:lnTo>
                <a:close/>
                <a:moveTo>
                  <a:pt x="359515" y="913387"/>
                </a:moveTo>
                <a:lnTo>
                  <a:pt x="354679" y="919263"/>
                </a:lnTo>
                <a:lnTo>
                  <a:pt x="358596" y="922487"/>
                </a:lnTo>
                <a:cubicBezTo>
                  <a:pt x="363432" y="916611"/>
                  <a:pt x="360208" y="920528"/>
                  <a:pt x="359515" y="913387"/>
                </a:cubicBezTo>
                <a:close/>
                <a:moveTo>
                  <a:pt x="1303847" y="911825"/>
                </a:moveTo>
                <a:lnTo>
                  <a:pt x="1304540" y="918968"/>
                </a:lnTo>
                <a:lnTo>
                  <a:pt x="1309377" y="913091"/>
                </a:lnTo>
                <a:close/>
                <a:moveTo>
                  <a:pt x="1359720" y="911808"/>
                </a:moveTo>
                <a:lnTo>
                  <a:pt x="1356496" y="915725"/>
                </a:lnTo>
                <a:lnTo>
                  <a:pt x="1360414" y="918950"/>
                </a:lnTo>
                <a:close/>
                <a:moveTo>
                  <a:pt x="321496" y="911670"/>
                </a:moveTo>
                <a:lnTo>
                  <a:pt x="318619" y="919159"/>
                </a:lnTo>
                <a:lnTo>
                  <a:pt x="314354" y="912363"/>
                </a:lnTo>
                <a:close/>
                <a:moveTo>
                  <a:pt x="1734596" y="911461"/>
                </a:moveTo>
                <a:lnTo>
                  <a:pt x="1740126" y="912726"/>
                </a:lnTo>
                <a:lnTo>
                  <a:pt x="1738861" y="918257"/>
                </a:lnTo>
                <a:lnTo>
                  <a:pt x="1735289" y="918603"/>
                </a:lnTo>
                <a:close/>
                <a:moveTo>
                  <a:pt x="1327233" y="911357"/>
                </a:moveTo>
                <a:lnTo>
                  <a:pt x="1321131" y="922764"/>
                </a:lnTo>
                <a:lnTo>
                  <a:pt x="1330232" y="923683"/>
                </a:lnTo>
                <a:close/>
                <a:moveTo>
                  <a:pt x="326681" y="909365"/>
                </a:moveTo>
                <a:lnTo>
                  <a:pt x="325068" y="911324"/>
                </a:lnTo>
                <a:lnTo>
                  <a:pt x="328986" y="914548"/>
                </a:lnTo>
                <a:cubicBezTo>
                  <a:pt x="331864" y="907059"/>
                  <a:pt x="334169" y="912242"/>
                  <a:pt x="326681" y="909365"/>
                </a:cubicBezTo>
                <a:close/>
                <a:moveTo>
                  <a:pt x="1374595" y="907209"/>
                </a:moveTo>
                <a:cubicBezTo>
                  <a:pt x="1373256" y="907339"/>
                  <a:pt x="1371240" y="909788"/>
                  <a:pt x="1367210" y="914686"/>
                </a:cubicBezTo>
                <a:cubicBezTo>
                  <a:pt x="1372740" y="915951"/>
                  <a:pt x="1370781" y="914339"/>
                  <a:pt x="1373087" y="919523"/>
                </a:cubicBezTo>
                <a:lnTo>
                  <a:pt x="1376311" y="915605"/>
                </a:lnTo>
                <a:lnTo>
                  <a:pt x="1390024" y="926890"/>
                </a:lnTo>
                <a:lnTo>
                  <a:pt x="1394861" y="921013"/>
                </a:lnTo>
                <a:cubicBezTo>
                  <a:pt x="1387371" y="918135"/>
                  <a:pt x="1385412" y="916523"/>
                  <a:pt x="1383107" y="911340"/>
                </a:cubicBezTo>
                <a:lnTo>
                  <a:pt x="1377924" y="913646"/>
                </a:lnTo>
                <a:cubicBezTo>
                  <a:pt x="1376598" y="909268"/>
                  <a:pt x="1375934" y="907079"/>
                  <a:pt x="1374595" y="907209"/>
                </a:cubicBezTo>
                <a:close/>
                <a:moveTo>
                  <a:pt x="1267094" y="904579"/>
                </a:moveTo>
                <a:lnTo>
                  <a:pt x="1258339" y="907231"/>
                </a:lnTo>
                <a:lnTo>
                  <a:pt x="1262258" y="910456"/>
                </a:lnTo>
                <a:close/>
                <a:moveTo>
                  <a:pt x="1238178" y="903782"/>
                </a:moveTo>
                <a:lnTo>
                  <a:pt x="1233341" y="909659"/>
                </a:lnTo>
                <a:cubicBezTo>
                  <a:pt x="1238871" y="910924"/>
                  <a:pt x="1236912" y="909312"/>
                  <a:pt x="1239217" y="914495"/>
                </a:cubicBezTo>
                <a:lnTo>
                  <a:pt x="1244054" y="908618"/>
                </a:lnTo>
                <a:cubicBezTo>
                  <a:pt x="1236565" y="905740"/>
                  <a:pt x="1242442" y="910577"/>
                  <a:pt x="1238178" y="903782"/>
                </a:cubicBezTo>
                <a:close/>
                <a:moveTo>
                  <a:pt x="1719271" y="902134"/>
                </a:moveTo>
                <a:lnTo>
                  <a:pt x="1716046" y="906052"/>
                </a:lnTo>
                <a:lnTo>
                  <a:pt x="1712128" y="902828"/>
                </a:lnTo>
                <a:close/>
                <a:moveTo>
                  <a:pt x="1299235" y="901459"/>
                </a:moveTo>
                <a:lnTo>
                  <a:pt x="1292786" y="909294"/>
                </a:lnTo>
                <a:lnTo>
                  <a:pt x="1303500" y="908254"/>
                </a:lnTo>
                <a:close/>
                <a:moveTo>
                  <a:pt x="1687525" y="896852"/>
                </a:moveTo>
                <a:cubicBezTo>
                  <a:pt x="1688581" y="897003"/>
                  <a:pt x="1690410" y="897276"/>
                  <a:pt x="1693578" y="897419"/>
                </a:cubicBezTo>
                <a:cubicBezTo>
                  <a:pt x="1685517" y="907213"/>
                  <a:pt x="1688742" y="903295"/>
                  <a:pt x="1687823" y="912397"/>
                </a:cubicBezTo>
                <a:lnTo>
                  <a:pt x="1676416" y="906295"/>
                </a:lnTo>
                <a:lnTo>
                  <a:pt x="1673192" y="910213"/>
                </a:lnTo>
                <a:lnTo>
                  <a:pt x="1668355" y="916090"/>
                </a:lnTo>
                <a:cubicBezTo>
                  <a:pt x="1666682" y="908141"/>
                  <a:pt x="1666192" y="907738"/>
                  <a:pt x="1667128" y="908098"/>
                </a:cubicBezTo>
                <a:cubicBezTo>
                  <a:pt x="1668065" y="908457"/>
                  <a:pt x="1670426" y="909580"/>
                  <a:pt x="1674457" y="904683"/>
                </a:cubicBezTo>
                <a:lnTo>
                  <a:pt x="1677682" y="900765"/>
                </a:lnTo>
                <a:lnTo>
                  <a:pt x="1683558" y="905601"/>
                </a:lnTo>
                <a:cubicBezTo>
                  <a:pt x="1688135" y="897046"/>
                  <a:pt x="1684355" y="896399"/>
                  <a:pt x="1687525" y="896852"/>
                </a:cubicBezTo>
                <a:close/>
                <a:moveTo>
                  <a:pt x="1433676" y="893813"/>
                </a:moveTo>
                <a:lnTo>
                  <a:pt x="1434370" y="900955"/>
                </a:lnTo>
                <a:lnTo>
                  <a:pt x="1439553" y="898650"/>
                </a:lnTo>
                <a:lnTo>
                  <a:pt x="1441165" y="896691"/>
                </a:lnTo>
                <a:close/>
                <a:moveTo>
                  <a:pt x="1236791" y="889496"/>
                </a:moveTo>
                <a:cubicBezTo>
                  <a:pt x="1237484" y="896639"/>
                  <a:pt x="1235525" y="895027"/>
                  <a:pt x="1241402" y="899863"/>
                </a:cubicBezTo>
                <a:cubicBezTo>
                  <a:pt x="1247279" y="904700"/>
                  <a:pt x="1242096" y="907006"/>
                  <a:pt x="1250503" y="900782"/>
                </a:cubicBezTo>
                <a:close/>
                <a:moveTo>
                  <a:pt x="1674682" y="888438"/>
                </a:moveTo>
                <a:cubicBezTo>
                  <a:pt x="1677335" y="897193"/>
                  <a:pt x="1678947" y="895234"/>
                  <a:pt x="1670886" y="905029"/>
                </a:cubicBezTo>
                <a:lnTo>
                  <a:pt x="1665009" y="900192"/>
                </a:lnTo>
                <a:close/>
                <a:moveTo>
                  <a:pt x="1633094" y="887069"/>
                </a:moveTo>
                <a:lnTo>
                  <a:pt x="1628257" y="892946"/>
                </a:lnTo>
                <a:lnTo>
                  <a:pt x="1638970" y="891905"/>
                </a:lnTo>
                <a:close/>
                <a:moveTo>
                  <a:pt x="1620421" y="886497"/>
                </a:moveTo>
                <a:lnTo>
                  <a:pt x="1621461" y="897211"/>
                </a:lnTo>
                <a:lnTo>
                  <a:pt x="1627910" y="889375"/>
                </a:lnTo>
                <a:close/>
                <a:moveTo>
                  <a:pt x="1467083" y="885162"/>
                </a:moveTo>
                <a:lnTo>
                  <a:pt x="1467777" y="892305"/>
                </a:lnTo>
                <a:lnTo>
                  <a:pt x="1472960" y="889999"/>
                </a:lnTo>
                <a:lnTo>
                  <a:pt x="1474572" y="888040"/>
                </a:lnTo>
                <a:close/>
                <a:moveTo>
                  <a:pt x="1378721" y="884729"/>
                </a:moveTo>
                <a:cubicBezTo>
                  <a:pt x="1372272" y="892564"/>
                  <a:pt x="1373884" y="890605"/>
                  <a:pt x="1376537" y="899360"/>
                </a:cubicBezTo>
                <a:lnTo>
                  <a:pt x="1383679" y="898667"/>
                </a:lnTo>
                <a:cubicBezTo>
                  <a:pt x="1384598" y="889566"/>
                  <a:pt x="1384944" y="893137"/>
                  <a:pt x="1378721" y="884729"/>
                </a:cubicBezTo>
                <a:close/>
                <a:moveTo>
                  <a:pt x="1665233" y="883949"/>
                </a:moveTo>
                <a:lnTo>
                  <a:pt x="1671111" y="888786"/>
                </a:lnTo>
                <a:lnTo>
                  <a:pt x="1664315" y="893050"/>
                </a:lnTo>
                <a:close/>
                <a:moveTo>
                  <a:pt x="1284829" y="883030"/>
                </a:moveTo>
                <a:lnTo>
                  <a:pt x="1286788" y="884643"/>
                </a:lnTo>
                <a:lnTo>
                  <a:pt x="1281604" y="886948"/>
                </a:lnTo>
                <a:close/>
                <a:moveTo>
                  <a:pt x="322294" y="882754"/>
                </a:moveTo>
                <a:lnTo>
                  <a:pt x="323334" y="893468"/>
                </a:lnTo>
                <a:lnTo>
                  <a:pt x="308355" y="887712"/>
                </a:lnTo>
                <a:lnTo>
                  <a:pt x="308009" y="884141"/>
                </a:lnTo>
                <a:close/>
                <a:moveTo>
                  <a:pt x="1452105" y="879406"/>
                </a:moveTo>
                <a:cubicBezTo>
                  <a:pt x="1450492" y="881365"/>
                  <a:pt x="1447268" y="885283"/>
                  <a:pt x="1451186" y="888508"/>
                </a:cubicBezTo>
                <a:cubicBezTo>
                  <a:pt x="1457063" y="893345"/>
                  <a:pt x="1451186" y="888508"/>
                  <a:pt x="1458675" y="891386"/>
                </a:cubicBezTo>
                <a:cubicBezTo>
                  <a:pt x="1457288" y="877101"/>
                  <a:pt x="1458675" y="891386"/>
                  <a:pt x="1452105" y="879406"/>
                </a:cubicBezTo>
                <a:close/>
                <a:moveTo>
                  <a:pt x="1343927" y="879094"/>
                </a:moveTo>
                <a:lnTo>
                  <a:pt x="1346580" y="887849"/>
                </a:lnTo>
                <a:cubicBezTo>
                  <a:pt x="1344967" y="889808"/>
                  <a:pt x="1344395" y="902481"/>
                  <a:pt x="1338518" y="897645"/>
                </a:cubicBezTo>
                <a:lnTo>
                  <a:pt x="1340703" y="883012"/>
                </a:lnTo>
                <a:close/>
                <a:moveTo>
                  <a:pt x="1640193" y="878529"/>
                </a:moveTo>
                <a:lnTo>
                  <a:pt x="1640604" y="878566"/>
                </a:lnTo>
                <a:cubicBezTo>
                  <a:pt x="1641307" y="878836"/>
                  <a:pt x="1640882" y="879103"/>
                  <a:pt x="1640435" y="879146"/>
                </a:cubicBezTo>
                <a:close/>
                <a:moveTo>
                  <a:pt x="1259137" y="878315"/>
                </a:moveTo>
                <a:lnTo>
                  <a:pt x="1253953" y="880620"/>
                </a:lnTo>
                <a:lnTo>
                  <a:pt x="1247851" y="892028"/>
                </a:lnTo>
                <a:lnTo>
                  <a:pt x="1253727" y="896864"/>
                </a:lnTo>
                <a:cubicBezTo>
                  <a:pt x="1263401" y="885110"/>
                  <a:pt x="1260870" y="896171"/>
                  <a:pt x="1257871" y="883845"/>
                </a:cubicBezTo>
                <a:cubicBezTo>
                  <a:pt x="1264667" y="879580"/>
                  <a:pt x="1263401" y="885110"/>
                  <a:pt x="1259137" y="878315"/>
                </a:cubicBezTo>
                <a:close/>
                <a:moveTo>
                  <a:pt x="1595994" y="876252"/>
                </a:moveTo>
                <a:lnTo>
                  <a:pt x="1597381" y="890536"/>
                </a:lnTo>
                <a:lnTo>
                  <a:pt x="1603830" y="882700"/>
                </a:lnTo>
                <a:close/>
                <a:moveTo>
                  <a:pt x="1646338" y="874969"/>
                </a:moveTo>
                <a:cubicBezTo>
                  <a:pt x="1642451" y="876698"/>
                  <a:pt x="1640752" y="877764"/>
                  <a:pt x="1640137" y="878387"/>
                </a:cubicBezTo>
                <a:lnTo>
                  <a:pt x="1640193" y="878529"/>
                </a:lnTo>
                <a:lnTo>
                  <a:pt x="1634013" y="877967"/>
                </a:lnTo>
                <a:lnTo>
                  <a:pt x="1645419" y="884070"/>
                </a:lnTo>
                <a:close/>
                <a:moveTo>
                  <a:pt x="1485858" y="874327"/>
                </a:moveTo>
                <a:lnTo>
                  <a:pt x="1486552" y="881470"/>
                </a:lnTo>
                <a:lnTo>
                  <a:pt x="1493347" y="877204"/>
                </a:lnTo>
                <a:close/>
                <a:moveTo>
                  <a:pt x="1424453" y="873079"/>
                </a:moveTo>
                <a:lnTo>
                  <a:pt x="1421229" y="876997"/>
                </a:lnTo>
                <a:lnTo>
                  <a:pt x="1423188" y="878609"/>
                </a:lnTo>
                <a:lnTo>
                  <a:pt x="1418351" y="884486"/>
                </a:lnTo>
                <a:cubicBezTo>
                  <a:pt x="1431371" y="888630"/>
                  <a:pt x="1416739" y="886445"/>
                  <a:pt x="1429758" y="890589"/>
                </a:cubicBezTo>
                <a:cubicBezTo>
                  <a:pt x="1430677" y="881487"/>
                  <a:pt x="1432983" y="886671"/>
                  <a:pt x="1425494" y="883793"/>
                </a:cubicBezTo>
                <a:lnTo>
                  <a:pt x="1425147" y="880221"/>
                </a:lnTo>
                <a:close/>
                <a:moveTo>
                  <a:pt x="319294" y="870428"/>
                </a:moveTo>
                <a:lnTo>
                  <a:pt x="314457" y="876305"/>
                </a:lnTo>
                <a:lnTo>
                  <a:pt x="310539" y="873080"/>
                </a:lnTo>
                <a:close/>
                <a:moveTo>
                  <a:pt x="1341275" y="870340"/>
                </a:moveTo>
                <a:lnTo>
                  <a:pt x="1346806" y="871606"/>
                </a:lnTo>
                <a:lnTo>
                  <a:pt x="1341969" y="877483"/>
                </a:lnTo>
                <a:lnTo>
                  <a:pt x="1334826" y="878176"/>
                </a:lnTo>
                <a:lnTo>
                  <a:pt x="1332520" y="872992"/>
                </a:lnTo>
                <a:close/>
                <a:moveTo>
                  <a:pt x="1620646" y="870253"/>
                </a:moveTo>
                <a:cubicBezTo>
                  <a:pt x="1621340" y="877395"/>
                  <a:pt x="1613850" y="874517"/>
                  <a:pt x="1623299" y="879008"/>
                </a:cubicBezTo>
                <a:lnTo>
                  <a:pt x="1627563" y="885804"/>
                </a:lnTo>
                <a:lnTo>
                  <a:pt x="1630095" y="874743"/>
                </a:lnTo>
                <a:close/>
                <a:moveTo>
                  <a:pt x="1359131" y="868606"/>
                </a:moveTo>
                <a:lnTo>
                  <a:pt x="1361090" y="870219"/>
                </a:lnTo>
                <a:lnTo>
                  <a:pt x="1359661" y="870357"/>
                </a:lnTo>
                <a:close/>
                <a:moveTo>
                  <a:pt x="1434821" y="868467"/>
                </a:moveTo>
                <a:lnTo>
                  <a:pt x="1429984" y="874344"/>
                </a:lnTo>
                <a:lnTo>
                  <a:pt x="1435861" y="879181"/>
                </a:lnTo>
                <a:close/>
                <a:moveTo>
                  <a:pt x="1701518" y="867809"/>
                </a:moveTo>
                <a:cubicBezTo>
                  <a:pt x="1707742" y="876217"/>
                  <a:pt x="1704171" y="876564"/>
                  <a:pt x="1704171" y="876564"/>
                </a:cubicBezTo>
                <a:lnTo>
                  <a:pt x="1698294" y="871727"/>
                </a:lnTo>
                <a:close/>
                <a:moveTo>
                  <a:pt x="1386089" y="867792"/>
                </a:moveTo>
                <a:lnTo>
                  <a:pt x="1384823" y="873321"/>
                </a:lnTo>
                <a:cubicBezTo>
                  <a:pt x="1381426" y="875454"/>
                  <a:pt x="1380043" y="875138"/>
                  <a:pt x="1379842" y="875383"/>
                </a:cubicBezTo>
                <a:cubicBezTo>
                  <a:pt x="1379640" y="875628"/>
                  <a:pt x="1380620" y="876434"/>
                  <a:pt x="1381945" y="880811"/>
                </a:cubicBezTo>
                <a:lnTo>
                  <a:pt x="1385516" y="880464"/>
                </a:lnTo>
                <a:lnTo>
                  <a:pt x="1390007" y="871016"/>
                </a:lnTo>
                <a:close/>
                <a:moveTo>
                  <a:pt x="1604056" y="866456"/>
                </a:moveTo>
                <a:lnTo>
                  <a:pt x="1597606" y="874293"/>
                </a:lnTo>
                <a:lnTo>
                  <a:pt x="1606361" y="871640"/>
                </a:lnTo>
                <a:close/>
                <a:moveTo>
                  <a:pt x="1778820" y="865711"/>
                </a:moveTo>
                <a:lnTo>
                  <a:pt x="1777901" y="874813"/>
                </a:lnTo>
                <a:lnTo>
                  <a:pt x="1771677" y="866405"/>
                </a:lnTo>
                <a:close/>
                <a:moveTo>
                  <a:pt x="1237935" y="864151"/>
                </a:moveTo>
                <a:lnTo>
                  <a:pt x="1238628" y="871293"/>
                </a:lnTo>
                <a:lnTo>
                  <a:pt x="1243465" y="865416"/>
                </a:lnTo>
                <a:close/>
                <a:moveTo>
                  <a:pt x="1403598" y="862487"/>
                </a:moveTo>
                <a:lnTo>
                  <a:pt x="1393578" y="870669"/>
                </a:lnTo>
                <a:lnTo>
                  <a:pt x="1397496" y="873893"/>
                </a:lnTo>
                <a:lnTo>
                  <a:pt x="1405904" y="867670"/>
                </a:lnTo>
                <a:close/>
                <a:moveTo>
                  <a:pt x="1522489" y="861758"/>
                </a:moveTo>
                <a:lnTo>
                  <a:pt x="1513734" y="864411"/>
                </a:lnTo>
                <a:lnTo>
                  <a:pt x="1519611" y="869248"/>
                </a:lnTo>
                <a:close/>
                <a:moveTo>
                  <a:pt x="1333093" y="860319"/>
                </a:moveTo>
                <a:lnTo>
                  <a:pt x="1326990" y="871727"/>
                </a:lnTo>
                <a:lnTo>
                  <a:pt x="1332520" y="872992"/>
                </a:lnTo>
                <a:lnTo>
                  <a:pt x="1329296" y="876911"/>
                </a:lnTo>
                <a:lnTo>
                  <a:pt x="1333214" y="880135"/>
                </a:lnTo>
                <a:lnTo>
                  <a:pt x="1328377" y="886012"/>
                </a:lnTo>
                <a:lnTo>
                  <a:pt x="1331029" y="894766"/>
                </a:lnTo>
                <a:lnTo>
                  <a:pt x="1321009" y="902949"/>
                </a:lnTo>
                <a:lnTo>
                  <a:pt x="1318704" y="897766"/>
                </a:lnTo>
                <a:lnTo>
                  <a:pt x="1308336" y="902377"/>
                </a:lnTo>
                <a:lnTo>
                  <a:pt x="1317785" y="906867"/>
                </a:lnTo>
                <a:lnTo>
                  <a:pt x="1320090" y="912051"/>
                </a:lnTo>
                <a:lnTo>
                  <a:pt x="1326539" y="904215"/>
                </a:lnTo>
                <a:lnTo>
                  <a:pt x="1328845" y="909398"/>
                </a:lnTo>
                <a:lnTo>
                  <a:pt x="1332300" y="907861"/>
                </a:lnTo>
                <a:lnTo>
                  <a:pt x="1331376" y="898338"/>
                </a:lnTo>
                <a:lnTo>
                  <a:pt x="1334947" y="897991"/>
                </a:lnTo>
                <a:lnTo>
                  <a:pt x="1338518" y="897645"/>
                </a:lnTo>
                <a:lnTo>
                  <a:pt x="1337253" y="903175"/>
                </a:lnTo>
                <a:lnTo>
                  <a:pt x="1334029" y="907092"/>
                </a:lnTo>
                <a:lnTo>
                  <a:pt x="1341171" y="906399"/>
                </a:lnTo>
                <a:cubicBezTo>
                  <a:pt x="1345436" y="913195"/>
                  <a:pt x="1345783" y="916766"/>
                  <a:pt x="1354537" y="914113"/>
                </a:cubicBezTo>
                <a:lnTo>
                  <a:pt x="1350620" y="910889"/>
                </a:lnTo>
                <a:lnTo>
                  <a:pt x="1358681" y="901094"/>
                </a:lnTo>
                <a:cubicBezTo>
                  <a:pt x="1366742" y="891299"/>
                  <a:pt x="1368129" y="905584"/>
                  <a:pt x="1364783" y="889687"/>
                </a:cubicBezTo>
                <a:lnTo>
                  <a:pt x="1358334" y="897523"/>
                </a:lnTo>
                <a:lnTo>
                  <a:pt x="1356028" y="892340"/>
                </a:lnTo>
                <a:lnTo>
                  <a:pt x="1352457" y="892686"/>
                </a:lnTo>
                <a:lnTo>
                  <a:pt x="1348539" y="889462"/>
                </a:lnTo>
                <a:lnTo>
                  <a:pt x="1351763" y="885544"/>
                </a:lnTo>
                <a:lnTo>
                  <a:pt x="1357519" y="870565"/>
                </a:lnTo>
                <a:lnTo>
                  <a:pt x="1359661" y="870357"/>
                </a:lnTo>
                <a:lnTo>
                  <a:pt x="1361783" y="877361"/>
                </a:lnTo>
                <a:lnTo>
                  <a:pt x="1367314" y="878627"/>
                </a:lnTo>
                <a:lnTo>
                  <a:pt x="1364315" y="866301"/>
                </a:lnTo>
                <a:lnTo>
                  <a:pt x="1359131" y="868606"/>
                </a:lnTo>
                <a:lnTo>
                  <a:pt x="1357172" y="866994"/>
                </a:lnTo>
                <a:lnTo>
                  <a:pt x="1354867" y="861811"/>
                </a:lnTo>
                <a:lnTo>
                  <a:pt x="1351295" y="862158"/>
                </a:lnTo>
                <a:lnTo>
                  <a:pt x="1341275" y="870340"/>
                </a:lnTo>
                <a:close/>
                <a:moveTo>
                  <a:pt x="1828471" y="857286"/>
                </a:moveTo>
                <a:lnTo>
                  <a:pt x="1823634" y="863163"/>
                </a:lnTo>
                <a:lnTo>
                  <a:pt x="1819716" y="859938"/>
                </a:lnTo>
                <a:close/>
                <a:moveTo>
                  <a:pt x="1704050" y="856748"/>
                </a:moveTo>
                <a:lnTo>
                  <a:pt x="1709580" y="858014"/>
                </a:lnTo>
                <a:lnTo>
                  <a:pt x="1704743" y="863891"/>
                </a:lnTo>
                <a:close/>
                <a:moveTo>
                  <a:pt x="1498410" y="855084"/>
                </a:moveTo>
                <a:lnTo>
                  <a:pt x="1491960" y="862920"/>
                </a:lnTo>
                <a:lnTo>
                  <a:pt x="1502674" y="861880"/>
                </a:lnTo>
                <a:close/>
                <a:moveTo>
                  <a:pt x="1554283" y="855066"/>
                </a:moveTo>
                <a:lnTo>
                  <a:pt x="1547834" y="862902"/>
                </a:lnTo>
                <a:lnTo>
                  <a:pt x="1562120" y="861515"/>
                </a:lnTo>
                <a:close/>
                <a:moveTo>
                  <a:pt x="1262240" y="854581"/>
                </a:moveTo>
                <a:lnTo>
                  <a:pt x="1258668" y="854928"/>
                </a:lnTo>
                <a:lnTo>
                  <a:pt x="1252913" y="869906"/>
                </a:lnTo>
                <a:lnTo>
                  <a:pt x="1244505" y="876130"/>
                </a:lnTo>
                <a:lnTo>
                  <a:pt x="1250035" y="877396"/>
                </a:lnTo>
                <a:lnTo>
                  <a:pt x="1252913" y="869906"/>
                </a:lnTo>
                <a:lnTo>
                  <a:pt x="1263627" y="868867"/>
                </a:lnTo>
                <a:lnTo>
                  <a:pt x="1257750" y="864030"/>
                </a:lnTo>
                <a:lnTo>
                  <a:pt x="1264545" y="859765"/>
                </a:lnTo>
                <a:close/>
                <a:moveTo>
                  <a:pt x="339335" y="854062"/>
                </a:moveTo>
                <a:lnTo>
                  <a:pt x="345212" y="858899"/>
                </a:lnTo>
                <a:lnTo>
                  <a:pt x="341988" y="862817"/>
                </a:lnTo>
                <a:close/>
                <a:moveTo>
                  <a:pt x="1572140" y="853333"/>
                </a:moveTo>
                <a:lnTo>
                  <a:pt x="1569262" y="860823"/>
                </a:lnTo>
                <a:lnTo>
                  <a:pt x="1576404" y="860129"/>
                </a:lnTo>
                <a:close/>
                <a:moveTo>
                  <a:pt x="1299911" y="852727"/>
                </a:moveTo>
                <a:lnTo>
                  <a:pt x="1304176" y="859522"/>
                </a:lnTo>
                <a:lnTo>
                  <a:pt x="1297033" y="860216"/>
                </a:lnTo>
                <a:close/>
                <a:moveTo>
                  <a:pt x="1519490" y="849432"/>
                </a:moveTo>
                <a:lnTo>
                  <a:pt x="1512694" y="853697"/>
                </a:lnTo>
                <a:lnTo>
                  <a:pt x="1516612" y="856921"/>
                </a:lnTo>
                <a:lnTo>
                  <a:pt x="1519836" y="853004"/>
                </a:lnTo>
                <a:cubicBezTo>
                  <a:pt x="1531590" y="862678"/>
                  <a:pt x="1524795" y="866942"/>
                  <a:pt x="1527794" y="879268"/>
                </a:cubicBezTo>
                <a:cubicBezTo>
                  <a:pt x="1536549" y="876615"/>
                  <a:pt x="1538161" y="874656"/>
                  <a:pt x="1547262" y="875575"/>
                </a:cubicBezTo>
                <a:lnTo>
                  <a:pt x="1535856" y="869473"/>
                </a:lnTo>
                <a:lnTo>
                  <a:pt x="1539080" y="865555"/>
                </a:lnTo>
                <a:lnTo>
                  <a:pt x="1533897" y="867861"/>
                </a:lnTo>
                <a:cubicBezTo>
                  <a:pt x="1531244" y="859106"/>
                  <a:pt x="1529979" y="864636"/>
                  <a:pt x="1536774" y="860372"/>
                </a:cubicBezTo>
                <a:lnTo>
                  <a:pt x="1534122" y="851617"/>
                </a:lnTo>
                <a:lnTo>
                  <a:pt x="1527672" y="859453"/>
                </a:lnTo>
                <a:cubicBezTo>
                  <a:pt x="1521102" y="847473"/>
                  <a:pt x="1526061" y="861411"/>
                  <a:pt x="1519490" y="849432"/>
                </a:cubicBezTo>
                <a:close/>
                <a:moveTo>
                  <a:pt x="1429169" y="847387"/>
                </a:moveTo>
                <a:cubicBezTo>
                  <a:pt x="1422374" y="851651"/>
                  <a:pt x="1422374" y="851651"/>
                  <a:pt x="1419149" y="855569"/>
                </a:cubicBezTo>
                <a:cubicBezTo>
                  <a:pt x="1419149" y="855569"/>
                  <a:pt x="1417883" y="861100"/>
                  <a:pt x="1417883" y="861100"/>
                </a:cubicBezTo>
                <a:lnTo>
                  <a:pt x="1428943" y="863630"/>
                </a:lnTo>
                <a:close/>
                <a:moveTo>
                  <a:pt x="1440478" y="841203"/>
                </a:moveTo>
                <a:lnTo>
                  <a:pt x="1436455" y="843526"/>
                </a:lnTo>
                <a:cubicBezTo>
                  <a:pt x="1436052" y="844015"/>
                  <a:pt x="1436138" y="844908"/>
                  <a:pt x="1434699" y="848653"/>
                </a:cubicBezTo>
                <a:lnTo>
                  <a:pt x="1450943" y="848878"/>
                </a:lnTo>
                <a:lnTo>
                  <a:pt x="1452209" y="843347"/>
                </a:lnTo>
                <a:lnTo>
                  <a:pt x="1454704" y="844306"/>
                </a:lnTo>
                <a:lnTo>
                  <a:pt x="1453820" y="841389"/>
                </a:lnTo>
                <a:close/>
                <a:moveTo>
                  <a:pt x="1267995" y="839603"/>
                </a:moveTo>
                <a:lnTo>
                  <a:pt x="1260853" y="840296"/>
                </a:lnTo>
                <a:lnTo>
                  <a:pt x="1263158" y="845480"/>
                </a:lnTo>
                <a:lnTo>
                  <a:pt x="1268342" y="843174"/>
                </a:lnTo>
                <a:close/>
                <a:moveTo>
                  <a:pt x="1179633" y="839170"/>
                </a:moveTo>
                <a:lnTo>
                  <a:pt x="1174450" y="841475"/>
                </a:lnTo>
                <a:lnTo>
                  <a:pt x="1176756" y="846659"/>
                </a:lnTo>
                <a:lnTo>
                  <a:pt x="1180327" y="846312"/>
                </a:lnTo>
                <a:close/>
                <a:moveTo>
                  <a:pt x="328847" y="838859"/>
                </a:moveTo>
                <a:lnTo>
                  <a:pt x="337948" y="839778"/>
                </a:lnTo>
                <a:lnTo>
                  <a:pt x="331499" y="847614"/>
                </a:lnTo>
                <a:close/>
                <a:moveTo>
                  <a:pt x="1680195" y="833830"/>
                </a:moveTo>
                <a:cubicBezTo>
                  <a:pt x="1689990" y="841891"/>
                  <a:pt x="1691949" y="843504"/>
                  <a:pt x="1683888" y="853299"/>
                </a:cubicBezTo>
                <a:lnTo>
                  <a:pt x="1676052" y="846850"/>
                </a:lnTo>
                <a:lnTo>
                  <a:pt x="1682848" y="842585"/>
                </a:lnTo>
                <a:close/>
                <a:moveTo>
                  <a:pt x="1440454" y="833674"/>
                </a:moveTo>
                <a:lnTo>
                  <a:pt x="1437737" y="835380"/>
                </a:lnTo>
                <a:lnTo>
                  <a:pt x="1439727" y="838550"/>
                </a:lnTo>
                <a:lnTo>
                  <a:pt x="1442413" y="835286"/>
                </a:lnTo>
                <a:close/>
                <a:moveTo>
                  <a:pt x="1411538" y="832878"/>
                </a:moveTo>
                <a:lnTo>
                  <a:pt x="1408314" y="836795"/>
                </a:lnTo>
                <a:lnTo>
                  <a:pt x="1410107" y="840827"/>
                </a:lnTo>
                <a:lnTo>
                  <a:pt x="1413843" y="838060"/>
                </a:lnTo>
                <a:lnTo>
                  <a:pt x="1417414" y="837713"/>
                </a:lnTo>
                <a:lnTo>
                  <a:pt x="1415455" y="836102"/>
                </a:lnTo>
                <a:close/>
                <a:moveTo>
                  <a:pt x="1234814" y="832010"/>
                </a:moveTo>
                <a:lnTo>
                  <a:pt x="1226059" y="834662"/>
                </a:lnTo>
                <a:lnTo>
                  <a:pt x="1231936" y="839499"/>
                </a:lnTo>
                <a:close/>
                <a:moveTo>
                  <a:pt x="1440108" y="830103"/>
                </a:moveTo>
                <a:lnTo>
                  <a:pt x="1433889" y="832870"/>
                </a:lnTo>
                <a:lnTo>
                  <a:pt x="1436884" y="834021"/>
                </a:lnTo>
                <a:close/>
                <a:moveTo>
                  <a:pt x="1215588" y="828920"/>
                </a:moveTo>
                <a:lnTo>
                  <a:pt x="1215453" y="829695"/>
                </a:lnTo>
                <a:lnTo>
                  <a:pt x="1211428" y="832478"/>
                </a:lnTo>
                <a:lnTo>
                  <a:pt x="1215693" y="839274"/>
                </a:lnTo>
                <a:lnTo>
                  <a:pt x="1220529" y="833397"/>
                </a:lnTo>
                <a:cubicBezTo>
                  <a:pt x="1217275" y="832361"/>
                  <a:pt x="1215827" y="831375"/>
                  <a:pt x="1215300" y="830581"/>
                </a:cubicBezTo>
                <a:lnTo>
                  <a:pt x="1215453" y="829695"/>
                </a:lnTo>
                <a:lnTo>
                  <a:pt x="1216073" y="829267"/>
                </a:lnTo>
                <a:cubicBezTo>
                  <a:pt x="1216471" y="828721"/>
                  <a:pt x="1216013" y="828653"/>
                  <a:pt x="1215588" y="828920"/>
                </a:cubicBezTo>
                <a:close/>
                <a:moveTo>
                  <a:pt x="1306775" y="828416"/>
                </a:moveTo>
                <a:lnTo>
                  <a:pt x="1306585" y="828647"/>
                </a:lnTo>
                <a:lnTo>
                  <a:pt x="1306367" y="828468"/>
                </a:lnTo>
                <a:close/>
                <a:moveTo>
                  <a:pt x="1557040" y="827762"/>
                </a:moveTo>
                <a:lnTo>
                  <a:pt x="1554162" y="835252"/>
                </a:lnTo>
                <a:cubicBezTo>
                  <a:pt x="1561652" y="838130"/>
                  <a:pt x="1557734" y="834905"/>
                  <a:pt x="1561998" y="841700"/>
                </a:cubicBezTo>
                <a:lnTo>
                  <a:pt x="1567528" y="842966"/>
                </a:lnTo>
                <a:lnTo>
                  <a:pt x="1566262" y="848496"/>
                </a:lnTo>
                <a:lnTo>
                  <a:pt x="1562344" y="845272"/>
                </a:lnTo>
                <a:cubicBezTo>
                  <a:pt x="1559467" y="852761"/>
                  <a:pt x="1559120" y="849190"/>
                  <a:pt x="1561426" y="854373"/>
                </a:cubicBezTo>
                <a:lnTo>
                  <a:pt x="1575017" y="845844"/>
                </a:lnTo>
                <a:lnTo>
                  <a:pt x="1573405" y="847803"/>
                </a:lnTo>
                <a:lnTo>
                  <a:pt x="1578589" y="845497"/>
                </a:lnTo>
                <a:lnTo>
                  <a:pt x="1584813" y="853905"/>
                </a:lnTo>
                <a:cubicBezTo>
                  <a:pt x="1589303" y="844457"/>
                  <a:pt x="1586425" y="851946"/>
                  <a:pt x="1589303" y="844457"/>
                </a:cubicBezTo>
                <a:cubicBezTo>
                  <a:pt x="1586997" y="839273"/>
                  <a:pt x="1583079" y="836049"/>
                  <a:pt x="1575590" y="833171"/>
                </a:cubicBezTo>
                <a:cubicBezTo>
                  <a:pt x="1574671" y="842273"/>
                  <a:pt x="1570753" y="839048"/>
                  <a:pt x="1579854" y="839967"/>
                </a:cubicBezTo>
                <a:lnTo>
                  <a:pt x="1575017" y="845844"/>
                </a:lnTo>
                <a:lnTo>
                  <a:pt x="1569140" y="841007"/>
                </a:lnTo>
                <a:lnTo>
                  <a:pt x="1567528" y="842966"/>
                </a:lnTo>
                <a:cubicBezTo>
                  <a:pt x="1566835" y="835823"/>
                  <a:pt x="1570059" y="831905"/>
                  <a:pt x="1562570" y="829028"/>
                </a:cubicBezTo>
                <a:cubicBezTo>
                  <a:pt x="1562570" y="829028"/>
                  <a:pt x="1557040" y="827762"/>
                  <a:pt x="1557040" y="827762"/>
                </a:cubicBezTo>
                <a:close/>
                <a:moveTo>
                  <a:pt x="1459576" y="826411"/>
                </a:moveTo>
                <a:lnTo>
                  <a:pt x="1459256" y="827242"/>
                </a:lnTo>
                <a:lnTo>
                  <a:pt x="1459008" y="826582"/>
                </a:lnTo>
                <a:close/>
                <a:moveTo>
                  <a:pt x="1473861" y="825024"/>
                </a:moveTo>
                <a:lnTo>
                  <a:pt x="1472595" y="830554"/>
                </a:lnTo>
                <a:lnTo>
                  <a:pt x="1466718" y="825717"/>
                </a:lnTo>
                <a:close/>
                <a:moveTo>
                  <a:pt x="1291607" y="822892"/>
                </a:moveTo>
                <a:lnTo>
                  <a:pt x="1289076" y="833952"/>
                </a:lnTo>
                <a:lnTo>
                  <a:pt x="1284811" y="827156"/>
                </a:lnTo>
                <a:close/>
                <a:moveTo>
                  <a:pt x="1311422" y="822770"/>
                </a:moveTo>
                <a:cubicBezTo>
                  <a:pt x="1317299" y="827606"/>
                  <a:pt x="1313381" y="824382"/>
                  <a:pt x="1314074" y="831525"/>
                </a:cubicBezTo>
                <a:cubicBezTo>
                  <a:pt x="1308371" y="828473"/>
                  <a:pt x="1307881" y="828071"/>
                  <a:pt x="1307233" y="828358"/>
                </a:cubicBezTo>
                <a:lnTo>
                  <a:pt x="1306775" y="828416"/>
                </a:lnTo>
                <a:close/>
                <a:moveTo>
                  <a:pt x="1660952" y="821279"/>
                </a:moveTo>
                <a:cubicBezTo>
                  <a:pt x="1667523" y="833258"/>
                  <a:pt x="1668095" y="820585"/>
                  <a:pt x="1665910" y="835217"/>
                </a:cubicBezTo>
                <a:lnTo>
                  <a:pt x="1654503" y="829115"/>
                </a:lnTo>
                <a:close/>
                <a:moveTo>
                  <a:pt x="1676849" y="817933"/>
                </a:moveTo>
                <a:lnTo>
                  <a:pt x="1685950" y="818852"/>
                </a:lnTo>
                <a:lnTo>
                  <a:pt x="1684685" y="824382"/>
                </a:lnTo>
                <a:close/>
                <a:moveTo>
                  <a:pt x="1480310" y="817188"/>
                </a:moveTo>
                <a:lnTo>
                  <a:pt x="1479391" y="826289"/>
                </a:lnTo>
                <a:lnTo>
                  <a:pt x="1482390" y="838615"/>
                </a:lnTo>
                <a:lnTo>
                  <a:pt x="1474554" y="832166"/>
                </a:lnTo>
                <a:lnTo>
                  <a:pt x="1479391" y="826289"/>
                </a:lnTo>
                <a:lnTo>
                  <a:pt x="1473861" y="825024"/>
                </a:lnTo>
                <a:close/>
                <a:moveTo>
                  <a:pt x="1300015" y="816668"/>
                </a:moveTo>
                <a:lnTo>
                  <a:pt x="1300708" y="823810"/>
                </a:lnTo>
                <a:lnTo>
                  <a:pt x="1306367" y="828468"/>
                </a:lnTo>
                <a:lnTo>
                  <a:pt x="1299442" y="829340"/>
                </a:lnTo>
                <a:lnTo>
                  <a:pt x="1300708" y="823810"/>
                </a:lnTo>
                <a:lnTo>
                  <a:pt x="1295178" y="822545"/>
                </a:lnTo>
                <a:lnTo>
                  <a:pt x="1291607" y="822892"/>
                </a:lnTo>
                <a:lnTo>
                  <a:pt x="1291260" y="819320"/>
                </a:lnTo>
                <a:close/>
                <a:moveTo>
                  <a:pt x="1326972" y="815853"/>
                </a:moveTo>
                <a:cubicBezTo>
                  <a:pt x="1331584" y="826220"/>
                  <a:pt x="1333543" y="827832"/>
                  <a:pt x="1325481" y="837628"/>
                </a:cubicBezTo>
                <a:lnTo>
                  <a:pt x="1323401" y="816200"/>
                </a:lnTo>
                <a:close/>
                <a:moveTo>
                  <a:pt x="1382846" y="815835"/>
                </a:moveTo>
                <a:lnTo>
                  <a:pt x="1387111" y="822631"/>
                </a:lnTo>
                <a:cubicBezTo>
                  <a:pt x="1380315" y="826896"/>
                  <a:pt x="1385845" y="828161"/>
                  <a:pt x="1381581" y="821365"/>
                </a:cubicBezTo>
                <a:lnTo>
                  <a:pt x="1375132" y="829202"/>
                </a:lnTo>
                <a:lnTo>
                  <a:pt x="1372132" y="816875"/>
                </a:lnTo>
                <a:close/>
                <a:moveTo>
                  <a:pt x="1525124" y="814639"/>
                </a:moveTo>
                <a:lnTo>
                  <a:pt x="1529389" y="821435"/>
                </a:lnTo>
                <a:lnTo>
                  <a:pt x="1545633" y="821660"/>
                </a:lnTo>
                <a:cubicBezTo>
                  <a:pt x="1537571" y="831455"/>
                  <a:pt x="1542408" y="825578"/>
                  <a:pt x="1532041" y="830189"/>
                </a:cubicBezTo>
                <a:lnTo>
                  <a:pt x="1528470" y="830537"/>
                </a:lnTo>
                <a:lnTo>
                  <a:pt x="1526164" y="825353"/>
                </a:lnTo>
                <a:cubicBezTo>
                  <a:pt x="1517409" y="828006"/>
                  <a:pt x="1519368" y="829618"/>
                  <a:pt x="1509573" y="821556"/>
                </a:cubicBezTo>
                <a:cubicBezTo>
                  <a:pt x="1516369" y="817292"/>
                  <a:pt x="1511532" y="823169"/>
                  <a:pt x="1514410" y="815679"/>
                </a:cubicBezTo>
                <a:close/>
                <a:moveTo>
                  <a:pt x="1223979" y="813235"/>
                </a:moveTo>
                <a:lnTo>
                  <a:pt x="1214305" y="824989"/>
                </a:lnTo>
                <a:cubicBezTo>
                  <a:pt x="1221448" y="824296"/>
                  <a:pt x="1219836" y="826255"/>
                  <a:pt x="1229856" y="818072"/>
                </a:cubicBezTo>
                <a:cubicBezTo>
                  <a:pt x="1222367" y="815194"/>
                  <a:pt x="1226285" y="818418"/>
                  <a:pt x="1223979" y="813235"/>
                </a:cubicBezTo>
                <a:close/>
                <a:moveTo>
                  <a:pt x="1490677" y="812576"/>
                </a:moveTo>
                <a:cubicBezTo>
                  <a:pt x="1490677" y="812576"/>
                  <a:pt x="1492983" y="817760"/>
                  <a:pt x="1492983" y="817760"/>
                </a:cubicBezTo>
                <a:cubicBezTo>
                  <a:pt x="1500819" y="824209"/>
                  <a:pt x="1492983" y="817760"/>
                  <a:pt x="1500473" y="820637"/>
                </a:cubicBezTo>
                <a:lnTo>
                  <a:pt x="1503124" y="829392"/>
                </a:lnTo>
                <a:cubicBezTo>
                  <a:pt x="1492758" y="834004"/>
                  <a:pt x="1497595" y="828127"/>
                  <a:pt x="1489533" y="837922"/>
                </a:cubicBezTo>
                <a:lnTo>
                  <a:pt x="1485268" y="831126"/>
                </a:lnTo>
                <a:lnTo>
                  <a:pt x="1488493" y="827208"/>
                </a:lnTo>
                <a:lnTo>
                  <a:pt x="1490799" y="832392"/>
                </a:lnTo>
                <a:lnTo>
                  <a:pt x="1497248" y="824555"/>
                </a:lnTo>
                <a:lnTo>
                  <a:pt x="1488493" y="827208"/>
                </a:lnTo>
                <a:lnTo>
                  <a:pt x="1481922" y="815229"/>
                </a:lnTo>
                <a:close/>
                <a:moveTo>
                  <a:pt x="1510492" y="812455"/>
                </a:moveTo>
                <a:lnTo>
                  <a:pt x="1504043" y="820291"/>
                </a:lnTo>
                <a:lnTo>
                  <a:pt x="1503349" y="813148"/>
                </a:lnTo>
                <a:close/>
                <a:moveTo>
                  <a:pt x="1366256" y="812039"/>
                </a:moveTo>
                <a:cubicBezTo>
                  <a:pt x="1378009" y="821712"/>
                  <a:pt x="1349093" y="820915"/>
                  <a:pt x="1349093" y="820915"/>
                </a:cubicBezTo>
                <a:lnTo>
                  <a:pt x="1346787" y="815732"/>
                </a:lnTo>
                <a:close/>
                <a:moveTo>
                  <a:pt x="391049" y="811190"/>
                </a:moveTo>
                <a:lnTo>
                  <a:pt x="386212" y="817067"/>
                </a:lnTo>
                <a:lnTo>
                  <a:pt x="396926" y="816027"/>
                </a:lnTo>
                <a:close/>
                <a:moveTo>
                  <a:pt x="1375011" y="809386"/>
                </a:moveTo>
                <a:lnTo>
                  <a:pt x="1384112" y="810305"/>
                </a:lnTo>
                <a:lnTo>
                  <a:pt x="1380888" y="814223"/>
                </a:lnTo>
                <a:close/>
                <a:moveTo>
                  <a:pt x="1398397" y="808918"/>
                </a:moveTo>
                <a:lnTo>
                  <a:pt x="1401049" y="817673"/>
                </a:lnTo>
                <a:lnTo>
                  <a:pt x="1388376" y="817101"/>
                </a:lnTo>
                <a:close/>
                <a:moveTo>
                  <a:pt x="1711868" y="807323"/>
                </a:moveTo>
                <a:cubicBezTo>
                  <a:pt x="1716480" y="817690"/>
                  <a:pt x="1712215" y="810894"/>
                  <a:pt x="1709684" y="821955"/>
                </a:cubicBezTo>
                <a:cubicBezTo>
                  <a:pt x="1707032" y="813200"/>
                  <a:pt x="1707378" y="816771"/>
                  <a:pt x="1711868" y="807323"/>
                </a:cubicBezTo>
                <a:close/>
                <a:moveTo>
                  <a:pt x="1659218" y="803422"/>
                </a:moveTo>
                <a:lnTo>
                  <a:pt x="1666708" y="806300"/>
                </a:lnTo>
                <a:cubicBezTo>
                  <a:pt x="1671319" y="816667"/>
                  <a:pt x="1666361" y="802728"/>
                  <a:pt x="1674891" y="816320"/>
                </a:cubicBezTo>
                <a:cubicBezTo>
                  <a:pt x="1666136" y="818973"/>
                  <a:pt x="1661871" y="812177"/>
                  <a:pt x="1659218" y="803422"/>
                </a:cubicBezTo>
                <a:close/>
                <a:moveTo>
                  <a:pt x="1570856" y="802990"/>
                </a:moveTo>
                <a:lnTo>
                  <a:pt x="1566019" y="808867"/>
                </a:lnTo>
                <a:lnTo>
                  <a:pt x="1563714" y="803683"/>
                </a:lnTo>
                <a:close/>
                <a:moveTo>
                  <a:pt x="384826" y="802782"/>
                </a:moveTo>
                <a:lnTo>
                  <a:pt x="385519" y="809924"/>
                </a:lnTo>
                <a:lnTo>
                  <a:pt x="390702" y="807619"/>
                </a:lnTo>
                <a:lnTo>
                  <a:pt x="393927" y="803701"/>
                </a:lnTo>
                <a:close/>
                <a:moveTo>
                  <a:pt x="1404846" y="801082"/>
                </a:moveTo>
                <a:lnTo>
                  <a:pt x="1412335" y="803960"/>
                </a:lnTo>
                <a:lnTo>
                  <a:pt x="1407498" y="809837"/>
                </a:lnTo>
                <a:close/>
                <a:moveTo>
                  <a:pt x="1633526" y="798707"/>
                </a:moveTo>
                <a:lnTo>
                  <a:pt x="1634220" y="805850"/>
                </a:lnTo>
                <a:lnTo>
                  <a:pt x="1627077" y="806543"/>
                </a:lnTo>
                <a:close/>
                <a:moveTo>
                  <a:pt x="1364869" y="797754"/>
                </a:moveTo>
                <a:cubicBezTo>
                  <a:pt x="1375930" y="800285"/>
                  <a:pt x="1361297" y="798100"/>
                  <a:pt x="1374317" y="802244"/>
                </a:cubicBezTo>
                <a:lnTo>
                  <a:pt x="1369827" y="811692"/>
                </a:lnTo>
                <a:lnTo>
                  <a:pt x="1366256" y="812039"/>
                </a:lnTo>
                <a:close/>
                <a:moveTo>
                  <a:pt x="1444129" y="797268"/>
                </a:moveTo>
                <a:lnTo>
                  <a:pt x="1450006" y="802105"/>
                </a:lnTo>
                <a:lnTo>
                  <a:pt x="1443211" y="806370"/>
                </a:lnTo>
                <a:close/>
                <a:moveTo>
                  <a:pt x="1283649" y="796627"/>
                </a:moveTo>
                <a:cubicBezTo>
                  <a:pt x="1287913" y="803423"/>
                  <a:pt x="1283995" y="800199"/>
                  <a:pt x="1293444" y="804689"/>
                </a:cubicBezTo>
                <a:cubicBezTo>
                  <a:pt x="1283250" y="811085"/>
                  <a:pt x="1286338" y="808082"/>
                  <a:pt x="1283853" y="805113"/>
                </a:cubicBezTo>
                <a:lnTo>
                  <a:pt x="1280906" y="803588"/>
                </a:lnTo>
                <a:lnTo>
                  <a:pt x="1277081" y="807291"/>
                </a:lnTo>
                <a:cubicBezTo>
                  <a:pt x="1274496" y="810246"/>
                  <a:pt x="1277951" y="807545"/>
                  <a:pt x="1268446" y="807115"/>
                </a:cubicBezTo>
                <a:lnTo>
                  <a:pt x="1276507" y="797321"/>
                </a:lnTo>
                <a:lnTo>
                  <a:pt x="1280425" y="800545"/>
                </a:lnTo>
                <a:close/>
                <a:moveTo>
                  <a:pt x="1674769" y="796505"/>
                </a:moveTo>
                <a:lnTo>
                  <a:pt x="1677075" y="801689"/>
                </a:lnTo>
                <a:lnTo>
                  <a:pt x="1668320" y="804341"/>
                </a:lnTo>
                <a:close/>
                <a:moveTo>
                  <a:pt x="1398969" y="796245"/>
                </a:moveTo>
                <a:lnTo>
                  <a:pt x="1398397" y="808918"/>
                </a:lnTo>
                <a:lnTo>
                  <a:pt x="1392519" y="804082"/>
                </a:lnTo>
                <a:close/>
                <a:moveTo>
                  <a:pt x="365929" y="793803"/>
                </a:moveTo>
                <a:lnTo>
                  <a:pt x="361092" y="799680"/>
                </a:lnTo>
                <a:lnTo>
                  <a:pt x="357174" y="796455"/>
                </a:lnTo>
                <a:close/>
                <a:moveTo>
                  <a:pt x="1647464" y="793749"/>
                </a:moveTo>
                <a:lnTo>
                  <a:pt x="1655300" y="800199"/>
                </a:lnTo>
                <a:lnTo>
                  <a:pt x="1648158" y="800892"/>
                </a:lnTo>
                <a:close/>
                <a:moveTo>
                  <a:pt x="1463598" y="793576"/>
                </a:moveTo>
                <a:lnTo>
                  <a:pt x="1471781" y="803597"/>
                </a:lnTo>
                <a:lnTo>
                  <a:pt x="1464985" y="807862"/>
                </a:lnTo>
                <a:close/>
                <a:moveTo>
                  <a:pt x="1506022" y="791935"/>
                </a:moveTo>
                <a:cubicBezTo>
                  <a:pt x="1508096" y="792410"/>
                  <a:pt x="1510544" y="794425"/>
                  <a:pt x="1517860" y="795518"/>
                </a:cubicBezTo>
                <a:lnTo>
                  <a:pt x="1511412" y="803353"/>
                </a:lnTo>
                <a:lnTo>
                  <a:pt x="1520944" y="801751"/>
                </a:lnTo>
                <a:cubicBezTo>
                  <a:pt x="1521549" y="801017"/>
                  <a:pt x="1521951" y="800527"/>
                  <a:pt x="1529268" y="801619"/>
                </a:cubicBezTo>
                <a:lnTo>
                  <a:pt x="1510492" y="812455"/>
                </a:lnTo>
                <a:lnTo>
                  <a:pt x="1511411" y="803353"/>
                </a:lnTo>
                <a:lnTo>
                  <a:pt x="1507493" y="800129"/>
                </a:lnTo>
                <a:cubicBezTo>
                  <a:pt x="1504616" y="807618"/>
                  <a:pt x="1504616" y="807618"/>
                  <a:pt x="1501391" y="811536"/>
                </a:cubicBezTo>
                <a:cubicBezTo>
                  <a:pt x="1498166" y="815454"/>
                  <a:pt x="1504962" y="811190"/>
                  <a:pt x="1496207" y="813842"/>
                </a:cubicBezTo>
                <a:lnTo>
                  <a:pt x="1488024" y="803822"/>
                </a:lnTo>
                <a:cubicBezTo>
                  <a:pt x="1496779" y="801169"/>
                  <a:pt x="1491249" y="799904"/>
                  <a:pt x="1495514" y="806699"/>
                </a:cubicBezTo>
                <a:lnTo>
                  <a:pt x="1501963" y="798863"/>
                </a:lnTo>
                <a:lnTo>
                  <a:pt x="1496433" y="797598"/>
                </a:lnTo>
                <a:cubicBezTo>
                  <a:pt x="1502249" y="792527"/>
                  <a:pt x="1503948" y="791461"/>
                  <a:pt x="1506022" y="791935"/>
                </a:cubicBezTo>
                <a:close/>
                <a:moveTo>
                  <a:pt x="1686748" y="789935"/>
                </a:moveTo>
                <a:lnTo>
                  <a:pt x="1687441" y="797078"/>
                </a:lnTo>
                <a:lnTo>
                  <a:pt x="1681911" y="795812"/>
                </a:lnTo>
                <a:close/>
                <a:moveTo>
                  <a:pt x="277220" y="789798"/>
                </a:moveTo>
                <a:lnTo>
                  <a:pt x="279527" y="794982"/>
                </a:lnTo>
                <a:cubicBezTo>
                  <a:pt x="283097" y="794635"/>
                  <a:pt x="275261" y="788186"/>
                  <a:pt x="285056" y="796247"/>
                </a:cubicBezTo>
                <a:lnTo>
                  <a:pt x="287015" y="797860"/>
                </a:lnTo>
                <a:cubicBezTo>
                  <a:pt x="292892" y="802697"/>
                  <a:pt x="290014" y="810186"/>
                  <a:pt x="292667" y="818940"/>
                </a:cubicBezTo>
                <a:lnTo>
                  <a:pt x="275504" y="827816"/>
                </a:lnTo>
                <a:cubicBezTo>
                  <a:pt x="264096" y="821714"/>
                  <a:pt x="268361" y="828510"/>
                  <a:pt x="260525" y="822061"/>
                </a:cubicBezTo>
                <a:cubicBezTo>
                  <a:pt x="258567" y="820449"/>
                  <a:pt x="260180" y="818490"/>
                  <a:pt x="259833" y="814919"/>
                </a:cubicBezTo>
                <a:lnTo>
                  <a:pt x="254302" y="813653"/>
                </a:lnTo>
                <a:cubicBezTo>
                  <a:pt x="262767" y="803368"/>
                  <a:pt x="258145" y="804493"/>
                  <a:pt x="259532" y="802246"/>
                </a:cubicBezTo>
                <a:cubicBezTo>
                  <a:pt x="259994" y="801497"/>
                  <a:pt x="261124" y="800373"/>
                  <a:pt x="263629" y="798327"/>
                </a:cubicBezTo>
                <a:cubicBezTo>
                  <a:pt x="268465" y="792451"/>
                  <a:pt x="265588" y="799940"/>
                  <a:pt x="277220" y="789798"/>
                </a:cubicBezTo>
                <a:close/>
                <a:moveTo>
                  <a:pt x="1416131" y="787370"/>
                </a:moveTo>
                <a:lnTo>
                  <a:pt x="1425233" y="788289"/>
                </a:lnTo>
                <a:lnTo>
                  <a:pt x="1418784" y="796124"/>
                </a:lnTo>
                <a:lnTo>
                  <a:pt x="1436641" y="794391"/>
                </a:lnTo>
                <a:lnTo>
                  <a:pt x="1435722" y="803493"/>
                </a:lnTo>
                <a:lnTo>
                  <a:pt x="1432498" y="807410"/>
                </a:lnTo>
                <a:lnTo>
                  <a:pt x="1421090" y="801308"/>
                </a:lnTo>
                <a:lnTo>
                  <a:pt x="1423743" y="810063"/>
                </a:lnTo>
                <a:cubicBezTo>
                  <a:pt x="1411763" y="816633"/>
                  <a:pt x="1418906" y="815940"/>
                  <a:pt x="1406233" y="815368"/>
                </a:cubicBezTo>
                <a:lnTo>
                  <a:pt x="1414641" y="809144"/>
                </a:lnTo>
                <a:lnTo>
                  <a:pt x="1415560" y="800042"/>
                </a:lnTo>
                <a:lnTo>
                  <a:pt x="1418784" y="796125"/>
                </a:lnTo>
                <a:close/>
                <a:moveTo>
                  <a:pt x="1291710" y="786832"/>
                </a:moveTo>
                <a:lnTo>
                  <a:pt x="1299546" y="793281"/>
                </a:lnTo>
                <a:lnTo>
                  <a:pt x="1292404" y="793975"/>
                </a:lnTo>
                <a:close/>
                <a:moveTo>
                  <a:pt x="1536635" y="784682"/>
                </a:moveTo>
                <a:lnTo>
                  <a:pt x="1535716" y="793784"/>
                </a:lnTo>
                <a:lnTo>
                  <a:pt x="1527880" y="787335"/>
                </a:lnTo>
                <a:lnTo>
                  <a:pt x="1533064" y="785029"/>
                </a:lnTo>
                <a:close/>
                <a:moveTo>
                  <a:pt x="1450744" y="779508"/>
                </a:moveTo>
                <a:lnTo>
                  <a:pt x="1452504" y="779671"/>
                </a:lnTo>
                <a:cubicBezTo>
                  <a:pt x="1453797" y="780221"/>
                  <a:pt x="1450359" y="780780"/>
                  <a:pt x="1450585" y="779632"/>
                </a:cubicBezTo>
                <a:close/>
                <a:moveTo>
                  <a:pt x="1357605" y="778633"/>
                </a:moveTo>
                <a:lnTo>
                  <a:pt x="1365441" y="785082"/>
                </a:lnTo>
                <a:lnTo>
                  <a:pt x="1358645" y="789347"/>
                </a:lnTo>
                <a:close/>
                <a:moveTo>
                  <a:pt x="1570041" y="776031"/>
                </a:moveTo>
                <a:lnTo>
                  <a:pt x="1577531" y="778909"/>
                </a:lnTo>
                <a:lnTo>
                  <a:pt x="1572694" y="784786"/>
                </a:lnTo>
                <a:close/>
                <a:moveTo>
                  <a:pt x="1672688" y="775078"/>
                </a:moveTo>
                <a:lnTo>
                  <a:pt x="1678218" y="776343"/>
                </a:lnTo>
                <a:lnTo>
                  <a:pt x="1670157" y="786139"/>
                </a:lnTo>
                <a:close/>
                <a:moveTo>
                  <a:pt x="1382257" y="772633"/>
                </a:moveTo>
                <a:lnTo>
                  <a:pt x="1389746" y="775511"/>
                </a:lnTo>
                <a:lnTo>
                  <a:pt x="1383297" y="783348"/>
                </a:lnTo>
                <a:close/>
                <a:moveTo>
                  <a:pt x="1182147" y="772235"/>
                </a:moveTo>
                <a:lnTo>
                  <a:pt x="1186065" y="775460"/>
                </a:lnTo>
                <a:lnTo>
                  <a:pt x="1183564" y="776217"/>
                </a:lnTo>
                <a:close/>
                <a:moveTo>
                  <a:pt x="1603795" y="770952"/>
                </a:moveTo>
                <a:lnTo>
                  <a:pt x="1610019" y="779360"/>
                </a:lnTo>
                <a:lnTo>
                  <a:pt x="1598387" y="789502"/>
                </a:lnTo>
                <a:lnTo>
                  <a:pt x="1603916" y="790767"/>
                </a:lnTo>
                <a:lnTo>
                  <a:pt x="1597467" y="798603"/>
                </a:lnTo>
                <a:lnTo>
                  <a:pt x="1595162" y="793420"/>
                </a:lnTo>
                <a:lnTo>
                  <a:pt x="1584448" y="794460"/>
                </a:lnTo>
                <a:cubicBezTo>
                  <a:pt x="1580183" y="787664"/>
                  <a:pt x="1586060" y="792501"/>
                  <a:pt x="1578571" y="789623"/>
                </a:cubicBezTo>
                <a:lnTo>
                  <a:pt x="1579490" y="780521"/>
                </a:lnTo>
                <a:lnTo>
                  <a:pt x="1584674" y="778216"/>
                </a:lnTo>
                <a:lnTo>
                  <a:pt x="1587326" y="786971"/>
                </a:lnTo>
                <a:lnTo>
                  <a:pt x="1590551" y="783052"/>
                </a:lnTo>
                <a:lnTo>
                  <a:pt x="1594469" y="786277"/>
                </a:lnTo>
                <a:cubicBezTo>
                  <a:pt x="1602530" y="776482"/>
                  <a:pt x="1597693" y="782359"/>
                  <a:pt x="1600224" y="771299"/>
                </a:cubicBezTo>
                <a:close/>
                <a:moveTo>
                  <a:pt x="1511862" y="770865"/>
                </a:moveTo>
                <a:lnTo>
                  <a:pt x="1518085" y="779274"/>
                </a:lnTo>
                <a:lnTo>
                  <a:pt x="1525228" y="778580"/>
                </a:lnTo>
                <a:lnTo>
                  <a:pt x="1527880" y="787335"/>
                </a:lnTo>
                <a:lnTo>
                  <a:pt x="1519126" y="789988"/>
                </a:lnTo>
                <a:lnTo>
                  <a:pt x="1516820" y="784804"/>
                </a:lnTo>
                <a:lnTo>
                  <a:pt x="1508065" y="787456"/>
                </a:lnTo>
                <a:cubicBezTo>
                  <a:pt x="1503800" y="780661"/>
                  <a:pt x="1509677" y="785497"/>
                  <a:pt x="1502188" y="782620"/>
                </a:cubicBezTo>
                <a:close/>
                <a:moveTo>
                  <a:pt x="1551492" y="770623"/>
                </a:moveTo>
                <a:lnTo>
                  <a:pt x="1553798" y="775806"/>
                </a:lnTo>
                <a:lnTo>
                  <a:pt x="1557022" y="771888"/>
                </a:lnTo>
                <a:cubicBezTo>
                  <a:pt x="1563246" y="780297"/>
                  <a:pt x="1561634" y="782255"/>
                  <a:pt x="1560715" y="791357"/>
                </a:cubicBezTo>
                <a:lnTo>
                  <a:pt x="1568204" y="794234"/>
                </a:lnTo>
                <a:lnTo>
                  <a:pt x="1558184" y="802417"/>
                </a:lnTo>
                <a:cubicBezTo>
                  <a:pt x="1556918" y="807947"/>
                  <a:pt x="1561755" y="802070"/>
                  <a:pt x="1553694" y="811865"/>
                </a:cubicBezTo>
                <a:lnTo>
                  <a:pt x="1548164" y="810599"/>
                </a:lnTo>
                <a:cubicBezTo>
                  <a:pt x="1555879" y="797234"/>
                  <a:pt x="1548736" y="797927"/>
                  <a:pt x="1539287" y="793437"/>
                </a:cubicBezTo>
                <a:lnTo>
                  <a:pt x="1544124" y="787560"/>
                </a:lnTo>
                <a:lnTo>
                  <a:pt x="1540206" y="784335"/>
                </a:lnTo>
                <a:lnTo>
                  <a:pt x="1543431" y="780417"/>
                </a:lnTo>
                <a:lnTo>
                  <a:pt x="1539513" y="777193"/>
                </a:lnTo>
                <a:cubicBezTo>
                  <a:pt x="1546309" y="772928"/>
                  <a:pt x="1541472" y="778805"/>
                  <a:pt x="1544350" y="771316"/>
                </a:cubicBezTo>
                <a:lnTo>
                  <a:pt x="1548268" y="774540"/>
                </a:lnTo>
                <a:close/>
                <a:moveTo>
                  <a:pt x="1264114" y="769460"/>
                </a:moveTo>
                <a:cubicBezTo>
                  <a:pt x="1266591" y="769444"/>
                  <a:pt x="1269356" y="770077"/>
                  <a:pt x="1274080" y="772322"/>
                </a:cubicBezTo>
                <a:cubicBezTo>
                  <a:pt x="1263713" y="776934"/>
                  <a:pt x="1265325" y="774975"/>
                  <a:pt x="1256570" y="777627"/>
                </a:cubicBezTo>
                <a:lnTo>
                  <a:pt x="1255877" y="770485"/>
                </a:lnTo>
                <a:cubicBezTo>
                  <a:pt x="1259448" y="770138"/>
                  <a:pt x="1261637" y="769475"/>
                  <a:pt x="1264114" y="769460"/>
                </a:cubicBezTo>
                <a:close/>
                <a:moveTo>
                  <a:pt x="1454029" y="769271"/>
                </a:moveTo>
                <a:cubicBezTo>
                  <a:pt x="1460599" y="781250"/>
                  <a:pt x="1455641" y="767312"/>
                  <a:pt x="1462211" y="779291"/>
                </a:cubicBezTo>
                <a:cubicBezTo>
                  <a:pt x="1453456" y="781944"/>
                  <a:pt x="1458987" y="783209"/>
                  <a:pt x="1454722" y="776414"/>
                </a:cubicBezTo>
                <a:lnTo>
                  <a:pt x="1450744" y="779508"/>
                </a:lnTo>
                <a:lnTo>
                  <a:pt x="1445968" y="779066"/>
                </a:lnTo>
                <a:lnTo>
                  <a:pt x="1450232" y="785861"/>
                </a:lnTo>
                <a:lnTo>
                  <a:pt x="1453456" y="781944"/>
                </a:lnTo>
                <a:cubicBezTo>
                  <a:pt x="1455415" y="783556"/>
                  <a:pt x="1457375" y="785169"/>
                  <a:pt x="1454151" y="789086"/>
                </a:cubicBezTo>
                <a:cubicBezTo>
                  <a:pt x="1447701" y="796922"/>
                  <a:pt x="1447354" y="793351"/>
                  <a:pt x="1445049" y="788167"/>
                </a:cubicBezTo>
                <a:lnTo>
                  <a:pt x="1436641" y="794391"/>
                </a:lnTo>
                <a:lnTo>
                  <a:pt x="1440784" y="781371"/>
                </a:lnTo>
                <a:lnTo>
                  <a:pt x="1445968" y="779065"/>
                </a:lnTo>
                <a:lnTo>
                  <a:pt x="1446886" y="769964"/>
                </a:lnTo>
                <a:lnTo>
                  <a:pt x="1449192" y="775148"/>
                </a:lnTo>
                <a:close/>
                <a:moveTo>
                  <a:pt x="1296773" y="764711"/>
                </a:moveTo>
                <a:lnTo>
                  <a:pt x="1304956" y="774732"/>
                </a:lnTo>
                <a:lnTo>
                  <a:pt x="1299772" y="777037"/>
                </a:lnTo>
                <a:lnTo>
                  <a:pt x="1300120" y="780608"/>
                </a:lnTo>
                <a:lnTo>
                  <a:pt x="1307608" y="783486"/>
                </a:lnTo>
                <a:lnTo>
                  <a:pt x="1299200" y="789710"/>
                </a:lnTo>
                <a:lnTo>
                  <a:pt x="1300119" y="780609"/>
                </a:lnTo>
                <a:lnTo>
                  <a:pt x="1296548" y="780955"/>
                </a:lnTo>
                <a:lnTo>
                  <a:pt x="1294242" y="775772"/>
                </a:lnTo>
                <a:lnTo>
                  <a:pt x="1285140" y="774853"/>
                </a:lnTo>
                <a:lnTo>
                  <a:pt x="1289977" y="768976"/>
                </a:lnTo>
                <a:cubicBezTo>
                  <a:pt x="1296426" y="761140"/>
                  <a:pt x="1289977" y="768976"/>
                  <a:pt x="1296773" y="764711"/>
                </a:cubicBezTo>
                <a:close/>
                <a:moveTo>
                  <a:pt x="1487782" y="764191"/>
                </a:moveTo>
                <a:lnTo>
                  <a:pt x="1488475" y="771334"/>
                </a:lnTo>
                <a:lnTo>
                  <a:pt x="1492393" y="774558"/>
                </a:lnTo>
                <a:lnTo>
                  <a:pt x="1487556" y="780435"/>
                </a:lnTo>
                <a:lnTo>
                  <a:pt x="1482026" y="779170"/>
                </a:lnTo>
                <a:lnTo>
                  <a:pt x="1480761" y="784700"/>
                </a:lnTo>
                <a:lnTo>
                  <a:pt x="1475231" y="783434"/>
                </a:lnTo>
                <a:lnTo>
                  <a:pt x="1478108" y="775945"/>
                </a:lnTo>
                <a:lnTo>
                  <a:pt x="1482026" y="779169"/>
                </a:lnTo>
                <a:lnTo>
                  <a:pt x="1488475" y="771333"/>
                </a:lnTo>
                <a:lnTo>
                  <a:pt x="1484557" y="768109"/>
                </a:lnTo>
                <a:close/>
                <a:moveTo>
                  <a:pt x="1797681" y="762943"/>
                </a:moveTo>
                <a:lnTo>
                  <a:pt x="1803211" y="764208"/>
                </a:lnTo>
                <a:lnTo>
                  <a:pt x="1801946" y="769738"/>
                </a:lnTo>
                <a:lnTo>
                  <a:pt x="1794803" y="770432"/>
                </a:lnTo>
                <a:close/>
                <a:moveTo>
                  <a:pt x="1732705" y="762042"/>
                </a:moveTo>
                <a:lnTo>
                  <a:pt x="1740195" y="764919"/>
                </a:lnTo>
                <a:lnTo>
                  <a:pt x="1733399" y="769184"/>
                </a:lnTo>
                <a:close/>
                <a:moveTo>
                  <a:pt x="1427989" y="760984"/>
                </a:moveTo>
                <a:lnTo>
                  <a:pt x="1435825" y="767433"/>
                </a:lnTo>
                <a:lnTo>
                  <a:pt x="1421540" y="768820"/>
                </a:lnTo>
                <a:close/>
                <a:moveTo>
                  <a:pt x="1505291" y="758886"/>
                </a:moveTo>
                <a:lnTo>
                  <a:pt x="1511515" y="767294"/>
                </a:lnTo>
                <a:lnTo>
                  <a:pt x="1504025" y="764416"/>
                </a:lnTo>
                <a:cubicBezTo>
                  <a:pt x="1499535" y="773865"/>
                  <a:pt x="1500801" y="768334"/>
                  <a:pt x="1499882" y="777436"/>
                </a:cubicBezTo>
                <a:lnTo>
                  <a:pt x="1492393" y="774558"/>
                </a:lnTo>
                <a:lnTo>
                  <a:pt x="1496883" y="765110"/>
                </a:lnTo>
                <a:close/>
                <a:moveTo>
                  <a:pt x="1537491" y="758689"/>
                </a:moveTo>
                <a:cubicBezTo>
                  <a:pt x="1538182" y="758848"/>
                  <a:pt x="1538759" y="760144"/>
                  <a:pt x="1543656" y="764174"/>
                </a:cubicBezTo>
                <a:cubicBezTo>
                  <a:pt x="1531330" y="767173"/>
                  <a:pt x="1542391" y="769704"/>
                  <a:pt x="1530637" y="760031"/>
                </a:cubicBezTo>
                <a:cubicBezTo>
                  <a:pt x="1535994" y="759510"/>
                  <a:pt x="1536800" y="758531"/>
                  <a:pt x="1537491" y="758689"/>
                </a:cubicBezTo>
                <a:close/>
                <a:moveTo>
                  <a:pt x="1324996" y="758366"/>
                </a:moveTo>
                <a:lnTo>
                  <a:pt x="1324077" y="767468"/>
                </a:lnTo>
                <a:lnTo>
                  <a:pt x="1318200" y="762631"/>
                </a:lnTo>
                <a:close/>
                <a:moveTo>
                  <a:pt x="1414970" y="756841"/>
                </a:moveTo>
                <a:cubicBezTo>
                  <a:pt x="1416011" y="767555"/>
                  <a:pt x="1419235" y="763636"/>
                  <a:pt x="1412439" y="767901"/>
                </a:cubicBezTo>
                <a:lnTo>
                  <a:pt x="1421888" y="772391"/>
                </a:lnTo>
                <a:lnTo>
                  <a:pt x="1422234" y="775963"/>
                </a:lnTo>
                <a:cubicBezTo>
                  <a:pt x="1409908" y="778962"/>
                  <a:pt x="1410827" y="769860"/>
                  <a:pt x="1404950" y="765023"/>
                </a:cubicBezTo>
                <a:close/>
                <a:moveTo>
                  <a:pt x="1241817" y="755627"/>
                </a:moveTo>
                <a:lnTo>
                  <a:pt x="1251959" y="767260"/>
                </a:lnTo>
                <a:lnTo>
                  <a:pt x="1255877" y="770485"/>
                </a:lnTo>
                <a:cubicBezTo>
                  <a:pt x="1245509" y="775096"/>
                  <a:pt x="1247469" y="776709"/>
                  <a:pt x="1237673" y="768647"/>
                </a:cubicBezTo>
                <a:cubicBezTo>
                  <a:pt x="1244123" y="760811"/>
                  <a:pt x="1242510" y="762770"/>
                  <a:pt x="1241817" y="755627"/>
                </a:cubicBezTo>
                <a:close/>
                <a:moveTo>
                  <a:pt x="1479599" y="754171"/>
                </a:moveTo>
                <a:cubicBezTo>
                  <a:pt x="1483864" y="760967"/>
                  <a:pt x="1483517" y="757395"/>
                  <a:pt x="1482598" y="766497"/>
                </a:cubicBezTo>
                <a:lnTo>
                  <a:pt x="1471191" y="760395"/>
                </a:lnTo>
                <a:close/>
                <a:moveTo>
                  <a:pt x="1391237" y="753738"/>
                </a:moveTo>
                <a:lnTo>
                  <a:pt x="1381217" y="761921"/>
                </a:lnTo>
                <a:lnTo>
                  <a:pt x="1380523" y="754778"/>
                </a:lnTo>
                <a:close/>
                <a:moveTo>
                  <a:pt x="1250572" y="752975"/>
                </a:moveTo>
                <a:lnTo>
                  <a:pt x="1256449" y="757812"/>
                </a:lnTo>
                <a:lnTo>
                  <a:pt x="1251265" y="760117"/>
                </a:lnTo>
                <a:close/>
                <a:moveTo>
                  <a:pt x="1401951" y="752697"/>
                </a:moveTo>
                <a:lnTo>
                  <a:pt x="1411399" y="757187"/>
                </a:lnTo>
                <a:lnTo>
                  <a:pt x="1400685" y="758227"/>
                </a:lnTo>
                <a:close/>
                <a:moveTo>
                  <a:pt x="1363932" y="750981"/>
                </a:moveTo>
                <a:lnTo>
                  <a:pt x="1367850" y="754206"/>
                </a:lnTo>
                <a:cubicBezTo>
                  <a:pt x="1363013" y="760083"/>
                  <a:pt x="1366238" y="756165"/>
                  <a:pt x="1359095" y="756858"/>
                </a:cubicBezTo>
                <a:close/>
                <a:moveTo>
                  <a:pt x="1484436" y="748294"/>
                </a:moveTo>
                <a:lnTo>
                  <a:pt x="1490313" y="753131"/>
                </a:lnTo>
                <a:lnTo>
                  <a:pt x="1485129" y="755436"/>
                </a:lnTo>
                <a:close/>
                <a:moveTo>
                  <a:pt x="1527637" y="747704"/>
                </a:moveTo>
                <a:lnTo>
                  <a:pt x="1533168" y="748970"/>
                </a:lnTo>
                <a:lnTo>
                  <a:pt x="1533515" y="752541"/>
                </a:lnTo>
                <a:lnTo>
                  <a:pt x="1523494" y="760724"/>
                </a:lnTo>
                <a:lnTo>
                  <a:pt x="1521535" y="759112"/>
                </a:lnTo>
                <a:close/>
                <a:moveTo>
                  <a:pt x="400358" y="739991"/>
                </a:moveTo>
                <a:lnTo>
                  <a:pt x="393216" y="740684"/>
                </a:lnTo>
                <a:lnTo>
                  <a:pt x="393909" y="747827"/>
                </a:lnTo>
                <a:close/>
                <a:moveTo>
                  <a:pt x="1310589" y="739938"/>
                </a:moveTo>
                <a:lnTo>
                  <a:pt x="1312895" y="745122"/>
                </a:lnTo>
                <a:lnTo>
                  <a:pt x="1304140" y="747774"/>
                </a:lnTo>
                <a:lnTo>
                  <a:pt x="1303447" y="740632"/>
                </a:lnTo>
                <a:close/>
                <a:moveTo>
                  <a:pt x="1537657" y="739522"/>
                </a:moveTo>
                <a:lnTo>
                  <a:pt x="1541575" y="742747"/>
                </a:lnTo>
                <a:lnTo>
                  <a:pt x="1532820" y="745399"/>
                </a:lnTo>
                <a:close/>
                <a:moveTo>
                  <a:pt x="1689036" y="739244"/>
                </a:moveTo>
                <a:lnTo>
                  <a:pt x="1693301" y="746040"/>
                </a:lnTo>
                <a:lnTo>
                  <a:pt x="1682587" y="747080"/>
                </a:lnTo>
                <a:close/>
                <a:moveTo>
                  <a:pt x="1393422" y="739106"/>
                </a:moveTo>
                <a:lnTo>
                  <a:pt x="1392503" y="748207"/>
                </a:lnTo>
                <a:lnTo>
                  <a:pt x="1385013" y="745330"/>
                </a:lnTo>
                <a:close/>
                <a:moveTo>
                  <a:pt x="1544800" y="738829"/>
                </a:moveTo>
                <a:lnTo>
                  <a:pt x="1545494" y="745971"/>
                </a:lnTo>
                <a:lnTo>
                  <a:pt x="1541575" y="742747"/>
                </a:lnTo>
                <a:close/>
                <a:moveTo>
                  <a:pt x="1166007" y="735951"/>
                </a:moveTo>
                <a:cubicBezTo>
                  <a:pt x="1155293" y="736991"/>
                  <a:pt x="1162436" y="736297"/>
                  <a:pt x="1150456" y="742867"/>
                </a:cubicBezTo>
                <a:lnTo>
                  <a:pt x="1156334" y="747704"/>
                </a:lnTo>
                <a:cubicBezTo>
                  <a:pt x="1164170" y="754153"/>
                  <a:pt x="1154721" y="749663"/>
                  <a:pt x="1163822" y="750583"/>
                </a:cubicBezTo>
                <a:cubicBezTo>
                  <a:pt x="1166007" y="735951"/>
                  <a:pt x="1161863" y="748970"/>
                  <a:pt x="1166007" y="735951"/>
                </a:cubicBezTo>
                <a:close/>
                <a:moveTo>
                  <a:pt x="1228270" y="734417"/>
                </a:moveTo>
                <a:lnTo>
                  <a:pt x="1230029" y="734579"/>
                </a:lnTo>
                <a:cubicBezTo>
                  <a:pt x="1231322" y="735130"/>
                  <a:pt x="1227884" y="735689"/>
                  <a:pt x="1228110" y="734540"/>
                </a:cubicBezTo>
                <a:close/>
                <a:moveTo>
                  <a:pt x="1578553" y="733749"/>
                </a:moveTo>
                <a:lnTo>
                  <a:pt x="1582818" y="740545"/>
                </a:lnTo>
                <a:lnTo>
                  <a:pt x="1575675" y="741238"/>
                </a:lnTo>
                <a:close/>
                <a:moveTo>
                  <a:pt x="1497334" y="732622"/>
                </a:moveTo>
                <a:cubicBezTo>
                  <a:pt x="1500333" y="744948"/>
                  <a:pt x="1490538" y="736887"/>
                  <a:pt x="1493190" y="745642"/>
                </a:cubicBezTo>
                <a:lnTo>
                  <a:pt x="1487313" y="740805"/>
                </a:lnTo>
                <a:close/>
                <a:moveTo>
                  <a:pt x="1269919" y="729467"/>
                </a:moveTo>
                <a:lnTo>
                  <a:pt x="1272571" y="738222"/>
                </a:lnTo>
                <a:lnTo>
                  <a:pt x="1265082" y="735344"/>
                </a:lnTo>
                <a:close/>
                <a:moveTo>
                  <a:pt x="1224758" y="728444"/>
                </a:moveTo>
                <a:lnTo>
                  <a:pt x="1232248" y="731322"/>
                </a:lnTo>
                <a:lnTo>
                  <a:pt x="1228270" y="734417"/>
                </a:lnTo>
                <a:lnTo>
                  <a:pt x="1223493" y="733974"/>
                </a:lnTo>
                <a:close/>
                <a:moveTo>
                  <a:pt x="1613919" y="726710"/>
                </a:moveTo>
                <a:cubicBezTo>
                  <a:pt x="1614612" y="733853"/>
                  <a:pt x="1615878" y="728323"/>
                  <a:pt x="1613000" y="735812"/>
                </a:cubicBezTo>
                <a:lnTo>
                  <a:pt x="1608735" y="729016"/>
                </a:lnTo>
                <a:close/>
                <a:moveTo>
                  <a:pt x="406905" y="725612"/>
                </a:moveTo>
                <a:cubicBezTo>
                  <a:pt x="407263" y="725239"/>
                  <a:pt x="407317" y="725797"/>
                  <a:pt x="407138" y="726265"/>
                </a:cubicBezTo>
                <a:lnTo>
                  <a:pt x="406611" y="726317"/>
                </a:lnTo>
                <a:close/>
                <a:moveTo>
                  <a:pt x="1153907" y="722706"/>
                </a:moveTo>
                <a:lnTo>
                  <a:pt x="1154600" y="729849"/>
                </a:lnTo>
                <a:lnTo>
                  <a:pt x="1159784" y="727543"/>
                </a:lnTo>
                <a:lnTo>
                  <a:pt x="1159437" y="723972"/>
                </a:lnTo>
                <a:close/>
                <a:moveTo>
                  <a:pt x="1209780" y="722689"/>
                </a:moveTo>
                <a:lnTo>
                  <a:pt x="1217269" y="725567"/>
                </a:lnTo>
                <a:lnTo>
                  <a:pt x="1210820" y="733403"/>
                </a:lnTo>
                <a:close/>
                <a:moveTo>
                  <a:pt x="1660345" y="722203"/>
                </a:moveTo>
                <a:lnTo>
                  <a:pt x="1659426" y="731305"/>
                </a:lnTo>
                <a:lnTo>
                  <a:pt x="1651937" y="728427"/>
                </a:lnTo>
                <a:close/>
                <a:moveTo>
                  <a:pt x="1523251" y="721094"/>
                </a:moveTo>
                <a:lnTo>
                  <a:pt x="1527516" y="727890"/>
                </a:lnTo>
                <a:lnTo>
                  <a:pt x="1518761" y="730542"/>
                </a:lnTo>
                <a:close/>
                <a:moveTo>
                  <a:pt x="1287082" y="720591"/>
                </a:moveTo>
                <a:lnTo>
                  <a:pt x="1291346" y="727387"/>
                </a:lnTo>
                <a:lnTo>
                  <a:pt x="1280632" y="728427"/>
                </a:lnTo>
                <a:close/>
                <a:moveTo>
                  <a:pt x="376190" y="719638"/>
                </a:moveTo>
                <a:cubicBezTo>
                  <a:pt x="376741" y="718345"/>
                  <a:pt x="377300" y="721783"/>
                  <a:pt x="376151" y="721557"/>
                </a:cubicBezTo>
                <a:lnTo>
                  <a:pt x="376027" y="721397"/>
                </a:lnTo>
                <a:close/>
                <a:moveTo>
                  <a:pt x="1613225" y="719568"/>
                </a:moveTo>
                <a:lnTo>
                  <a:pt x="1619102" y="724405"/>
                </a:lnTo>
                <a:lnTo>
                  <a:pt x="1613919" y="726710"/>
                </a:lnTo>
                <a:close/>
                <a:moveTo>
                  <a:pt x="1252635" y="718528"/>
                </a:moveTo>
                <a:lnTo>
                  <a:pt x="1251716" y="727630"/>
                </a:lnTo>
                <a:lnTo>
                  <a:pt x="1246186" y="726364"/>
                </a:lnTo>
                <a:close/>
                <a:moveTo>
                  <a:pt x="1483274" y="717765"/>
                </a:moveTo>
                <a:lnTo>
                  <a:pt x="1483968" y="724908"/>
                </a:lnTo>
                <a:lnTo>
                  <a:pt x="1473254" y="725948"/>
                </a:lnTo>
                <a:close/>
                <a:moveTo>
                  <a:pt x="1221760" y="716118"/>
                </a:moveTo>
                <a:cubicBezTo>
                  <a:pt x="1229942" y="726139"/>
                  <a:pt x="1225331" y="715772"/>
                  <a:pt x="1222800" y="726832"/>
                </a:cubicBezTo>
                <a:close/>
                <a:moveTo>
                  <a:pt x="1149642" y="715910"/>
                </a:moveTo>
                <a:lnTo>
                  <a:pt x="1144805" y="721787"/>
                </a:lnTo>
                <a:lnTo>
                  <a:pt x="1155519" y="720747"/>
                </a:lnTo>
                <a:close/>
                <a:moveTo>
                  <a:pt x="1327978" y="714818"/>
                </a:moveTo>
                <a:lnTo>
                  <a:pt x="1330977" y="727144"/>
                </a:lnTo>
                <a:lnTo>
                  <a:pt x="1316692" y="728531"/>
                </a:lnTo>
                <a:lnTo>
                  <a:pt x="1317957" y="723001"/>
                </a:lnTo>
                <a:close/>
                <a:moveTo>
                  <a:pt x="401503" y="714646"/>
                </a:moveTo>
                <a:lnTo>
                  <a:pt x="403809" y="719829"/>
                </a:lnTo>
                <a:cubicBezTo>
                  <a:pt x="404645" y="723804"/>
                  <a:pt x="405387" y="725646"/>
                  <a:pt x="405966" y="726379"/>
                </a:cubicBezTo>
                <a:lnTo>
                  <a:pt x="406611" y="726317"/>
                </a:lnTo>
                <a:lnTo>
                  <a:pt x="404849" y="730543"/>
                </a:lnTo>
                <a:lnTo>
                  <a:pt x="396319" y="716951"/>
                </a:lnTo>
                <a:close/>
                <a:moveTo>
                  <a:pt x="13954" y="714421"/>
                </a:moveTo>
                <a:lnTo>
                  <a:pt x="23056" y="715340"/>
                </a:lnTo>
                <a:lnTo>
                  <a:pt x="19831" y="719258"/>
                </a:lnTo>
                <a:lnTo>
                  <a:pt x="9811" y="727441"/>
                </a:lnTo>
                <a:cubicBezTo>
                  <a:pt x="8424" y="713156"/>
                  <a:pt x="9811" y="727441"/>
                  <a:pt x="13954" y="714421"/>
                </a:cubicBezTo>
                <a:close/>
                <a:moveTo>
                  <a:pt x="1555045" y="714402"/>
                </a:moveTo>
                <a:cubicBezTo>
                  <a:pt x="1561616" y="726382"/>
                  <a:pt x="1563800" y="711750"/>
                  <a:pt x="1561616" y="726382"/>
                </a:cubicBezTo>
                <a:cubicBezTo>
                  <a:pt x="1554127" y="723504"/>
                  <a:pt x="1560004" y="728341"/>
                  <a:pt x="1555739" y="721545"/>
                </a:cubicBezTo>
                <a:lnTo>
                  <a:pt x="1548596" y="722238"/>
                </a:lnTo>
                <a:lnTo>
                  <a:pt x="1546290" y="717055"/>
                </a:lnTo>
                <a:close/>
                <a:moveTo>
                  <a:pt x="1248370" y="711732"/>
                </a:moveTo>
                <a:lnTo>
                  <a:pt x="1249064" y="718875"/>
                </a:lnTo>
                <a:lnTo>
                  <a:pt x="1241921" y="719568"/>
                </a:lnTo>
                <a:close/>
                <a:moveTo>
                  <a:pt x="1646632" y="710917"/>
                </a:moveTo>
                <a:lnTo>
                  <a:pt x="1647326" y="718060"/>
                </a:lnTo>
                <a:lnTo>
                  <a:pt x="1639836" y="715182"/>
                </a:lnTo>
                <a:close/>
                <a:moveTo>
                  <a:pt x="1262308" y="706775"/>
                </a:moveTo>
                <a:lnTo>
                  <a:pt x="1278553" y="707000"/>
                </a:lnTo>
                <a:lnTo>
                  <a:pt x="1278899" y="710571"/>
                </a:lnTo>
                <a:lnTo>
                  <a:pt x="1263002" y="713917"/>
                </a:lnTo>
                <a:close/>
                <a:moveTo>
                  <a:pt x="1099870" y="704520"/>
                </a:moveTo>
                <a:lnTo>
                  <a:pt x="1092727" y="705214"/>
                </a:lnTo>
                <a:lnTo>
                  <a:pt x="1093421" y="712357"/>
                </a:lnTo>
                <a:close/>
                <a:moveTo>
                  <a:pt x="1193415" y="702648"/>
                </a:moveTo>
                <a:lnTo>
                  <a:pt x="1197333" y="705873"/>
                </a:lnTo>
                <a:lnTo>
                  <a:pt x="1190190" y="706566"/>
                </a:lnTo>
                <a:close/>
                <a:moveTo>
                  <a:pt x="1436727" y="702457"/>
                </a:moveTo>
                <a:lnTo>
                  <a:pt x="1431890" y="708334"/>
                </a:lnTo>
                <a:lnTo>
                  <a:pt x="1427972" y="705109"/>
                </a:lnTo>
                <a:close/>
                <a:moveTo>
                  <a:pt x="1126481" y="700134"/>
                </a:moveTo>
                <a:lnTo>
                  <a:pt x="1127174" y="707277"/>
                </a:lnTo>
                <a:lnTo>
                  <a:pt x="1132358" y="704971"/>
                </a:lnTo>
                <a:lnTo>
                  <a:pt x="1132011" y="701400"/>
                </a:lnTo>
                <a:close/>
                <a:moveTo>
                  <a:pt x="1149867" y="699666"/>
                </a:moveTo>
                <a:lnTo>
                  <a:pt x="1150561" y="706808"/>
                </a:lnTo>
                <a:lnTo>
                  <a:pt x="1155397" y="700932"/>
                </a:lnTo>
                <a:close/>
                <a:moveTo>
                  <a:pt x="1205741" y="699649"/>
                </a:moveTo>
                <a:lnTo>
                  <a:pt x="1206435" y="706792"/>
                </a:lnTo>
                <a:lnTo>
                  <a:pt x="1197333" y="705873"/>
                </a:lnTo>
                <a:close/>
                <a:moveTo>
                  <a:pt x="1439605" y="694969"/>
                </a:moveTo>
                <a:lnTo>
                  <a:pt x="1436380" y="698887"/>
                </a:lnTo>
                <a:lnTo>
                  <a:pt x="1432462" y="695662"/>
                </a:lnTo>
                <a:close/>
                <a:moveTo>
                  <a:pt x="1513955" y="694959"/>
                </a:moveTo>
                <a:cubicBezTo>
                  <a:pt x="1514401" y="694916"/>
                  <a:pt x="1514488" y="695809"/>
                  <a:pt x="1517253" y="696441"/>
                </a:cubicBezTo>
                <a:lnTo>
                  <a:pt x="1512416" y="702318"/>
                </a:lnTo>
                <a:lnTo>
                  <a:pt x="1508498" y="699094"/>
                </a:lnTo>
                <a:cubicBezTo>
                  <a:pt x="1512702" y="695982"/>
                  <a:pt x="1513508" y="695002"/>
                  <a:pt x="1513955" y="694959"/>
                </a:cubicBezTo>
                <a:close/>
                <a:moveTo>
                  <a:pt x="1388914" y="692680"/>
                </a:moveTo>
                <a:lnTo>
                  <a:pt x="1391567" y="701435"/>
                </a:lnTo>
                <a:cubicBezTo>
                  <a:pt x="1382812" y="704087"/>
                  <a:pt x="1386036" y="700169"/>
                  <a:pt x="1377628" y="706393"/>
                </a:cubicBezTo>
                <a:lnTo>
                  <a:pt x="1380507" y="698904"/>
                </a:lnTo>
                <a:lnTo>
                  <a:pt x="1375323" y="701210"/>
                </a:lnTo>
                <a:cubicBezTo>
                  <a:pt x="1379354" y="696312"/>
                  <a:pt x="1379670" y="694930"/>
                  <a:pt x="1380520" y="694396"/>
                </a:cubicBezTo>
                <a:cubicBezTo>
                  <a:pt x="1381369" y="693863"/>
                  <a:pt x="1382752" y="694180"/>
                  <a:pt x="1388914" y="692680"/>
                </a:cubicBezTo>
                <a:close/>
                <a:moveTo>
                  <a:pt x="1612410" y="692611"/>
                </a:moveTo>
                <a:cubicBezTo>
                  <a:pt x="1616675" y="699406"/>
                  <a:pt x="1610798" y="694570"/>
                  <a:pt x="1618288" y="697448"/>
                </a:cubicBezTo>
                <a:lnTo>
                  <a:pt x="1613451" y="703325"/>
                </a:lnTo>
                <a:cubicBezTo>
                  <a:pt x="1609186" y="696529"/>
                  <a:pt x="1615063" y="701366"/>
                  <a:pt x="1607574" y="698488"/>
                </a:cubicBezTo>
                <a:close/>
                <a:moveTo>
                  <a:pt x="1257004" y="689265"/>
                </a:moveTo>
                <a:cubicBezTo>
                  <a:pt x="1263228" y="697672"/>
                  <a:pt x="1259309" y="694448"/>
                  <a:pt x="1261962" y="703203"/>
                </a:cubicBezTo>
                <a:lnTo>
                  <a:pt x="1246065" y="706549"/>
                </a:lnTo>
                <a:lnTo>
                  <a:pt x="1243759" y="701365"/>
                </a:lnTo>
                <a:lnTo>
                  <a:pt x="1236617" y="702059"/>
                </a:lnTo>
                <a:cubicBezTo>
                  <a:pt x="1237076" y="697508"/>
                  <a:pt x="1238025" y="693361"/>
                  <a:pt x="1240329" y="691559"/>
                </a:cubicBezTo>
                <a:cubicBezTo>
                  <a:pt x="1242633" y="689759"/>
                  <a:pt x="1246290" y="690305"/>
                  <a:pt x="1252167" y="695142"/>
                </a:cubicBezTo>
                <a:close/>
                <a:moveTo>
                  <a:pt x="1480500" y="689195"/>
                </a:moveTo>
                <a:lnTo>
                  <a:pt x="1479928" y="701868"/>
                </a:lnTo>
                <a:lnTo>
                  <a:pt x="1470479" y="697378"/>
                </a:lnTo>
                <a:close/>
                <a:moveTo>
                  <a:pt x="288939" y="687723"/>
                </a:moveTo>
                <a:lnTo>
                  <a:pt x="287673" y="693253"/>
                </a:lnTo>
                <a:lnTo>
                  <a:pt x="282489" y="695559"/>
                </a:lnTo>
                <a:lnTo>
                  <a:pt x="280184" y="690375"/>
                </a:lnTo>
                <a:close/>
                <a:moveTo>
                  <a:pt x="1498357" y="687461"/>
                </a:moveTo>
                <a:lnTo>
                  <a:pt x="1507458" y="688380"/>
                </a:lnTo>
                <a:lnTo>
                  <a:pt x="1507805" y="691952"/>
                </a:lnTo>
                <a:lnTo>
                  <a:pt x="1501009" y="696216"/>
                </a:lnTo>
                <a:close/>
                <a:moveTo>
                  <a:pt x="1202741" y="687323"/>
                </a:moveTo>
                <a:lnTo>
                  <a:pt x="1205047" y="692507"/>
                </a:lnTo>
                <a:lnTo>
                  <a:pt x="1194333" y="693547"/>
                </a:lnTo>
                <a:lnTo>
                  <a:pt x="1191456" y="701036"/>
                </a:lnTo>
                <a:lnTo>
                  <a:pt x="1182007" y="696546"/>
                </a:lnTo>
                <a:lnTo>
                  <a:pt x="1185232" y="692628"/>
                </a:lnTo>
                <a:lnTo>
                  <a:pt x="1194334" y="693547"/>
                </a:lnTo>
                <a:close/>
                <a:moveTo>
                  <a:pt x="1218292" y="680406"/>
                </a:moveTo>
                <a:lnTo>
                  <a:pt x="1222557" y="687202"/>
                </a:lnTo>
                <a:lnTo>
                  <a:pt x="1213802" y="689855"/>
                </a:lnTo>
                <a:close/>
                <a:moveTo>
                  <a:pt x="1126359" y="680319"/>
                </a:moveTo>
                <a:lnTo>
                  <a:pt x="1127053" y="687462"/>
                </a:lnTo>
                <a:lnTo>
                  <a:pt x="1132236" y="685156"/>
                </a:lnTo>
                <a:lnTo>
                  <a:pt x="1133848" y="683197"/>
                </a:lnTo>
                <a:close/>
                <a:moveTo>
                  <a:pt x="1432341" y="675846"/>
                </a:moveTo>
                <a:lnTo>
                  <a:pt x="1434993" y="684601"/>
                </a:lnTo>
                <a:lnTo>
                  <a:pt x="1418749" y="684376"/>
                </a:lnTo>
                <a:close/>
                <a:moveTo>
                  <a:pt x="1204926" y="672691"/>
                </a:moveTo>
                <a:lnTo>
                  <a:pt x="1212415" y="675569"/>
                </a:lnTo>
                <a:lnTo>
                  <a:pt x="1212762" y="679141"/>
                </a:lnTo>
                <a:lnTo>
                  <a:pt x="1205966" y="683405"/>
                </a:lnTo>
                <a:close/>
                <a:moveTo>
                  <a:pt x="1229924" y="670264"/>
                </a:moveTo>
                <a:lnTo>
                  <a:pt x="1237413" y="673142"/>
                </a:lnTo>
                <a:lnTo>
                  <a:pt x="1237760" y="676713"/>
                </a:lnTo>
                <a:lnTo>
                  <a:pt x="1230964" y="680978"/>
                </a:lnTo>
                <a:close/>
                <a:moveTo>
                  <a:pt x="409667" y="668792"/>
                </a:moveTo>
                <a:lnTo>
                  <a:pt x="415197" y="670057"/>
                </a:lnTo>
                <a:lnTo>
                  <a:pt x="410361" y="675934"/>
                </a:lnTo>
                <a:close/>
                <a:moveTo>
                  <a:pt x="1128197" y="662116"/>
                </a:moveTo>
                <a:lnTo>
                  <a:pt x="1122095" y="673524"/>
                </a:lnTo>
                <a:lnTo>
                  <a:pt x="1118177" y="670299"/>
                </a:lnTo>
                <a:lnTo>
                  <a:pt x="1116911" y="675830"/>
                </a:lnTo>
                <a:lnTo>
                  <a:pt x="1115299" y="677788"/>
                </a:lnTo>
                <a:cubicBezTo>
                  <a:pt x="1110748" y="677329"/>
                  <a:pt x="1109769" y="676522"/>
                  <a:pt x="1109323" y="676566"/>
                </a:cubicBezTo>
                <a:cubicBezTo>
                  <a:pt x="1108877" y="676609"/>
                  <a:pt x="1108963" y="677502"/>
                  <a:pt x="1106544" y="680441"/>
                </a:cubicBezTo>
                <a:lnTo>
                  <a:pt x="1110462" y="683665"/>
                </a:lnTo>
                <a:lnTo>
                  <a:pt x="1115299" y="677788"/>
                </a:lnTo>
                <a:lnTo>
                  <a:pt x="1117605" y="682972"/>
                </a:lnTo>
                <a:lnTo>
                  <a:pt x="1120829" y="679054"/>
                </a:lnTo>
                <a:lnTo>
                  <a:pt x="1116911" y="675830"/>
                </a:lnTo>
                <a:lnTo>
                  <a:pt x="1122095" y="673524"/>
                </a:lnTo>
                <a:cubicBezTo>
                  <a:pt x="1129930" y="679973"/>
                  <a:pt x="1126585" y="664075"/>
                  <a:pt x="1128197" y="662116"/>
                </a:cubicBezTo>
                <a:close/>
                <a:moveTo>
                  <a:pt x="1079118" y="657869"/>
                </a:moveTo>
                <a:lnTo>
                  <a:pt x="1079812" y="665012"/>
                </a:lnTo>
                <a:lnTo>
                  <a:pt x="1086608" y="660747"/>
                </a:lnTo>
                <a:close/>
                <a:moveTo>
                  <a:pt x="1706060" y="654679"/>
                </a:moveTo>
                <a:lnTo>
                  <a:pt x="1710325" y="661475"/>
                </a:lnTo>
                <a:lnTo>
                  <a:pt x="1699611" y="662515"/>
                </a:lnTo>
                <a:close/>
                <a:moveTo>
                  <a:pt x="1037182" y="652928"/>
                </a:moveTo>
                <a:lnTo>
                  <a:pt x="1030040" y="653622"/>
                </a:lnTo>
                <a:lnTo>
                  <a:pt x="1030733" y="660764"/>
                </a:lnTo>
                <a:close/>
                <a:moveTo>
                  <a:pt x="406322" y="652894"/>
                </a:moveTo>
                <a:lnTo>
                  <a:pt x="406669" y="656466"/>
                </a:lnTo>
                <a:lnTo>
                  <a:pt x="398260" y="662690"/>
                </a:lnTo>
                <a:lnTo>
                  <a:pt x="395608" y="653935"/>
                </a:lnTo>
                <a:close/>
                <a:moveTo>
                  <a:pt x="367668" y="646959"/>
                </a:moveTo>
                <a:cubicBezTo>
                  <a:pt x="368360" y="647118"/>
                  <a:pt x="368936" y="648414"/>
                  <a:pt x="373834" y="652444"/>
                </a:cubicBezTo>
                <a:cubicBezTo>
                  <a:pt x="361507" y="655444"/>
                  <a:pt x="370609" y="656362"/>
                  <a:pt x="360814" y="648301"/>
                </a:cubicBezTo>
                <a:cubicBezTo>
                  <a:pt x="366171" y="647781"/>
                  <a:pt x="366977" y="646801"/>
                  <a:pt x="367668" y="646959"/>
                </a:cubicBezTo>
                <a:close/>
                <a:moveTo>
                  <a:pt x="1065406" y="646583"/>
                </a:moveTo>
                <a:lnTo>
                  <a:pt x="1058263" y="647277"/>
                </a:lnTo>
                <a:lnTo>
                  <a:pt x="1058957" y="654419"/>
                </a:lnTo>
                <a:close/>
                <a:moveTo>
                  <a:pt x="1548458" y="646548"/>
                </a:moveTo>
                <a:lnTo>
                  <a:pt x="1545234" y="650466"/>
                </a:lnTo>
                <a:lnTo>
                  <a:pt x="1541315" y="647242"/>
                </a:lnTo>
                <a:close/>
                <a:moveTo>
                  <a:pt x="322449" y="643013"/>
                </a:moveTo>
                <a:lnTo>
                  <a:pt x="329939" y="645891"/>
                </a:lnTo>
                <a:lnTo>
                  <a:pt x="323143" y="650156"/>
                </a:lnTo>
                <a:close/>
                <a:moveTo>
                  <a:pt x="1232681" y="642960"/>
                </a:moveTo>
                <a:lnTo>
                  <a:pt x="1233721" y="653674"/>
                </a:lnTo>
                <a:lnTo>
                  <a:pt x="1228538" y="655980"/>
                </a:lnTo>
                <a:lnTo>
                  <a:pt x="1229110" y="643306"/>
                </a:lnTo>
                <a:close/>
                <a:moveTo>
                  <a:pt x="457584" y="642511"/>
                </a:moveTo>
                <a:cubicBezTo>
                  <a:pt x="459890" y="647694"/>
                  <a:pt x="459543" y="644123"/>
                  <a:pt x="456666" y="651612"/>
                </a:cubicBezTo>
                <a:lnTo>
                  <a:pt x="452747" y="648388"/>
                </a:lnTo>
                <a:close/>
                <a:moveTo>
                  <a:pt x="1346042" y="640966"/>
                </a:moveTo>
                <a:lnTo>
                  <a:pt x="1349041" y="653293"/>
                </a:lnTo>
                <a:lnTo>
                  <a:pt x="1338327" y="654333"/>
                </a:lnTo>
                <a:cubicBezTo>
                  <a:pt x="1339939" y="652374"/>
                  <a:pt x="1341205" y="646843"/>
                  <a:pt x="1341205" y="646843"/>
                </a:cubicBezTo>
                <a:cubicBezTo>
                  <a:pt x="1342817" y="644884"/>
                  <a:pt x="1343623" y="643905"/>
                  <a:pt x="1344001" y="643445"/>
                </a:cubicBezTo>
                <a:lnTo>
                  <a:pt x="1344152" y="643262"/>
                </a:lnTo>
                <a:cubicBezTo>
                  <a:pt x="1343976" y="643476"/>
                  <a:pt x="1344127" y="643292"/>
                  <a:pt x="1344228" y="643170"/>
                </a:cubicBezTo>
                <a:close/>
                <a:moveTo>
                  <a:pt x="356203" y="637933"/>
                </a:moveTo>
                <a:lnTo>
                  <a:pt x="362080" y="642770"/>
                </a:lnTo>
                <a:lnTo>
                  <a:pt x="357243" y="648647"/>
                </a:lnTo>
                <a:close/>
                <a:moveTo>
                  <a:pt x="1178073" y="637447"/>
                </a:moveTo>
                <a:lnTo>
                  <a:pt x="1179113" y="648161"/>
                </a:lnTo>
                <a:lnTo>
                  <a:pt x="1173236" y="643324"/>
                </a:lnTo>
                <a:close/>
                <a:moveTo>
                  <a:pt x="1244660" y="636390"/>
                </a:moveTo>
                <a:lnTo>
                  <a:pt x="1247659" y="648716"/>
                </a:lnTo>
                <a:lnTo>
                  <a:pt x="1240517" y="649410"/>
                </a:lnTo>
                <a:lnTo>
                  <a:pt x="1239477" y="638696"/>
                </a:lnTo>
                <a:close/>
                <a:moveTo>
                  <a:pt x="546866" y="633842"/>
                </a:moveTo>
                <a:lnTo>
                  <a:pt x="542029" y="639719"/>
                </a:lnTo>
                <a:lnTo>
                  <a:pt x="552743" y="638679"/>
                </a:lnTo>
                <a:close/>
                <a:moveTo>
                  <a:pt x="510807" y="633738"/>
                </a:moveTo>
                <a:lnTo>
                  <a:pt x="508277" y="644799"/>
                </a:lnTo>
                <a:cubicBezTo>
                  <a:pt x="504704" y="645145"/>
                  <a:pt x="509541" y="639268"/>
                  <a:pt x="503092" y="647104"/>
                </a:cubicBezTo>
                <a:lnTo>
                  <a:pt x="498255" y="652981"/>
                </a:lnTo>
                <a:lnTo>
                  <a:pt x="500215" y="654594"/>
                </a:lnTo>
                <a:lnTo>
                  <a:pt x="507010" y="650328"/>
                </a:lnTo>
                <a:lnTo>
                  <a:pt x="506091" y="659430"/>
                </a:lnTo>
                <a:lnTo>
                  <a:pt x="513234" y="658737"/>
                </a:lnTo>
                <a:lnTo>
                  <a:pt x="512540" y="651594"/>
                </a:lnTo>
                <a:lnTo>
                  <a:pt x="507010" y="650328"/>
                </a:lnTo>
                <a:lnTo>
                  <a:pt x="516683" y="638574"/>
                </a:lnTo>
                <a:close/>
                <a:moveTo>
                  <a:pt x="485461" y="632594"/>
                </a:moveTo>
                <a:lnTo>
                  <a:pt x="479012" y="640430"/>
                </a:lnTo>
                <a:lnTo>
                  <a:pt x="474747" y="633634"/>
                </a:lnTo>
                <a:close/>
                <a:moveTo>
                  <a:pt x="281779" y="632542"/>
                </a:moveTo>
                <a:lnTo>
                  <a:pt x="282819" y="643256"/>
                </a:lnTo>
                <a:lnTo>
                  <a:pt x="276942" y="638419"/>
                </a:lnTo>
                <a:close/>
                <a:moveTo>
                  <a:pt x="382467" y="629976"/>
                </a:moveTo>
                <a:lnTo>
                  <a:pt x="390303" y="636425"/>
                </a:lnTo>
                <a:cubicBezTo>
                  <a:pt x="381895" y="642649"/>
                  <a:pt x="378324" y="642996"/>
                  <a:pt x="368875" y="638506"/>
                </a:cubicBezTo>
                <a:close/>
                <a:moveTo>
                  <a:pt x="1070814" y="628034"/>
                </a:moveTo>
                <a:lnTo>
                  <a:pt x="1064366" y="635869"/>
                </a:lnTo>
                <a:lnTo>
                  <a:pt x="1069896" y="637136"/>
                </a:lnTo>
                <a:lnTo>
                  <a:pt x="1068977" y="646237"/>
                </a:lnTo>
                <a:lnTo>
                  <a:pt x="1076466" y="649114"/>
                </a:lnTo>
                <a:lnTo>
                  <a:pt x="1079691" y="645197"/>
                </a:lnTo>
                <a:lnTo>
                  <a:pt x="1077732" y="643585"/>
                </a:lnTo>
                <a:lnTo>
                  <a:pt x="1082568" y="637708"/>
                </a:lnTo>
                <a:cubicBezTo>
                  <a:pt x="1075079" y="634830"/>
                  <a:pt x="1073121" y="633218"/>
                  <a:pt x="1070814" y="628034"/>
                </a:cubicBezTo>
                <a:close/>
                <a:moveTo>
                  <a:pt x="495828" y="627983"/>
                </a:moveTo>
                <a:lnTo>
                  <a:pt x="492603" y="631901"/>
                </a:lnTo>
                <a:lnTo>
                  <a:pt x="488685" y="628676"/>
                </a:lnTo>
                <a:close/>
                <a:moveTo>
                  <a:pt x="1151686" y="625589"/>
                </a:moveTo>
                <a:lnTo>
                  <a:pt x="1160788" y="626508"/>
                </a:lnTo>
                <a:lnTo>
                  <a:pt x="1157910" y="633997"/>
                </a:lnTo>
                <a:close/>
                <a:moveTo>
                  <a:pt x="1066896" y="624809"/>
                </a:moveTo>
                <a:lnTo>
                  <a:pt x="1059753" y="625503"/>
                </a:lnTo>
                <a:lnTo>
                  <a:pt x="1060447" y="632645"/>
                </a:lnTo>
                <a:close/>
                <a:moveTo>
                  <a:pt x="430505" y="623510"/>
                </a:moveTo>
                <a:lnTo>
                  <a:pt x="434423" y="626735"/>
                </a:lnTo>
                <a:lnTo>
                  <a:pt x="431199" y="630653"/>
                </a:lnTo>
                <a:close/>
                <a:moveTo>
                  <a:pt x="1198113" y="621082"/>
                </a:moveTo>
                <a:cubicBezTo>
                  <a:pt x="1204337" y="629490"/>
                  <a:pt x="1202031" y="624307"/>
                  <a:pt x="1201112" y="633408"/>
                </a:cubicBezTo>
                <a:cubicBezTo>
                  <a:pt x="1186134" y="627653"/>
                  <a:pt x="1201459" y="636980"/>
                  <a:pt x="1186134" y="627653"/>
                </a:cubicBezTo>
                <a:cubicBezTo>
                  <a:pt x="1194889" y="625000"/>
                  <a:pt x="1191317" y="625347"/>
                  <a:pt x="1198113" y="621082"/>
                </a:cubicBezTo>
                <a:close/>
                <a:moveTo>
                  <a:pt x="397324" y="615917"/>
                </a:moveTo>
                <a:cubicBezTo>
                  <a:pt x="401936" y="626284"/>
                  <a:pt x="396977" y="612345"/>
                  <a:pt x="403548" y="624325"/>
                </a:cubicBezTo>
                <a:lnTo>
                  <a:pt x="395140" y="630549"/>
                </a:lnTo>
                <a:lnTo>
                  <a:pt x="384998" y="618916"/>
                </a:lnTo>
                <a:close/>
                <a:moveTo>
                  <a:pt x="1049612" y="613870"/>
                </a:moveTo>
                <a:lnTo>
                  <a:pt x="1046735" y="621359"/>
                </a:lnTo>
                <a:lnTo>
                  <a:pt x="1053877" y="620666"/>
                </a:lnTo>
                <a:close/>
                <a:moveTo>
                  <a:pt x="88692" y="611636"/>
                </a:moveTo>
                <a:cubicBezTo>
                  <a:pt x="95835" y="610942"/>
                  <a:pt x="97794" y="612554"/>
                  <a:pt x="107589" y="620616"/>
                </a:cubicBezTo>
                <a:cubicBezTo>
                  <a:pt x="107589" y="620616"/>
                  <a:pt x="114732" y="619922"/>
                  <a:pt x="118303" y="619576"/>
                </a:cubicBezTo>
                <a:lnTo>
                  <a:pt x="146074" y="645717"/>
                </a:lnTo>
                <a:lnTo>
                  <a:pt x="144808" y="651247"/>
                </a:lnTo>
                <a:lnTo>
                  <a:pt x="150685" y="656084"/>
                </a:lnTo>
                <a:lnTo>
                  <a:pt x="149767" y="665186"/>
                </a:lnTo>
                <a:lnTo>
                  <a:pt x="155297" y="666452"/>
                </a:lnTo>
                <a:lnTo>
                  <a:pt x="148848" y="674288"/>
                </a:lnTo>
                <a:lnTo>
                  <a:pt x="154377" y="675553"/>
                </a:lnTo>
                <a:lnTo>
                  <a:pt x="154153" y="691797"/>
                </a:lnTo>
                <a:lnTo>
                  <a:pt x="148969" y="694102"/>
                </a:lnTo>
                <a:lnTo>
                  <a:pt x="151275" y="699286"/>
                </a:lnTo>
                <a:cubicBezTo>
                  <a:pt x="146091" y="701592"/>
                  <a:pt x="149316" y="697674"/>
                  <a:pt x="146438" y="705163"/>
                </a:cubicBezTo>
                <a:cubicBezTo>
                  <a:pt x="142866" y="705510"/>
                  <a:pt x="149316" y="697674"/>
                  <a:pt x="141255" y="707468"/>
                </a:cubicBezTo>
                <a:lnTo>
                  <a:pt x="138030" y="711386"/>
                </a:lnTo>
                <a:lnTo>
                  <a:pt x="136765" y="716917"/>
                </a:lnTo>
                <a:lnTo>
                  <a:pt x="131581" y="719222"/>
                </a:lnTo>
                <a:lnTo>
                  <a:pt x="128356" y="723141"/>
                </a:lnTo>
                <a:lnTo>
                  <a:pt x="123520" y="729017"/>
                </a:lnTo>
                <a:cubicBezTo>
                  <a:pt x="117071" y="736853"/>
                  <a:pt x="86195" y="734444"/>
                  <a:pt x="77440" y="737096"/>
                </a:cubicBezTo>
                <a:lnTo>
                  <a:pt x="75135" y="731912"/>
                </a:lnTo>
                <a:lnTo>
                  <a:pt x="54626" y="724892"/>
                </a:lnTo>
                <a:cubicBezTo>
                  <a:pt x="50708" y="721667"/>
                  <a:pt x="54626" y="724892"/>
                  <a:pt x="47137" y="722015"/>
                </a:cubicBezTo>
                <a:cubicBezTo>
                  <a:pt x="46791" y="718444"/>
                  <a:pt x="54626" y="724892"/>
                  <a:pt x="44832" y="716832"/>
                </a:cubicBezTo>
                <a:lnTo>
                  <a:pt x="42873" y="715219"/>
                </a:lnTo>
                <a:cubicBezTo>
                  <a:pt x="36996" y="710383"/>
                  <a:pt x="35384" y="712342"/>
                  <a:pt x="29854" y="711076"/>
                </a:cubicBezTo>
                <a:lnTo>
                  <a:pt x="23057" y="715341"/>
                </a:lnTo>
                <a:cubicBezTo>
                  <a:pt x="29506" y="707505"/>
                  <a:pt x="36303" y="703240"/>
                  <a:pt x="26508" y="695179"/>
                </a:cubicBezTo>
                <a:lnTo>
                  <a:pt x="24549" y="693566"/>
                </a:lnTo>
                <a:lnTo>
                  <a:pt x="20630" y="690342"/>
                </a:lnTo>
                <a:lnTo>
                  <a:pt x="21550" y="681241"/>
                </a:lnTo>
                <a:lnTo>
                  <a:pt x="30304" y="678588"/>
                </a:lnTo>
                <a:lnTo>
                  <a:pt x="26265" y="655547"/>
                </a:lnTo>
                <a:lnTo>
                  <a:pt x="31448" y="653241"/>
                </a:lnTo>
                <a:lnTo>
                  <a:pt x="36857" y="634692"/>
                </a:lnTo>
                <a:lnTo>
                  <a:pt x="42041" y="632386"/>
                </a:lnTo>
                <a:lnTo>
                  <a:pt x="44918" y="624897"/>
                </a:lnTo>
                <a:lnTo>
                  <a:pt x="53673" y="622245"/>
                </a:lnTo>
                <a:lnTo>
                  <a:pt x="60469" y="617980"/>
                </a:lnTo>
                <a:lnTo>
                  <a:pt x="61734" y="612450"/>
                </a:lnTo>
                <a:cubicBezTo>
                  <a:pt x="72796" y="614981"/>
                  <a:pt x="77979" y="612676"/>
                  <a:pt x="88692" y="611636"/>
                </a:cubicBezTo>
                <a:close/>
                <a:moveTo>
                  <a:pt x="1360270" y="610454"/>
                </a:moveTo>
                <a:lnTo>
                  <a:pt x="1360434" y="610505"/>
                </a:lnTo>
                <a:cubicBezTo>
                  <a:pt x="1360577" y="610828"/>
                  <a:pt x="1360549" y="611113"/>
                  <a:pt x="1360297" y="610546"/>
                </a:cubicBezTo>
                <a:close/>
                <a:moveTo>
                  <a:pt x="519093" y="607699"/>
                </a:moveTo>
                <a:lnTo>
                  <a:pt x="515868" y="611617"/>
                </a:lnTo>
                <a:lnTo>
                  <a:pt x="511950" y="608393"/>
                </a:lnTo>
                <a:close/>
                <a:moveTo>
                  <a:pt x="1021961" y="607542"/>
                </a:moveTo>
                <a:lnTo>
                  <a:pt x="1026572" y="617909"/>
                </a:lnTo>
                <a:lnTo>
                  <a:pt x="1029797" y="613991"/>
                </a:lnTo>
                <a:lnTo>
                  <a:pt x="1035674" y="618828"/>
                </a:lnTo>
                <a:lnTo>
                  <a:pt x="1033022" y="610073"/>
                </a:lnTo>
                <a:lnTo>
                  <a:pt x="1029797" y="613991"/>
                </a:lnTo>
                <a:close/>
                <a:moveTo>
                  <a:pt x="1075877" y="605913"/>
                </a:moveTo>
                <a:lnTo>
                  <a:pt x="1074611" y="611443"/>
                </a:lnTo>
                <a:lnTo>
                  <a:pt x="1067469" y="612137"/>
                </a:lnTo>
                <a:lnTo>
                  <a:pt x="1069774" y="617320"/>
                </a:lnTo>
                <a:lnTo>
                  <a:pt x="1081100" y="610213"/>
                </a:lnTo>
                <a:close/>
                <a:moveTo>
                  <a:pt x="504461" y="605515"/>
                </a:moveTo>
                <a:cubicBezTo>
                  <a:pt x="506767" y="610699"/>
                  <a:pt x="506420" y="607127"/>
                  <a:pt x="503542" y="614617"/>
                </a:cubicBezTo>
                <a:lnTo>
                  <a:pt x="499624" y="611392"/>
                </a:lnTo>
                <a:close/>
                <a:moveTo>
                  <a:pt x="1358819" y="605479"/>
                </a:moveTo>
                <a:lnTo>
                  <a:pt x="1360270" y="610454"/>
                </a:lnTo>
                <a:lnTo>
                  <a:pt x="1359533" y="610226"/>
                </a:lnTo>
                <a:cubicBezTo>
                  <a:pt x="1359094" y="610635"/>
                  <a:pt x="1358533" y="611816"/>
                  <a:pt x="1357900" y="614581"/>
                </a:cubicBezTo>
                <a:lnTo>
                  <a:pt x="1353982" y="611357"/>
                </a:lnTo>
                <a:close/>
                <a:moveTo>
                  <a:pt x="538561" y="604006"/>
                </a:moveTo>
                <a:cubicBezTo>
                  <a:pt x="538908" y="607578"/>
                  <a:pt x="542132" y="603659"/>
                  <a:pt x="534071" y="613455"/>
                </a:cubicBezTo>
                <a:cubicBezTo>
                  <a:pt x="529234" y="619332"/>
                  <a:pt x="530846" y="617373"/>
                  <a:pt x="525316" y="616107"/>
                </a:cubicBezTo>
                <a:lnTo>
                  <a:pt x="533724" y="609883"/>
                </a:lnTo>
                <a:lnTo>
                  <a:pt x="534990" y="604353"/>
                </a:lnTo>
                <a:close/>
                <a:moveTo>
                  <a:pt x="1448793" y="603953"/>
                </a:moveTo>
                <a:lnTo>
                  <a:pt x="1453057" y="610749"/>
                </a:lnTo>
                <a:lnTo>
                  <a:pt x="1445915" y="611443"/>
                </a:lnTo>
                <a:lnTo>
                  <a:pt x="1445221" y="604300"/>
                </a:lnTo>
                <a:close/>
                <a:moveTo>
                  <a:pt x="1095344" y="602220"/>
                </a:moveTo>
                <a:lnTo>
                  <a:pt x="1104445" y="603139"/>
                </a:lnTo>
                <a:lnTo>
                  <a:pt x="1099609" y="609016"/>
                </a:lnTo>
                <a:close/>
                <a:moveTo>
                  <a:pt x="395937" y="601631"/>
                </a:moveTo>
                <a:lnTo>
                  <a:pt x="401468" y="602897"/>
                </a:lnTo>
                <a:lnTo>
                  <a:pt x="395018" y="610733"/>
                </a:lnTo>
                <a:close/>
                <a:moveTo>
                  <a:pt x="475198" y="601146"/>
                </a:moveTo>
                <a:lnTo>
                  <a:pt x="486605" y="607249"/>
                </a:lnTo>
                <a:lnTo>
                  <a:pt x="488911" y="612432"/>
                </a:lnTo>
                <a:cubicBezTo>
                  <a:pt x="480503" y="618655"/>
                  <a:pt x="475320" y="620961"/>
                  <a:pt x="467137" y="610941"/>
                </a:cubicBezTo>
                <a:lnTo>
                  <a:pt x="472667" y="612206"/>
                </a:lnTo>
                <a:cubicBezTo>
                  <a:pt x="475544" y="604717"/>
                  <a:pt x="474279" y="610248"/>
                  <a:pt x="475198" y="601146"/>
                </a:cubicBezTo>
                <a:close/>
                <a:moveTo>
                  <a:pt x="449853" y="600002"/>
                </a:moveTo>
                <a:lnTo>
                  <a:pt x="456077" y="608410"/>
                </a:lnTo>
                <a:lnTo>
                  <a:pt x="457116" y="619124"/>
                </a:lnTo>
                <a:cubicBezTo>
                  <a:pt x="449627" y="616246"/>
                  <a:pt x="453545" y="619470"/>
                  <a:pt x="449281" y="612675"/>
                </a:cubicBezTo>
                <a:lnTo>
                  <a:pt x="444444" y="618552"/>
                </a:lnTo>
                <a:cubicBezTo>
                  <a:pt x="440179" y="611756"/>
                  <a:pt x="438220" y="610144"/>
                  <a:pt x="432690" y="608878"/>
                </a:cubicBezTo>
                <a:lnTo>
                  <a:pt x="434302" y="606919"/>
                </a:lnTo>
                <a:lnTo>
                  <a:pt x="430384" y="603695"/>
                </a:lnTo>
                <a:close/>
                <a:moveTo>
                  <a:pt x="604803" y="599377"/>
                </a:moveTo>
                <a:lnTo>
                  <a:pt x="596049" y="602030"/>
                </a:lnTo>
                <a:lnTo>
                  <a:pt x="603884" y="608479"/>
                </a:lnTo>
                <a:close/>
                <a:moveTo>
                  <a:pt x="589478" y="590051"/>
                </a:moveTo>
                <a:lnTo>
                  <a:pt x="588461" y="591952"/>
                </a:lnTo>
                <a:lnTo>
                  <a:pt x="587866" y="592010"/>
                </a:lnTo>
                <a:close/>
                <a:moveTo>
                  <a:pt x="556643" y="586029"/>
                </a:moveTo>
                <a:lnTo>
                  <a:pt x="564479" y="592478"/>
                </a:lnTo>
                <a:lnTo>
                  <a:pt x="557683" y="596742"/>
                </a:lnTo>
                <a:close/>
                <a:moveTo>
                  <a:pt x="1099141" y="585630"/>
                </a:moveTo>
                <a:lnTo>
                  <a:pt x="1089121" y="593813"/>
                </a:lnTo>
                <a:lnTo>
                  <a:pt x="1088427" y="586670"/>
                </a:lnTo>
                <a:close/>
                <a:moveTo>
                  <a:pt x="1111467" y="582630"/>
                </a:moveTo>
                <a:lnTo>
                  <a:pt x="1120568" y="583549"/>
                </a:lnTo>
                <a:lnTo>
                  <a:pt x="1115732" y="589426"/>
                </a:lnTo>
                <a:cubicBezTo>
                  <a:pt x="1125180" y="593916"/>
                  <a:pt x="1121609" y="594263"/>
                  <a:pt x="1113547" y="604058"/>
                </a:cubicBezTo>
                <a:cubicBezTo>
                  <a:pt x="1109282" y="597262"/>
                  <a:pt x="1108936" y="593691"/>
                  <a:pt x="1111467" y="582630"/>
                </a:cubicBezTo>
                <a:close/>
                <a:moveTo>
                  <a:pt x="1014004" y="581279"/>
                </a:moveTo>
                <a:lnTo>
                  <a:pt x="1003984" y="589461"/>
                </a:lnTo>
                <a:cubicBezTo>
                  <a:pt x="1001331" y="580707"/>
                  <a:pt x="1003637" y="585890"/>
                  <a:pt x="996149" y="583012"/>
                </a:cubicBezTo>
                <a:lnTo>
                  <a:pt x="1002718" y="594991"/>
                </a:lnTo>
                <a:lnTo>
                  <a:pt x="1012738" y="586809"/>
                </a:lnTo>
                <a:cubicBezTo>
                  <a:pt x="1013779" y="597522"/>
                  <a:pt x="1016657" y="590034"/>
                  <a:pt x="1008596" y="599828"/>
                </a:cubicBezTo>
                <a:lnTo>
                  <a:pt x="1010554" y="601440"/>
                </a:lnTo>
                <a:lnTo>
                  <a:pt x="1020574" y="593258"/>
                </a:lnTo>
                <a:cubicBezTo>
                  <a:pt x="1024267" y="612726"/>
                  <a:pt x="1012738" y="586809"/>
                  <a:pt x="1018391" y="607890"/>
                </a:cubicBezTo>
                <a:lnTo>
                  <a:pt x="1023228" y="602013"/>
                </a:lnTo>
                <a:cubicBezTo>
                  <a:pt x="1026452" y="598095"/>
                  <a:pt x="1028064" y="596136"/>
                  <a:pt x="1022186" y="591299"/>
                </a:cubicBezTo>
                <a:lnTo>
                  <a:pt x="1020227" y="589686"/>
                </a:lnTo>
                <a:cubicBezTo>
                  <a:pt x="1010433" y="581625"/>
                  <a:pt x="1016657" y="590034"/>
                  <a:pt x="1014004" y="581279"/>
                </a:cubicBezTo>
                <a:close/>
                <a:moveTo>
                  <a:pt x="554337" y="580845"/>
                </a:moveTo>
                <a:lnTo>
                  <a:pt x="556643" y="586029"/>
                </a:lnTo>
                <a:lnTo>
                  <a:pt x="551112" y="584763"/>
                </a:lnTo>
                <a:close/>
                <a:moveTo>
                  <a:pt x="606294" y="577604"/>
                </a:moveTo>
                <a:lnTo>
                  <a:pt x="599498" y="581869"/>
                </a:lnTo>
                <a:lnTo>
                  <a:pt x="599845" y="585440"/>
                </a:lnTo>
                <a:lnTo>
                  <a:pt x="608947" y="586359"/>
                </a:lnTo>
                <a:cubicBezTo>
                  <a:pt x="608027" y="595460"/>
                  <a:pt x="607680" y="591889"/>
                  <a:pt x="611945" y="598685"/>
                </a:cubicBezTo>
                <a:cubicBezTo>
                  <a:pt x="618048" y="587277"/>
                  <a:pt x="616089" y="585665"/>
                  <a:pt x="606294" y="577604"/>
                </a:cubicBezTo>
                <a:close/>
                <a:moveTo>
                  <a:pt x="1089346" y="577568"/>
                </a:moveTo>
                <a:lnTo>
                  <a:pt x="1086121" y="581486"/>
                </a:lnTo>
                <a:lnTo>
                  <a:pt x="1082203" y="578262"/>
                </a:lnTo>
                <a:close/>
                <a:moveTo>
                  <a:pt x="1152363" y="576858"/>
                </a:moveTo>
                <a:lnTo>
                  <a:pt x="1158240" y="581695"/>
                </a:lnTo>
                <a:lnTo>
                  <a:pt x="1155015" y="585613"/>
                </a:lnTo>
                <a:lnTo>
                  <a:pt x="1149138" y="580776"/>
                </a:lnTo>
                <a:close/>
                <a:moveTo>
                  <a:pt x="962966" y="575419"/>
                </a:moveTo>
                <a:lnTo>
                  <a:pt x="963660" y="582562"/>
                </a:lnTo>
                <a:lnTo>
                  <a:pt x="970456" y="578297"/>
                </a:lnTo>
                <a:close/>
                <a:moveTo>
                  <a:pt x="1008734" y="575144"/>
                </a:moveTo>
                <a:cubicBezTo>
                  <a:pt x="1007441" y="574594"/>
                  <a:pt x="1010879" y="574034"/>
                  <a:pt x="1010653" y="575183"/>
                </a:cubicBezTo>
                <a:lnTo>
                  <a:pt x="1010493" y="575307"/>
                </a:lnTo>
                <a:close/>
                <a:moveTo>
                  <a:pt x="962273" y="568277"/>
                </a:moveTo>
                <a:lnTo>
                  <a:pt x="955130" y="568970"/>
                </a:lnTo>
                <a:lnTo>
                  <a:pt x="955824" y="576113"/>
                </a:lnTo>
                <a:close/>
                <a:moveTo>
                  <a:pt x="304635" y="564799"/>
                </a:moveTo>
                <a:lnTo>
                  <a:pt x="306414" y="570670"/>
                </a:lnTo>
                <a:lnTo>
                  <a:pt x="315862" y="575161"/>
                </a:lnTo>
                <a:lnTo>
                  <a:pt x="319780" y="578385"/>
                </a:lnTo>
                <a:cubicBezTo>
                  <a:pt x="327616" y="584834"/>
                  <a:pt x="321739" y="579997"/>
                  <a:pt x="322086" y="583569"/>
                </a:cubicBezTo>
                <a:cubicBezTo>
                  <a:pt x="327616" y="584834"/>
                  <a:pt x="323698" y="581610"/>
                  <a:pt x="327962" y="588405"/>
                </a:cubicBezTo>
                <a:cubicBezTo>
                  <a:pt x="319209" y="591058"/>
                  <a:pt x="324738" y="592323"/>
                  <a:pt x="320474" y="585527"/>
                </a:cubicBezTo>
                <a:cubicBezTo>
                  <a:pt x="309535" y="602812"/>
                  <a:pt x="325085" y="595894"/>
                  <a:pt x="314146" y="613179"/>
                </a:cubicBezTo>
                <a:lnTo>
                  <a:pt x="311840" y="607995"/>
                </a:lnTo>
                <a:lnTo>
                  <a:pt x="305738" y="619402"/>
                </a:lnTo>
                <a:cubicBezTo>
                  <a:pt x="300208" y="618136"/>
                  <a:pt x="304126" y="621361"/>
                  <a:pt x="299861" y="614565"/>
                </a:cubicBezTo>
                <a:lnTo>
                  <a:pt x="295025" y="620442"/>
                </a:lnTo>
                <a:lnTo>
                  <a:pt x="292719" y="615259"/>
                </a:lnTo>
                <a:lnTo>
                  <a:pt x="282005" y="616299"/>
                </a:lnTo>
                <a:lnTo>
                  <a:pt x="279699" y="611115"/>
                </a:lnTo>
                <a:lnTo>
                  <a:pt x="270944" y="613768"/>
                </a:lnTo>
                <a:lnTo>
                  <a:pt x="272210" y="608238"/>
                </a:lnTo>
                <a:lnTo>
                  <a:pt x="266680" y="606973"/>
                </a:lnTo>
                <a:lnTo>
                  <a:pt x="273129" y="599136"/>
                </a:lnTo>
                <a:lnTo>
                  <a:pt x="267599" y="597871"/>
                </a:lnTo>
                <a:lnTo>
                  <a:pt x="270823" y="593953"/>
                </a:lnTo>
                <a:lnTo>
                  <a:pt x="266905" y="590728"/>
                </a:lnTo>
                <a:cubicBezTo>
                  <a:pt x="276579" y="578975"/>
                  <a:pt x="274048" y="590035"/>
                  <a:pt x="271048" y="577709"/>
                </a:cubicBezTo>
                <a:lnTo>
                  <a:pt x="279803" y="575057"/>
                </a:lnTo>
                <a:lnTo>
                  <a:pt x="281069" y="569526"/>
                </a:lnTo>
                <a:cubicBezTo>
                  <a:pt x="293395" y="566527"/>
                  <a:pt x="291436" y="564915"/>
                  <a:pt x="304108" y="565487"/>
                </a:cubicBezTo>
                <a:close/>
                <a:moveTo>
                  <a:pt x="675066" y="561914"/>
                </a:moveTo>
                <a:lnTo>
                  <a:pt x="664352" y="562955"/>
                </a:lnTo>
                <a:lnTo>
                  <a:pt x="674147" y="571016"/>
                </a:lnTo>
                <a:close/>
                <a:moveTo>
                  <a:pt x="1480691" y="561203"/>
                </a:moveTo>
                <a:lnTo>
                  <a:pt x="1488180" y="564081"/>
                </a:lnTo>
                <a:lnTo>
                  <a:pt x="1483343" y="569958"/>
                </a:lnTo>
                <a:cubicBezTo>
                  <a:pt x="1477119" y="561549"/>
                  <a:pt x="1477813" y="568692"/>
                  <a:pt x="1480691" y="561203"/>
                </a:cubicBezTo>
                <a:close/>
                <a:moveTo>
                  <a:pt x="1404655" y="557770"/>
                </a:moveTo>
                <a:lnTo>
                  <a:pt x="1403736" y="566872"/>
                </a:lnTo>
                <a:lnTo>
                  <a:pt x="1398206" y="565606"/>
                </a:lnTo>
                <a:close/>
                <a:moveTo>
                  <a:pt x="948560" y="556991"/>
                </a:moveTo>
                <a:lnTo>
                  <a:pt x="942111" y="564827"/>
                </a:lnTo>
                <a:lnTo>
                  <a:pt x="939805" y="559643"/>
                </a:lnTo>
                <a:lnTo>
                  <a:pt x="934969" y="565520"/>
                </a:lnTo>
                <a:cubicBezTo>
                  <a:pt x="947989" y="569664"/>
                  <a:pt x="933357" y="567479"/>
                  <a:pt x="946377" y="571623"/>
                </a:cubicBezTo>
                <a:lnTo>
                  <a:pt x="950519" y="558603"/>
                </a:lnTo>
                <a:close/>
                <a:moveTo>
                  <a:pt x="1083694" y="556488"/>
                </a:moveTo>
                <a:lnTo>
                  <a:pt x="1082775" y="565590"/>
                </a:lnTo>
                <a:lnTo>
                  <a:pt x="1074939" y="559141"/>
                </a:lnTo>
                <a:close/>
                <a:moveTo>
                  <a:pt x="1265602" y="555049"/>
                </a:moveTo>
                <a:lnTo>
                  <a:pt x="1275050" y="559539"/>
                </a:lnTo>
                <a:lnTo>
                  <a:pt x="1279314" y="566335"/>
                </a:lnTo>
                <a:lnTo>
                  <a:pt x="1280008" y="573477"/>
                </a:lnTo>
                <a:lnTo>
                  <a:pt x="1273906" y="584884"/>
                </a:lnTo>
                <a:cubicBezTo>
                  <a:pt x="1256049" y="586618"/>
                  <a:pt x="1270681" y="588802"/>
                  <a:pt x="1248907" y="587312"/>
                </a:cubicBezTo>
                <a:cubicBezTo>
                  <a:pt x="1248907" y="587312"/>
                  <a:pt x="1246601" y="582128"/>
                  <a:pt x="1246601" y="582128"/>
                </a:cubicBezTo>
                <a:cubicBezTo>
                  <a:pt x="1238765" y="575679"/>
                  <a:pt x="1248214" y="580169"/>
                  <a:pt x="1239112" y="579250"/>
                </a:cubicBezTo>
                <a:lnTo>
                  <a:pt x="1242337" y="575332"/>
                </a:lnTo>
                <a:lnTo>
                  <a:pt x="1238418" y="572108"/>
                </a:lnTo>
                <a:lnTo>
                  <a:pt x="1248092" y="560353"/>
                </a:lnTo>
                <a:cubicBezTo>
                  <a:pt x="1252929" y="554477"/>
                  <a:pt x="1258459" y="555742"/>
                  <a:pt x="1265602" y="555049"/>
                </a:cubicBezTo>
                <a:close/>
                <a:moveTo>
                  <a:pt x="1124937" y="554287"/>
                </a:moveTo>
                <a:cubicBezTo>
                  <a:pt x="1131161" y="562695"/>
                  <a:pt x="1127589" y="563041"/>
                  <a:pt x="1127589" y="563041"/>
                </a:cubicBezTo>
                <a:lnTo>
                  <a:pt x="1121712" y="558205"/>
                </a:lnTo>
                <a:close/>
                <a:moveTo>
                  <a:pt x="310211" y="554080"/>
                </a:moveTo>
                <a:lnTo>
                  <a:pt x="311322" y="554608"/>
                </a:lnTo>
                <a:lnTo>
                  <a:pt x="309506" y="558429"/>
                </a:lnTo>
                <a:lnTo>
                  <a:pt x="304635" y="564799"/>
                </a:lnTo>
                <a:lnTo>
                  <a:pt x="303762" y="561916"/>
                </a:lnTo>
                <a:cubicBezTo>
                  <a:pt x="310558" y="557651"/>
                  <a:pt x="307333" y="561569"/>
                  <a:pt x="310211" y="554080"/>
                </a:cubicBezTo>
                <a:close/>
                <a:moveTo>
                  <a:pt x="1165200" y="552151"/>
                </a:moveTo>
                <a:lnTo>
                  <a:pt x="1166649" y="554011"/>
                </a:lnTo>
                <a:lnTo>
                  <a:pt x="1165908" y="556532"/>
                </a:lnTo>
                <a:cubicBezTo>
                  <a:pt x="1164539" y="556946"/>
                  <a:pt x="1163400" y="551594"/>
                  <a:pt x="1165200" y="552151"/>
                </a:cubicBezTo>
                <a:close/>
                <a:moveTo>
                  <a:pt x="654210" y="551322"/>
                </a:moveTo>
                <a:lnTo>
                  <a:pt x="654904" y="558464"/>
                </a:lnTo>
                <a:lnTo>
                  <a:pt x="650985" y="555240"/>
                </a:lnTo>
                <a:close/>
                <a:moveTo>
                  <a:pt x="1167792" y="550126"/>
                </a:moveTo>
                <a:lnTo>
                  <a:pt x="1175280" y="553003"/>
                </a:lnTo>
                <a:lnTo>
                  <a:pt x="1170444" y="558880"/>
                </a:lnTo>
                <a:lnTo>
                  <a:pt x="1166649" y="554011"/>
                </a:lnTo>
                <a:close/>
                <a:moveTo>
                  <a:pt x="547645" y="549051"/>
                </a:moveTo>
                <a:cubicBezTo>
                  <a:pt x="562052" y="567479"/>
                  <a:pt x="555828" y="559072"/>
                  <a:pt x="551685" y="572091"/>
                </a:cubicBezTo>
                <a:cubicBezTo>
                  <a:pt x="534175" y="577396"/>
                  <a:pt x="544889" y="576355"/>
                  <a:pt x="531870" y="572213"/>
                </a:cubicBezTo>
                <a:cubicBezTo>
                  <a:pt x="531176" y="565069"/>
                  <a:pt x="533482" y="570254"/>
                  <a:pt x="529217" y="563457"/>
                </a:cubicBezTo>
                <a:lnTo>
                  <a:pt x="533707" y="554009"/>
                </a:lnTo>
                <a:cubicBezTo>
                  <a:pt x="542462" y="551356"/>
                  <a:pt x="540850" y="553315"/>
                  <a:pt x="547645" y="549051"/>
                </a:cubicBezTo>
                <a:close/>
                <a:moveTo>
                  <a:pt x="623334" y="548912"/>
                </a:moveTo>
                <a:lnTo>
                  <a:pt x="636701" y="556627"/>
                </a:lnTo>
                <a:lnTo>
                  <a:pt x="633823" y="564117"/>
                </a:lnTo>
                <a:lnTo>
                  <a:pt x="630252" y="564463"/>
                </a:lnTo>
                <a:lnTo>
                  <a:pt x="629558" y="557321"/>
                </a:lnTo>
                <a:cubicBezTo>
                  <a:pt x="620456" y="556402"/>
                  <a:pt x="624374" y="559626"/>
                  <a:pt x="623334" y="548912"/>
                </a:cubicBezTo>
                <a:close/>
                <a:moveTo>
                  <a:pt x="693494" y="547508"/>
                </a:moveTo>
                <a:cubicBezTo>
                  <a:pt x="683821" y="559262"/>
                  <a:pt x="688312" y="549814"/>
                  <a:pt x="678291" y="557996"/>
                </a:cubicBezTo>
                <a:lnTo>
                  <a:pt x="682555" y="564792"/>
                </a:lnTo>
                <a:cubicBezTo>
                  <a:pt x="690617" y="554997"/>
                  <a:pt x="685780" y="560874"/>
                  <a:pt x="696147" y="556263"/>
                </a:cubicBezTo>
                <a:close/>
                <a:moveTo>
                  <a:pt x="801325" y="544249"/>
                </a:moveTo>
                <a:lnTo>
                  <a:pt x="792570" y="546902"/>
                </a:lnTo>
                <a:lnTo>
                  <a:pt x="796488" y="550126"/>
                </a:lnTo>
                <a:close/>
                <a:moveTo>
                  <a:pt x="744139" y="542366"/>
                </a:moveTo>
                <a:cubicBezTo>
                  <a:pt x="744384" y="542567"/>
                  <a:pt x="744471" y="543460"/>
                  <a:pt x="739920" y="543001"/>
                </a:cubicBezTo>
                <a:cubicBezTo>
                  <a:pt x="739002" y="552103"/>
                  <a:pt x="735084" y="548878"/>
                  <a:pt x="744185" y="549796"/>
                </a:cubicBezTo>
                <a:lnTo>
                  <a:pt x="740960" y="553714"/>
                </a:lnTo>
                <a:lnTo>
                  <a:pt x="739348" y="555673"/>
                </a:lnTo>
                <a:lnTo>
                  <a:pt x="743266" y="558897"/>
                </a:lnTo>
                <a:cubicBezTo>
                  <a:pt x="748103" y="553021"/>
                  <a:pt x="751327" y="549103"/>
                  <a:pt x="747409" y="545878"/>
                </a:cubicBezTo>
                <a:cubicBezTo>
                  <a:pt x="743491" y="542654"/>
                  <a:pt x="743894" y="542164"/>
                  <a:pt x="744139" y="542366"/>
                </a:cubicBezTo>
                <a:close/>
                <a:moveTo>
                  <a:pt x="1532872" y="541717"/>
                </a:moveTo>
                <a:lnTo>
                  <a:pt x="1533566" y="548860"/>
                </a:lnTo>
                <a:lnTo>
                  <a:pt x="1529647" y="545635"/>
                </a:lnTo>
                <a:close/>
                <a:moveTo>
                  <a:pt x="835078" y="539169"/>
                </a:moveTo>
                <a:lnTo>
                  <a:pt x="830241" y="545046"/>
                </a:lnTo>
                <a:cubicBezTo>
                  <a:pt x="843261" y="549190"/>
                  <a:pt x="829323" y="554147"/>
                  <a:pt x="843261" y="549190"/>
                </a:cubicBezTo>
                <a:close/>
                <a:moveTo>
                  <a:pt x="1006271" y="538771"/>
                </a:moveTo>
                <a:lnTo>
                  <a:pt x="1015719" y="543261"/>
                </a:lnTo>
                <a:lnTo>
                  <a:pt x="1009617" y="554668"/>
                </a:lnTo>
                <a:lnTo>
                  <a:pt x="1021371" y="564341"/>
                </a:lnTo>
                <a:lnTo>
                  <a:pt x="1014922" y="572177"/>
                </a:lnTo>
                <a:lnTo>
                  <a:pt x="1001209" y="560892"/>
                </a:lnTo>
                <a:lnTo>
                  <a:pt x="994760" y="568728"/>
                </a:lnTo>
                <a:lnTo>
                  <a:pt x="992801" y="567115"/>
                </a:lnTo>
                <a:lnTo>
                  <a:pt x="999250" y="559279"/>
                </a:lnTo>
                <a:lnTo>
                  <a:pt x="986230" y="555136"/>
                </a:lnTo>
                <a:lnTo>
                  <a:pt x="991067" y="549259"/>
                </a:lnTo>
                <a:lnTo>
                  <a:pt x="1001781" y="548218"/>
                </a:lnTo>
                <a:close/>
                <a:moveTo>
                  <a:pt x="1123132" y="538015"/>
                </a:moveTo>
                <a:cubicBezTo>
                  <a:pt x="1123500" y="538317"/>
                  <a:pt x="1123604" y="538814"/>
                  <a:pt x="1122926" y="539077"/>
                </a:cubicBezTo>
                <a:lnTo>
                  <a:pt x="1122813" y="539069"/>
                </a:lnTo>
                <a:close/>
                <a:moveTo>
                  <a:pt x="606050" y="537974"/>
                </a:moveTo>
                <a:lnTo>
                  <a:pt x="613540" y="540851"/>
                </a:lnTo>
                <a:lnTo>
                  <a:pt x="607090" y="548688"/>
                </a:lnTo>
                <a:close/>
                <a:moveTo>
                  <a:pt x="1096245" y="537245"/>
                </a:moveTo>
                <a:lnTo>
                  <a:pt x="1104082" y="543694"/>
                </a:lnTo>
                <a:lnTo>
                  <a:pt x="1096939" y="544388"/>
                </a:lnTo>
                <a:close/>
                <a:moveTo>
                  <a:pt x="647293" y="535772"/>
                </a:moveTo>
                <a:lnTo>
                  <a:pt x="652823" y="537038"/>
                </a:lnTo>
                <a:lnTo>
                  <a:pt x="653863" y="547751"/>
                </a:lnTo>
                <a:lnTo>
                  <a:pt x="646374" y="544874"/>
                </a:lnTo>
                <a:close/>
                <a:moveTo>
                  <a:pt x="1041984" y="535303"/>
                </a:moveTo>
                <a:lnTo>
                  <a:pt x="1046248" y="542099"/>
                </a:lnTo>
                <a:lnTo>
                  <a:pt x="1040718" y="540833"/>
                </a:lnTo>
                <a:close/>
                <a:moveTo>
                  <a:pt x="865260" y="534437"/>
                </a:moveTo>
                <a:lnTo>
                  <a:pt x="858118" y="535130"/>
                </a:lnTo>
                <a:lnTo>
                  <a:pt x="858812" y="542272"/>
                </a:lnTo>
                <a:close/>
                <a:moveTo>
                  <a:pt x="1052697" y="534263"/>
                </a:moveTo>
                <a:lnTo>
                  <a:pt x="1060533" y="540712"/>
                </a:lnTo>
                <a:lnTo>
                  <a:pt x="1061799" y="535182"/>
                </a:lnTo>
                <a:lnTo>
                  <a:pt x="1067676" y="540019"/>
                </a:lnTo>
                <a:cubicBezTo>
                  <a:pt x="1062492" y="542325"/>
                  <a:pt x="1065717" y="538407"/>
                  <a:pt x="1062839" y="545895"/>
                </a:cubicBezTo>
                <a:cubicBezTo>
                  <a:pt x="1057656" y="548201"/>
                  <a:pt x="1065717" y="538407"/>
                  <a:pt x="1057656" y="548201"/>
                </a:cubicBezTo>
                <a:lnTo>
                  <a:pt x="1056044" y="550160"/>
                </a:lnTo>
                <a:cubicBezTo>
                  <a:pt x="1053625" y="553099"/>
                  <a:pt x="1052503" y="555461"/>
                  <a:pt x="1052273" y="557736"/>
                </a:cubicBezTo>
                <a:lnTo>
                  <a:pt x="1053859" y="564791"/>
                </a:lnTo>
                <a:lnTo>
                  <a:pt x="1058695" y="558915"/>
                </a:lnTo>
                <a:lnTo>
                  <a:pt x="1068144" y="563405"/>
                </a:lnTo>
                <a:lnTo>
                  <a:pt x="1061695" y="571241"/>
                </a:lnTo>
                <a:lnTo>
                  <a:pt x="1061001" y="564098"/>
                </a:lnTo>
                <a:lnTo>
                  <a:pt x="1053860" y="564792"/>
                </a:lnTo>
                <a:lnTo>
                  <a:pt x="1053859" y="564792"/>
                </a:lnTo>
                <a:lnTo>
                  <a:pt x="1050288" y="565139"/>
                </a:lnTo>
                <a:lnTo>
                  <a:pt x="1049594" y="557996"/>
                </a:lnTo>
                <a:lnTo>
                  <a:pt x="1040493" y="557078"/>
                </a:lnTo>
                <a:lnTo>
                  <a:pt x="1043717" y="553159"/>
                </a:lnTo>
                <a:lnTo>
                  <a:pt x="1039799" y="549935"/>
                </a:lnTo>
                <a:lnTo>
                  <a:pt x="1043024" y="546017"/>
                </a:lnTo>
                <a:lnTo>
                  <a:pt x="1046942" y="549241"/>
                </a:lnTo>
                <a:lnTo>
                  <a:pt x="1048207" y="543711"/>
                </a:lnTo>
                <a:lnTo>
                  <a:pt x="1053738" y="544977"/>
                </a:lnTo>
                <a:close/>
                <a:moveTo>
                  <a:pt x="942561" y="532339"/>
                </a:moveTo>
                <a:lnTo>
                  <a:pt x="940030" y="543399"/>
                </a:lnTo>
                <a:lnTo>
                  <a:pt x="933806" y="534991"/>
                </a:lnTo>
                <a:close/>
                <a:moveTo>
                  <a:pt x="1117327" y="531593"/>
                </a:moveTo>
                <a:lnTo>
                  <a:pt x="1121245" y="534818"/>
                </a:lnTo>
                <a:lnTo>
                  <a:pt x="1118020" y="538736"/>
                </a:lnTo>
                <a:lnTo>
                  <a:pt x="1122813" y="539069"/>
                </a:lnTo>
                <a:lnTo>
                  <a:pt x="1121938" y="541961"/>
                </a:lnTo>
                <a:lnTo>
                  <a:pt x="1119060" y="549450"/>
                </a:lnTo>
                <a:cubicBezTo>
                  <a:pt x="1113530" y="548185"/>
                  <a:pt x="1115836" y="553368"/>
                  <a:pt x="1113183" y="544613"/>
                </a:cubicBezTo>
                <a:lnTo>
                  <a:pt x="1105694" y="541735"/>
                </a:lnTo>
                <a:lnTo>
                  <a:pt x="1108918" y="537817"/>
                </a:lnTo>
                <a:lnTo>
                  <a:pt x="1112143" y="533899"/>
                </a:lnTo>
                <a:close/>
                <a:moveTo>
                  <a:pt x="158364" y="530971"/>
                </a:moveTo>
                <a:cubicBezTo>
                  <a:pt x="162629" y="537766"/>
                  <a:pt x="164588" y="539379"/>
                  <a:pt x="170118" y="540644"/>
                </a:cubicBezTo>
                <a:lnTo>
                  <a:pt x="170811" y="547786"/>
                </a:lnTo>
                <a:cubicBezTo>
                  <a:pt x="160444" y="552399"/>
                  <a:pt x="165281" y="546521"/>
                  <a:pt x="157220" y="556317"/>
                </a:cubicBezTo>
                <a:cubicBezTo>
                  <a:pt x="152955" y="549521"/>
                  <a:pt x="158832" y="554358"/>
                  <a:pt x="151343" y="551480"/>
                </a:cubicBezTo>
                <a:lnTo>
                  <a:pt x="147997" y="535582"/>
                </a:lnTo>
                <a:close/>
                <a:moveTo>
                  <a:pt x="852241" y="530293"/>
                </a:moveTo>
                <a:lnTo>
                  <a:pt x="845792" y="538129"/>
                </a:lnTo>
                <a:lnTo>
                  <a:pt x="852935" y="537435"/>
                </a:lnTo>
                <a:close/>
                <a:moveTo>
                  <a:pt x="1095552" y="530103"/>
                </a:moveTo>
                <a:lnTo>
                  <a:pt x="1099470" y="533327"/>
                </a:lnTo>
                <a:lnTo>
                  <a:pt x="1096245" y="537245"/>
                </a:lnTo>
                <a:close/>
                <a:moveTo>
                  <a:pt x="808693" y="527312"/>
                </a:moveTo>
                <a:lnTo>
                  <a:pt x="803857" y="533188"/>
                </a:lnTo>
                <a:lnTo>
                  <a:pt x="809733" y="538025"/>
                </a:lnTo>
                <a:cubicBezTo>
                  <a:pt x="800059" y="549779"/>
                  <a:pt x="802590" y="538718"/>
                  <a:pt x="805590" y="551044"/>
                </a:cubicBezTo>
                <a:lnTo>
                  <a:pt x="810080" y="541596"/>
                </a:lnTo>
                <a:lnTo>
                  <a:pt x="817222" y="540903"/>
                </a:lnTo>
                <a:cubicBezTo>
                  <a:pt x="812610" y="530536"/>
                  <a:pt x="818487" y="535373"/>
                  <a:pt x="808693" y="527312"/>
                </a:cubicBezTo>
                <a:close/>
                <a:moveTo>
                  <a:pt x="963295" y="523116"/>
                </a:moveTo>
                <a:lnTo>
                  <a:pt x="956846" y="530952"/>
                </a:lnTo>
                <a:lnTo>
                  <a:pt x="956153" y="523810"/>
                </a:lnTo>
                <a:close/>
                <a:moveTo>
                  <a:pt x="940024" y="522446"/>
                </a:moveTo>
                <a:cubicBezTo>
                  <a:pt x="940715" y="522604"/>
                  <a:pt x="941694" y="523410"/>
                  <a:pt x="945439" y="524849"/>
                </a:cubicBezTo>
                <a:cubicBezTo>
                  <a:pt x="938643" y="529114"/>
                  <a:pt x="943827" y="526808"/>
                  <a:pt x="936337" y="523930"/>
                </a:cubicBezTo>
                <a:cubicBezTo>
                  <a:pt x="938929" y="522778"/>
                  <a:pt x="939332" y="522288"/>
                  <a:pt x="940024" y="522446"/>
                </a:cubicBezTo>
                <a:close/>
                <a:moveTo>
                  <a:pt x="1109144" y="521573"/>
                </a:moveTo>
                <a:cubicBezTo>
                  <a:pt x="1110843" y="520507"/>
                  <a:pt x="1112715" y="521226"/>
                  <a:pt x="1116633" y="524451"/>
                </a:cubicBezTo>
                <a:cubicBezTo>
                  <a:pt x="1118592" y="526063"/>
                  <a:pt x="1116980" y="528022"/>
                  <a:pt x="1117327" y="531593"/>
                </a:cubicBezTo>
                <a:lnTo>
                  <a:pt x="1102695" y="529409"/>
                </a:lnTo>
                <a:cubicBezTo>
                  <a:pt x="1105919" y="525491"/>
                  <a:pt x="1107445" y="522639"/>
                  <a:pt x="1109144" y="521573"/>
                </a:cubicBezTo>
                <a:close/>
                <a:moveTo>
                  <a:pt x="793714" y="521556"/>
                </a:moveTo>
                <a:lnTo>
                  <a:pt x="795673" y="523168"/>
                </a:lnTo>
                <a:lnTo>
                  <a:pt x="792102" y="523515"/>
                </a:lnTo>
                <a:close/>
                <a:moveTo>
                  <a:pt x="968479" y="520810"/>
                </a:moveTo>
                <a:lnTo>
                  <a:pt x="971131" y="529565"/>
                </a:lnTo>
                <a:lnTo>
                  <a:pt x="965601" y="528300"/>
                </a:lnTo>
                <a:lnTo>
                  <a:pt x="963295" y="523116"/>
                </a:lnTo>
                <a:close/>
                <a:moveTo>
                  <a:pt x="768368" y="520412"/>
                </a:moveTo>
                <a:lnTo>
                  <a:pt x="774245" y="525249"/>
                </a:lnTo>
                <a:lnTo>
                  <a:pt x="769061" y="527555"/>
                </a:lnTo>
                <a:close/>
                <a:moveTo>
                  <a:pt x="1035066" y="519753"/>
                </a:moveTo>
                <a:lnTo>
                  <a:pt x="1044515" y="524243"/>
                </a:lnTo>
                <a:lnTo>
                  <a:pt x="1035760" y="526896"/>
                </a:lnTo>
                <a:close/>
                <a:moveTo>
                  <a:pt x="663762" y="519753"/>
                </a:moveTo>
                <a:lnTo>
                  <a:pt x="664803" y="530467"/>
                </a:lnTo>
                <a:lnTo>
                  <a:pt x="658926" y="525630"/>
                </a:lnTo>
                <a:close/>
                <a:moveTo>
                  <a:pt x="1258564" y="519683"/>
                </a:moveTo>
                <a:lnTo>
                  <a:pt x="1271930" y="527398"/>
                </a:lnTo>
                <a:cubicBezTo>
                  <a:pt x="1271930" y="527398"/>
                  <a:pt x="1272624" y="534540"/>
                  <a:pt x="1271011" y="536499"/>
                </a:cubicBezTo>
                <a:cubicBezTo>
                  <a:pt x="1267787" y="540417"/>
                  <a:pt x="1265828" y="538805"/>
                  <a:pt x="1260644" y="541111"/>
                </a:cubicBezTo>
                <a:lnTo>
                  <a:pt x="1249237" y="535008"/>
                </a:lnTo>
                <a:cubicBezTo>
                  <a:pt x="1249237" y="535008"/>
                  <a:pt x="1248543" y="527866"/>
                  <a:pt x="1250155" y="525907"/>
                </a:cubicBezTo>
                <a:cubicBezTo>
                  <a:pt x="1253380" y="521989"/>
                  <a:pt x="1253727" y="525560"/>
                  <a:pt x="1258564" y="519683"/>
                </a:cubicBezTo>
                <a:close/>
                <a:moveTo>
                  <a:pt x="751777" y="516615"/>
                </a:moveTo>
                <a:lnTo>
                  <a:pt x="750859" y="525716"/>
                </a:lnTo>
                <a:lnTo>
                  <a:pt x="746940" y="522492"/>
                </a:lnTo>
                <a:close/>
                <a:moveTo>
                  <a:pt x="903157" y="516337"/>
                </a:moveTo>
                <a:cubicBezTo>
                  <a:pt x="897054" y="527745"/>
                  <a:pt x="899932" y="520255"/>
                  <a:pt x="899360" y="532928"/>
                </a:cubicBezTo>
                <a:lnTo>
                  <a:pt x="893484" y="528092"/>
                </a:lnTo>
                <a:lnTo>
                  <a:pt x="893483" y="528092"/>
                </a:lnTo>
                <a:lnTo>
                  <a:pt x="896361" y="520602"/>
                </a:lnTo>
                <a:close/>
                <a:moveTo>
                  <a:pt x="1009375" y="515037"/>
                </a:moveTo>
                <a:lnTo>
                  <a:pt x="1013987" y="525404"/>
                </a:lnTo>
                <a:lnTo>
                  <a:pt x="1023435" y="529894"/>
                </a:lnTo>
                <a:lnTo>
                  <a:pt x="1020211" y="533812"/>
                </a:lnTo>
                <a:cubicBezTo>
                  <a:pt x="1030923" y="532772"/>
                  <a:pt x="1024128" y="537036"/>
                  <a:pt x="1032189" y="527242"/>
                </a:cubicBezTo>
                <a:cubicBezTo>
                  <a:pt x="1032883" y="534384"/>
                  <a:pt x="1037148" y="541180"/>
                  <a:pt x="1032311" y="547057"/>
                </a:cubicBezTo>
                <a:cubicBezTo>
                  <a:pt x="1027474" y="552934"/>
                  <a:pt x="1030352" y="545445"/>
                  <a:pt x="1018372" y="552015"/>
                </a:cubicBezTo>
                <a:cubicBezTo>
                  <a:pt x="1013761" y="541648"/>
                  <a:pt x="1031617" y="539914"/>
                  <a:pt x="1009497" y="534852"/>
                </a:cubicBezTo>
                <a:lnTo>
                  <a:pt x="1010415" y="525751"/>
                </a:lnTo>
                <a:cubicBezTo>
                  <a:pt x="1002926" y="522873"/>
                  <a:pt x="1006844" y="526098"/>
                  <a:pt x="1007763" y="516996"/>
                </a:cubicBezTo>
                <a:close/>
                <a:moveTo>
                  <a:pt x="976887" y="514587"/>
                </a:moveTo>
                <a:lnTo>
                  <a:pt x="977927" y="525301"/>
                </a:lnTo>
                <a:lnTo>
                  <a:pt x="972050" y="520464"/>
                </a:lnTo>
                <a:close/>
                <a:moveTo>
                  <a:pt x="890137" y="512194"/>
                </a:moveTo>
                <a:lnTo>
                  <a:pt x="892443" y="517378"/>
                </a:lnTo>
                <a:lnTo>
                  <a:pt x="896361" y="520602"/>
                </a:lnTo>
                <a:cubicBezTo>
                  <a:pt x="887606" y="523255"/>
                  <a:pt x="885994" y="525214"/>
                  <a:pt x="878504" y="522336"/>
                </a:cubicBezTo>
                <a:cubicBezTo>
                  <a:pt x="886913" y="516112"/>
                  <a:pt x="883341" y="516459"/>
                  <a:pt x="890137" y="512194"/>
                </a:cubicBezTo>
                <a:close/>
                <a:moveTo>
                  <a:pt x="1154560" y="511306"/>
                </a:moveTo>
                <a:cubicBezTo>
                  <a:pt x="1154070" y="510903"/>
                  <a:pt x="1153264" y="511882"/>
                  <a:pt x="1155570" y="517065"/>
                </a:cubicBezTo>
                <a:lnTo>
                  <a:pt x="1166283" y="516026"/>
                </a:lnTo>
                <a:cubicBezTo>
                  <a:pt x="1163753" y="527086"/>
                  <a:pt x="1168935" y="524780"/>
                  <a:pt x="1160874" y="534575"/>
                </a:cubicBezTo>
                <a:cubicBezTo>
                  <a:pt x="1153386" y="531698"/>
                  <a:pt x="1151773" y="533657"/>
                  <a:pt x="1143018" y="536309"/>
                </a:cubicBezTo>
                <a:lnTo>
                  <a:pt x="1141978" y="525595"/>
                </a:lnTo>
                <a:lnTo>
                  <a:pt x="1144856" y="518106"/>
                </a:lnTo>
                <a:cubicBezTo>
                  <a:pt x="1151652" y="513841"/>
                  <a:pt x="1142897" y="516493"/>
                  <a:pt x="1151652" y="513841"/>
                </a:cubicBezTo>
                <a:cubicBezTo>
                  <a:pt x="1155223" y="513495"/>
                  <a:pt x="1155050" y="511709"/>
                  <a:pt x="1154560" y="511306"/>
                </a:cubicBezTo>
                <a:close/>
                <a:moveTo>
                  <a:pt x="776430" y="510617"/>
                </a:moveTo>
                <a:lnTo>
                  <a:pt x="780348" y="513841"/>
                </a:lnTo>
                <a:lnTo>
                  <a:pt x="775511" y="519718"/>
                </a:lnTo>
                <a:close/>
                <a:moveTo>
                  <a:pt x="1118817" y="509819"/>
                </a:moveTo>
                <a:lnTo>
                  <a:pt x="1124694" y="514656"/>
                </a:lnTo>
                <a:lnTo>
                  <a:pt x="1117898" y="518921"/>
                </a:lnTo>
                <a:close/>
                <a:moveTo>
                  <a:pt x="1174691" y="509802"/>
                </a:moveTo>
                <a:lnTo>
                  <a:pt x="1183793" y="510720"/>
                </a:lnTo>
                <a:lnTo>
                  <a:pt x="1182527" y="516251"/>
                </a:lnTo>
                <a:close/>
                <a:moveTo>
                  <a:pt x="1055454" y="506959"/>
                </a:moveTo>
                <a:lnTo>
                  <a:pt x="1058107" y="515714"/>
                </a:lnTo>
                <a:lnTo>
                  <a:pt x="1062943" y="509837"/>
                </a:lnTo>
                <a:lnTo>
                  <a:pt x="1066860" y="513061"/>
                </a:lnTo>
                <a:lnTo>
                  <a:pt x="1066861" y="513062"/>
                </a:lnTo>
                <a:lnTo>
                  <a:pt x="1062718" y="526081"/>
                </a:lnTo>
                <a:lnTo>
                  <a:pt x="1063411" y="533223"/>
                </a:lnTo>
                <a:lnTo>
                  <a:pt x="1055229" y="523203"/>
                </a:lnTo>
                <a:lnTo>
                  <a:pt x="1045555" y="534957"/>
                </a:lnTo>
                <a:lnTo>
                  <a:pt x="1044515" y="524243"/>
                </a:lnTo>
                <a:lnTo>
                  <a:pt x="1049698" y="521937"/>
                </a:lnTo>
                <a:close/>
                <a:moveTo>
                  <a:pt x="700048" y="503614"/>
                </a:moveTo>
                <a:cubicBezTo>
                  <a:pt x="704312" y="510409"/>
                  <a:pt x="706271" y="512021"/>
                  <a:pt x="711801" y="513286"/>
                </a:cubicBezTo>
                <a:lnTo>
                  <a:pt x="714800" y="525613"/>
                </a:lnTo>
                <a:lnTo>
                  <a:pt x="709964" y="531489"/>
                </a:lnTo>
                <a:cubicBezTo>
                  <a:pt x="719759" y="539551"/>
                  <a:pt x="713882" y="534714"/>
                  <a:pt x="724942" y="537246"/>
                </a:cubicBezTo>
                <a:cubicBezTo>
                  <a:pt x="722065" y="544734"/>
                  <a:pt x="726901" y="538858"/>
                  <a:pt x="720106" y="543122"/>
                </a:cubicBezTo>
                <a:lnTo>
                  <a:pt x="727941" y="549571"/>
                </a:lnTo>
                <a:lnTo>
                  <a:pt x="732431" y="540123"/>
                </a:lnTo>
                <a:lnTo>
                  <a:pt x="755817" y="539654"/>
                </a:lnTo>
                <a:lnTo>
                  <a:pt x="749368" y="547490"/>
                </a:lnTo>
                <a:lnTo>
                  <a:pt x="756512" y="546797"/>
                </a:lnTo>
                <a:lnTo>
                  <a:pt x="764694" y="556817"/>
                </a:lnTo>
                <a:lnTo>
                  <a:pt x="767572" y="549328"/>
                </a:lnTo>
                <a:lnTo>
                  <a:pt x="773795" y="557736"/>
                </a:lnTo>
                <a:lnTo>
                  <a:pt x="778978" y="555430"/>
                </a:lnTo>
                <a:lnTo>
                  <a:pt x="778632" y="551859"/>
                </a:lnTo>
                <a:lnTo>
                  <a:pt x="769184" y="547369"/>
                </a:lnTo>
                <a:lnTo>
                  <a:pt x="769755" y="534697"/>
                </a:lnTo>
                <a:lnTo>
                  <a:pt x="775633" y="539534"/>
                </a:lnTo>
                <a:lnTo>
                  <a:pt x="780123" y="530085"/>
                </a:lnTo>
                <a:cubicBezTo>
                  <a:pt x="786113" y="526800"/>
                  <a:pt x="786833" y="524927"/>
                  <a:pt x="787639" y="523948"/>
                </a:cubicBezTo>
                <a:lnTo>
                  <a:pt x="792102" y="523515"/>
                </a:lnTo>
                <a:lnTo>
                  <a:pt x="788878" y="527433"/>
                </a:lnTo>
                <a:lnTo>
                  <a:pt x="794175" y="527172"/>
                </a:lnTo>
                <a:lnTo>
                  <a:pt x="799938" y="529963"/>
                </a:lnTo>
                <a:lnTo>
                  <a:pt x="801203" y="524433"/>
                </a:lnTo>
                <a:lnTo>
                  <a:pt x="795673" y="523168"/>
                </a:lnTo>
                <a:lnTo>
                  <a:pt x="791408" y="516372"/>
                </a:lnTo>
                <a:lnTo>
                  <a:pt x="794633" y="512454"/>
                </a:lnTo>
                <a:lnTo>
                  <a:pt x="803735" y="513373"/>
                </a:lnTo>
                <a:lnTo>
                  <a:pt x="807999" y="520169"/>
                </a:lnTo>
                <a:lnTo>
                  <a:pt x="815142" y="519476"/>
                </a:lnTo>
                <a:lnTo>
                  <a:pt x="817794" y="528230"/>
                </a:lnTo>
                <a:lnTo>
                  <a:pt x="830468" y="528803"/>
                </a:lnTo>
                <a:cubicBezTo>
                  <a:pt x="831386" y="519701"/>
                  <a:pt x="826549" y="525578"/>
                  <a:pt x="833345" y="521313"/>
                </a:cubicBezTo>
                <a:lnTo>
                  <a:pt x="839794" y="513477"/>
                </a:lnTo>
                <a:lnTo>
                  <a:pt x="842099" y="518660"/>
                </a:lnTo>
                <a:lnTo>
                  <a:pt x="858343" y="518886"/>
                </a:lnTo>
                <a:cubicBezTo>
                  <a:pt x="869057" y="517846"/>
                  <a:pt x="861914" y="518539"/>
                  <a:pt x="872975" y="521070"/>
                </a:cubicBezTo>
                <a:cubicBezTo>
                  <a:pt x="877239" y="527866"/>
                  <a:pt x="871363" y="523029"/>
                  <a:pt x="878852" y="525907"/>
                </a:cubicBezTo>
                <a:lnTo>
                  <a:pt x="883116" y="532703"/>
                </a:lnTo>
                <a:lnTo>
                  <a:pt x="885994" y="525213"/>
                </a:lnTo>
                <a:lnTo>
                  <a:pt x="893484" y="528092"/>
                </a:lnTo>
                <a:lnTo>
                  <a:pt x="892218" y="533621"/>
                </a:lnTo>
                <a:lnTo>
                  <a:pt x="897749" y="534887"/>
                </a:lnTo>
                <a:lnTo>
                  <a:pt x="900400" y="543641"/>
                </a:lnTo>
                <a:lnTo>
                  <a:pt x="905237" y="537765"/>
                </a:lnTo>
                <a:lnTo>
                  <a:pt x="908461" y="533847"/>
                </a:lnTo>
                <a:lnTo>
                  <a:pt x="917563" y="534766"/>
                </a:lnTo>
                <a:cubicBezTo>
                  <a:pt x="909502" y="544560"/>
                  <a:pt x="909155" y="540989"/>
                  <a:pt x="915380" y="549398"/>
                </a:cubicBezTo>
                <a:lnTo>
                  <a:pt x="918604" y="545480"/>
                </a:lnTo>
                <a:lnTo>
                  <a:pt x="920910" y="550664"/>
                </a:lnTo>
                <a:lnTo>
                  <a:pt x="925747" y="544787"/>
                </a:lnTo>
                <a:cubicBezTo>
                  <a:pt x="916644" y="543867"/>
                  <a:pt x="920562" y="547092"/>
                  <a:pt x="921481" y="537990"/>
                </a:cubicBezTo>
                <a:lnTo>
                  <a:pt x="925399" y="541215"/>
                </a:lnTo>
                <a:lnTo>
                  <a:pt x="928624" y="537297"/>
                </a:lnTo>
                <a:cubicBezTo>
                  <a:pt x="933235" y="547664"/>
                  <a:pt x="927359" y="542828"/>
                  <a:pt x="937153" y="550888"/>
                </a:cubicBezTo>
                <a:cubicBezTo>
                  <a:pt x="938072" y="541786"/>
                  <a:pt x="936807" y="547317"/>
                  <a:pt x="940377" y="546970"/>
                </a:cubicBezTo>
                <a:cubicBezTo>
                  <a:pt x="947520" y="546277"/>
                  <a:pt x="939684" y="539827"/>
                  <a:pt x="944295" y="550195"/>
                </a:cubicBezTo>
                <a:lnTo>
                  <a:pt x="949479" y="547890"/>
                </a:lnTo>
                <a:lnTo>
                  <a:pt x="948785" y="540747"/>
                </a:lnTo>
                <a:lnTo>
                  <a:pt x="957540" y="538094"/>
                </a:lnTo>
                <a:lnTo>
                  <a:pt x="965029" y="540972"/>
                </a:lnTo>
                <a:lnTo>
                  <a:pt x="960193" y="546849"/>
                </a:lnTo>
                <a:lnTo>
                  <a:pt x="957887" y="541666"/>
                </a:lnTo>
                <a:lnTo>
                  <a:pt x="949479" y="547889"/>
                </a:lnTo>
                <a:lnTo>
                  <a:pt x="953050" y="547542"/>
                </a:lnTo>
                <a:lnTo>
                  <a:pt x="948214" y="553419"/>
                </a:lnTo>
                <a:lnTo>
                  <a:pt x="959621" y="559522"/>
                </a:lnTo>
                <a:lnTo>
                  <a:pt x="961233" y="557563"/>
                </a:lnTo>
                <a:lnTo>
                  <a:pt x="953397" y="551113"/>
                </a:lnTo>
                <a:lnTo>
                  <a:pt x="964111" y="550074"/>
                </a:lnTo>
                <a:lnTo>
                  <a:pt x="967110" y="562400"/>
                </a:lnTo>
                <a:lnTo>
                  <a:pt x="970681" y="562052"/>
                </a:lnTo>
                <a:lnTo>
                  <a:pt x="978396" y="548687"/>
                </a:lnTo>
                <a:cubicBezTo>
                  <a:pt x="972173" y="540279"/>
                  <a:pt x="974477" y="545462"/>
                  <a:pt x="975397" y="536361"/>
                </a:cubicBezTo>
                <a:lnTo>
                  <a:pt x="980580" y="534055"/>
                </a:lnTo>
                <a:lnTo>
                  <a:pt x="984272" y="553523"/>
                </a:lnTo>
                <a:lnTo>
                  <a:pt x="980476" y="570114"/>
                </a:lnTo>
                <a:lnTo>
                  <a:pt x="989231" y="567462"/>
                </a:lnTo>
                <a:lnTo>
                  <a:pt x="991883" y="576216"/>
                </a:lnTo>
                <a:lnTo>
                  <a:pt x="997413" y="577482"/>
                </a:lnTo>
                <a:lnTo>
                  <a:pt x="998332" y="568380"/>
                </a:lnTo>
                <a:lnTo>
                  <a:pt x="1003862" y="569646"/>
                </a:lnTo>
                <a:lnTo>
                  <a:pt x="1006515" y="578401"/>
                </a:lnTo>
                <a:lnTo>
                  <a:pt x="1010493" y="575307"/>
                </a:lnTo>
                <a:lnTo>
                  <a:pt x="1015270" y="575748"/>
                </a:lnTo>
                <a:cubicBezTo>
                  <a:pt x="1021840" y="587727"/>
                  <a:pt x="1016882" y="573789"/>
                  <a:pt x="1023452" y="585768"/>
                </a:cubicBezTo>
                <a:lnTo>
                  <a:pt x="1029901" y="577932"/>
                </a:lnTo>
                <a:lnTo>
                  <a:pt x="1024371" y="576667"/>
                </a:lnTo>
                <a:lnTo>
                  <a:pt x="1024943" y="563994"/>
                </a:lnTo>
                <a:lnTo>
                  <a:pt x="1037269" y="560995"/>
                </a:lnTo>
                <a:lnTo>
                  <a:pt x="1036350" y="570097"/>
                </a:lnTo>
                <a:cubicBezTo>
                  <a:pt x="1043840" y="572975"/>
                  <a:pt x="1037962" y="568138"/>
                  <a:pt x="1042227" y="574934"/>
                </a:cubicBezTo>
                <a:lnTo>
                  <a:pt x="1050982" y="572281"/>
                </a:lnTo>
                <a:lnTo>
                  <a:pt x="1055247" y="579078"/>
                </a:lnTo>
                <a:lnTo>
                  <a:pt x="1050411" y="584954"/>
                </a:lnTo>
                <a:lnTo>
                  <a:pt x="1039350" y="582423"/>
                </a:lnTo>
                <a:lnTo>
                  <a:pt x="1040616" y="576893"/>
                </a:lnTo>
                <a:lnTo>
                  <a:pt x="1035431" y="579198"/>
                </a:lnTo>
                <a:cubicBezTo>
                  <a:pt x="1031289" y="592218"/>
                  <a:pt x="1033472" y="577585"/>
                  <a:pt x="1029330" y="590606"/>
                </a:cubicBezTo>
                <a:lnTo>
                  <a:pt x="1044307" y="596360"/>
                </a:lnTo>
                <a:lnTo>
                  <a:pt x="1050411" y="584954"/>
                </a:lnTo>
                <a:lnTo>
                  <a:pt x="1061470" y="587485"/>
                </a:lnTo>
                <a:cubicBezTo>
                  <a:pt x="1064348" y="579995"/>
                  <a:pt x="1059165" y="582302"/>
                  <a:pt x="1066654" y="585179"/>
                </a:cubicBezTo>
                <a:lnTo>
                  <a:pt x="1059286" y="602116"/>
                </a:lnTo>
                <a:lnTo>
                  <a:pt x="1052143" y="602810"/>
                </a:lnTo>
                <a:lnTo>
                  <a:pt x="1058367" y="611218"/>
                </a:lnTo>
                <a:lnTo>
                  <a:pt x="1070000" y="601076"/>
                </a:lnTo>
                <a:lnTo>
                  <a:pt x="1075876" y="605912"/>
                </a:lnTo>
                <a:lnTo>
                  <a:pt x="1075852" y="599578"/>
                </a:lnTo>
                <a:cubicBezTo>
                  <a:pt x="1075570" y="595803"/>
                  <a:pt x="1075096" y="597877"/>
                  <a:pt x="1079673" y="589322"/>
                </a:cubicBezTo>
                <a:lnTo>
                  <a:pt x="1081667" y="609857"/>
                </a:lnTo>
                <a:lnTo>
                  <a:pt x="1083365" y="608791"/>
                </a:lnTo>
                <a:lnTo>
                  <a:pt x="1078876" y="618239"/>
                </a:lnTo>
                <a:lnTo>
                  <a:pt x="1084407" y="619505"/>
                </a:lnTo>
                <a:lnTo>
                  <a:pt x="1087059" y="628259"/>
                </a:lnTo>
                <a:lnTo>
                  <a:pt x="1091549" y="618811"/>
                </a:lnTo>
                <a:lnTo>
                  <a:pt x="1096732" y="616506"/>
                </a:lnTo>
                <a:lnTo>
                  <a:pt x="1094426" y="611322"/>
                </a:lnTo>
                <a:lnTo>
                  <a:pt x="1103181" y="608669"/>
                </a:lnTo>
                <a:lnTo>
                  <a:pt x="1104444" y="615119"/>
                </a:lnTo>
                <a:lnTo>
                  <a:pt x="1105486" y="613853"/>
                </a:lnTo>
                <a:lnTo>
                  <a:pt x="1113322" y="620302"/>
                </a:lnTo>
                <a:lnTo>
                  <a:pt x="1102513" y="617829"/>
                </a:lnTo>
                <a:lnTo>
                  <a:pt x="1099038" y="621689"/>
                </a:lnTo>
                <a:cubicBezTo>
                  <a:pt x="1100078" y="632402"/>
                  <a:pt x="1102955" y="624913"/>
                  <a:pt x="1094894" y="634708"/>
                </a:cubicBezTo>
                <a:lnTo>
                  <a:pt x="1090977" y="631484"/>
                </a:lnTo>
                <a:lnTo>
                  <a:pt x="1084527" y="639320"/>
                </a:lnTo>
                <a:lnTo>
                  <a:pt x="1093056" y="652911"/>
                </a:lnTo>
                <a:lnTo>
                  <a:pt x="1101465" y="646687"/>
                </a:lnTo>
                <a:lnTo>
                  <a:pt x="1100424" y="635973"/>
                </a:lnTo>
                <a:lnTo>
                  <a:pt x="1112057" y="625832"/>
                </a:lnTo>
                <a:lnTo>
                  <a:pt x="1111138" y="634933"/>
                </a:lnTo>
                <a:lnTo>
                  <a:pt x="1105955" y="637239"/>
                </a:lnTo>
                <a:lnTo>
                  <a:pt x="1109873" y="640464"/>
                </a:lnTo>
                <a:lnTo>
                  <a:pt x="1101811" y="650259"/>
                </a:lnTo>
                <a:lnTo>
                  <a:pt x="1107688" y="655095"/>
                </a:lnTo>
                <a:lnTo>
                  <a:pt x="1110912" y="651177"/>
                </a:lnTo>
                <a:lnTo>
                  <a:pt x="1106995" y="647953"/>
                </a:lnTo>
                <a:cubicBezTo>
                  <a:pt x="1113791" y="643688"/>
                  <a:pt x="1105036" y="646341"/>
                  <a:pt x="1113791" y="643688"/>
                </a:cubicBezTo>
                <a:cubicBezTo>
                  <a:pt x="1121280" y="646565"/>
                  <a:pt x="1111485" y="638504"/>
                  <a:pt x="1117708" y="646912"/>
                </a:cubicBezTo>
                <a:lnTo>
                  <a:pt x="1124851" y="646219"/>
                </a:lnTo>
                <a:lnTo>
                  <a:pt x="1130953" y="634812"/>
                </a:lnTo>
                <a:cubicBezTo>
                  <a:pt x="1143973" y="638955"/>
                  <a:pt x="1136483" y="636077"/>
                  <a:pt x="1146851" y="631466"/>
                </a:cubicBezTo>
                <a:cubicBezTo>
                  <a:pt x="1157217" y="626855"/>
                  <a:pt x="1148810" y="633078"/>
                  <a:pt x="1159870" y="635609"/>
                </a:cubicBezTo>
                <a:lnTo>
                  <a:pt x="1156645" y="639527"/>
                </a:lnTo>
                <a:lnTo>
                  <a:pt x="1166094" y="644017"/>
                </a:lnTo>
                <a:lnTo>
                  <a:pt x="1161257" y="649894"/>
                </a:lnTo>
                <a:lnTo>
                  <a:pt x="1151462" y="641833"/>
                </a:lnTo>
                <a:lnTo>
                  <a:pt x="1153074" y="639874"/>
                </a:lnTo>
                <a:lnTo>
                  <a:pt x="1145932" y="640568"/>
                </a:lnTo>
                <a:lnTo>
                  <a:pt x="1146625" y="647710"/>
                </a:lnTo>
                <a:lnTo>
                  <a:pt x="1134299" y="650710"/>
                </a:lnTo>
                <a:cubicBezTo>
                  <a:pt x="1138564" y="657505"/>
                  <a:pt x="1132687" y="652668"/>
                  <a:pt x="1140176" y="655546"/>
                </a:cubicBezTo>
                <a:lnTo>
                  <a:pt x="1135340" y="661423"/>
                </a:lnTo>
                <a:lnTo>
                  <a:pt x="1138685" y="677320"/>
                </a:lnTo>
                <a:lnTo>
                  <a:pt x="1143176" y="667872"/>
                </a:lnTo>
                <a:lnTo>
                  <a:pt x="1151358" y="677892"/>
                </a:lnTo>
                <a:lnTo>
                  <a:pt x="1161378" y="669710"/>
                </a:lnTo>
                <a:lnTo>
                  <a:pt x="1163684" y="674894"/>
                </a:lnTo>
                <a:lnTo>
                  <a:pt x="1173132" y="679383"/>
                </a:lnTo>
                <a:lnTo>
                  <a:pt x="1167949" y="681688"/>
                </a:lnTo>
                <a:lnTo>
                  <a:pt x="1167030" y="690791"/>
                </a:lnTo>
                <a:lnTo>
                  <a:pt x="1172561" y="692056"/>
                </a:lnTo>
                <a:lnTo>
                  <a:pt x="1178783" y="700462"/>
                </a:lnTo>
                <a:lnTo>
                  <a:pt x="1178089" y="693321"/>
                </a:lnTo>
                <a:lnTo>
                  <a:pt x="1182007" y="696546"/>
                </a:lnTo>
                <a:lnTo>
                  <a:pt x="1178784" y="700463"/>
                </a:lnTo>
                <a:lnTo>
                  <a:pt x="1178784" y="700464"/>
                </a:lnTo>
                <a:lnTo>
                  <a:pt x="1177172" y="702423"/>
                </a:lnTo>
                <a:lnTo>
                  <a:pt x="1169682" y="699545"/>
                </a:lnTo>
                <a:cubicBezTo>
                  <a:pt x="1167030" y="690791"/>
                  <a:pt x="1169336" y="695974"/>
                  <a:pt x="1161846" y="693096"/>
                </a:cubicBezTo>
                <a:lnTo>
                  <a:pt x="1164845" y="705422"/>
                </a:lnTo>
                <a:lnTo>
                  <a:pt x="1175559" y="704382"/>
                </a:lnTo>
                <a:lnTo>
                  <a:pt x="1177864" y="709565"/>
                </a:lnTo>
                <a:lnTo>
                  <a:pt x="1185007" y="708872"/>
                </a:lnTo>
                <a:lnTo>
                  <a:pt x="1185354" y="712443"/>
                </a:lnTo>
                <a:lnTo>
                  <a:pt x="1176946" y="718667"/>
                </a:lnTo>
                <a:cubicBezTo>
                  <a:pt x="1176027" y="727768"/>
                  <a:pt x="1174415" y="729727"/>
                  <a:pt x="1180639" y="738135"/>
                </a:cubicBezTo>
                <a:lnTo>
                  <a:pt x="1183864" y="734217"/>
                </a:lnTo>
                <a:lnTo>
                  <a:pt x="1186169" y="739401"/>
                </a:lnTo>
                <a:lnTo>
                  <a:pt x="1187782" y="737442"/>
                </a:lnTo>
                <a:lnTo>
                  <a:pt x="1191677" y="734260"/>
                </a:lnTo>
                <a:lnTo>
                  <a:pt x="1185822" y="735830"/>
                </a:lnTo>
                <a:cubicBezTo>
                  <a:pt x="1181557" y="729034"/>
                  <a:pt x="1187434" y="733871"/>
                  <a:pt x="1179945" y="730993"/>
                </a:cubicBezTo>
                <a:lnTo>
                  <a:pt x="1186047" y="719585"/>
                </a:lnTo>
                <a:cubicBezTo>
                  <a:pt x="1195149" y="720504"/>
                  <a:pt x="1189272" y="715667"/>
                  <a:pt x="1193537" y="722463"/>
                </a:cubicBezTo>
                <a:lnTo>
                  <a:pt x="1199067" y="723729"/>
                </a:lnTo>
                <a:lnTo>
                  <a:pt x="1201945" y="716240"/>
                </a:lnTo>
                <a:lnTo>
                  <a:pt x="1205516" y="715893"/>
                </a:lnTo>
                <a:cubicBezTo>
                  <a:pt x="1206903" y="730178"/>
                  <a:pt x="1205516" y="715893"/>
                  <a:pt x="1201373" y="728913"/>
                </a:cubicBezTo>
                <a:lnTo>
                  <a:pt x="1198406" y="730775"/>
                </a:lnTo>
                <a:lnTo>
                  <a:pt x="1200482" y="735983"/>
                </a:lnTo>
                <a:cubicBezTo>
                  <a:pt x="1201260" y="737034"/>
                  <a:pt x="1202239" y="737840"/>
                  <a:pt x="1204372" y="741238"/>
                </a:cubicBezTo>
                <a:cubicBezTo>
                  <a:pt x="1197576" y="745503"/>
                  <a:pt x="1201147" y="745156"/>
                  <a:pt x="1196882" y="738361"/>
                </a:cubicBezTo>
                <a:lnTo>
                  <a:pt x="1192739" y="751380"/>
                </a:lnTo>
                <a:lnTo>
                  <a:pt x="1185943" y="755644"/>
                </a:lnTo>
                <a:lnTo>
                  <a:pt x="1183065" y="763134"/>
                </a:lnTo>
                <a:lnTo>
                  <a:pt x="1182147" y="772235"/>
                </a:lnTo>
                <a:lnTo>
                  <a:pt x="1177310" y="778112"/>
                </a:lnTo>
                <a:lnTo>
                  <a:pt x="1183564" y="776217"/>
                </a:lnTo>
                <a:lnTo>
                  <a:pt x="1187105" y="786174"/>
                </a:lnTo>
                <a:cubicBezTo>
                  <a:pt x="1196779" y="774420"/>
                  <a:pt x="1186759" y="782602"/>
                  <a:pt x="1196085" y="767277"/>
                </a:cubicBezTo>
                <a:lnTo>
                  <a:pt x="1202308" y="775685"/>
                </a:lnTo>
                <a:lnTo>
                  <a:pt x="1207839" y="776951"/>
                </a:lnTo>
                <a:lnTo>
                  <a:pt x="1210838" y="789277"/>
                </a:lnTo>
                <a:lnTo>
                  <a:pt x="1216368" y="790542"/>
                </a:lnTo>
                <a:lnTo>
                  <a:pt x="1215900" y="767155"/>
                </a:lnTo>
                <a:lnTo>
                  <a:pt x="1210370" y="765890"/>
                </a:lnTo>
                <a:lnTo>
                  <a:pt x="1214860" y="756442"/>
                </a:lnTo>
                <a:lnTo>
                  <a:pt x="1220043" y="754137"/>
                </a:lnTo>
                <a:lnTo>
                  <a:pt x="1215951" y="749127"/>
                </a:lnTo>
                <a:cubicBezTo>
                  <a:pt x="1215548" y="749616"/>
                  <a:pt x="1215145" y="750106"/>
                  <a:pt x="1211860" y="744116"/>
                </a:cubicBezTo>
                <a:lnTo>
                  <a:pt x="1225452" y="735587"/>
                </a:lnTo>
                <a:lnTo>
                  <a:pt x="1227757" y="740770"/>
                </a:lnTo>
                <a:lnTo>
                  <a:pt x="1232941" y="738465"/>
                </a:lnTo>
                <a:lnTo>
                  <a:pt x="1233634" y="745607"/>
                </a:lnTo>
                <a:lnTo>
                  <a:pt x="1230063" y="745954"/>
                </a:lnTo>
                <a:lnTo>
                  <a:pt x="1228910" y="743362"/>
                </a:lnTo>
                <a:lnTo>
                  <a:pt x="1226492" y="746300"/>
                </a:lnTo>
                <a:lnTo>
                  <a:pt x="1220043" y="754136"/>
                </a:lnTo>
                <a:lnTo>
                  <a:pt x="1225227" y="751830"/>
                </a:lnTo>
                <a:lnTo>
                  <a:pt x="1226492" y="746300"/>
                </a:lnTo>
                <a:cubicBezTo>
                  <a:pt x="1234675" y="756321"/>
                  <a:pt x="1236634" y="757933"/>
                  <a:pt x="1228573" y="767728"/>
                </a:cubicBezTo>
                <a:cubicBezTo>
                  <a:pt x="1224308" y="760932"/>
                  <a:pt x="1230185" y="765769"/>
                  <a:pt x="1222696" y="762891"/>
                </a:cubicBezTo>
                <a:lnTo>
                  <a:pt x="1219818" y="770380"/>
                </a:lnTo>
                <a:lnTo>
                  <a:pt x="1224083" y="777176"/>
                </a:lnTo>
                <a:lnTo>
                  <a:pt x="1234797" y="776136"/>
                </a:lnTo>
                <a:lnTo>
                  <a:pt x="1237449" y="784890"/>
                </a:lnTo>
                <a:lnTo>
                  <a:pt x="1231000" y="792726"/>
                </a:lnTo>
                <a:lnTo>
                  <a:pt x="1236530" y="793992"/>
                </a:lnTo>
                <a:lnTo>
                  <a:pt x="1230081" y="801828"/>
                </a:lnTo>
                <a:lnTo>
                  <a:pt x="1227775" y="796644"/>
                </a:lnTo>
                <a:lnTo>
                  <a:pt x="1222592" y="798950"/>
                </a:lnTo>
                <a:lnTo>
                  <a:pt x="1215450" y="799643"/>
                </a:lnTo>
                <a:lnTo>
                  <a:pt x="1219368" y="802868"/>
                </a:lnTo>
                <a:lnTo>
                  <a:pt x="1222592" y="798950"/>
                </a:lnTo>
                <a:lnTo>
                  <a:pt x="1230081" y="801828"/>
                </a:lnTo>
                <a:lnTo>
                  <a:pt x="1235611" y="803094"/>
                </a:lnTo>
                <a:lnTo>
                  <a:pt x="1241714" y="791686"/>
                </a:lnTo>
                <a:cubicBezTo>
                  <a:pt x="1232612" y="790767"/>
                  <a:pt x="1236530" y="793992"/>
                  <a:pt x="1239408" y="786502"/>
                </a:cubicBezTo>
                <a:lnTo>
                  <a:pt x="1243326" y="789727"/>
                </a:lnTo>
                <a:lnTo>
                  <a:pt x="1251734" y="783504"/>
                </a:lnTo>
                <a:cubicBezTo>
                  <a:pt x="1261182" y="787994"/>
                  <a:pt x="1266712" y="789259"/>
                  <a:pt x="1275814" y="790178"/>
                </a:cubicBezTo>
                <a:lnTo>
                  <a:pt x="1269711" y="801585"/>
                </a:lnTo>
                <a:lnTo>
                  <a:pt x="1268948" y="796337"/>
                </a:lnTo>
                <a:lnTo>
                  <a:pt x="1265100" y="791218"/>
                </a:lnTo>
                <a:lnTo>
                  <a:pt x="1263834" y="796748"/>
                </a:lnTo>
                <a:lnTo>
                  <a:pt x="1256692" y="797441"/>
                </a:lnTo>
                <a:lnTo>
                  <a:pt x="1255426" y="802972"/>
                </a:lnTo>
                <a:lnTo>
                  <a:pt x="1264181" y="800319"/>
                </a:lnTo>
                <a:lnTo>
                  <a:pt x="1266834" y="809074"/>
                </a:lnTo>
                <a:lnTo>
                  <a:pt x="1268446" y="807115"/>
                </a:lnTo>
                <a:lnTo>
                  <a:pt x="1269486" y="817829"/>
                </a:lnTo>
                <a:lnTo>
                  <a:pt x="1263609" y="812992"/>
                </a:lnTo>
                <a:lnTo>
                  <a:pt x="1261997" y="814951"/>
                </a:lnTo>
                <a:lnTo>
                  <a:pt x="1268221" y="823359"/>
                </a:lnTo>
                <a:lnTo>
                  <a:pt x="1277322" y="824278"/>
                </a:lnTo>
                <a:cubicBezTo>
                  <a:pt x="1278241" y="815177"/>
                  <a:pt x="1276975" y="820706"/>
                  <a:pt x="1280547" y="820360"/>
                </a:cubicBezTo>
                <a:cubicBezTo>
                  <a:pt x="1286077" y="821625"/>
                  <a:pt x="1278241" y="815177"/>
                  <a:pt x="1284465" y="823584"/>
                </a:cubicBezTo>
                <a:lnTo>
                  <a:pt x="1288036" y="823238"/>
                </a:lnTo>
                <a:lnTo>
                  <a:pt x="1284811" y="827156"/>
                </a:lnTo>
                <a:lnTo>
                  <a:pt x="1281587" y="831074"/>
                </a:lnTo>
                <a:lnTo>
                  <a:pt x="1287117" y="832339"/>
                </a:lnTo>
                <a:lnTo>
                  <a:pt x="1290116" y="844666"/>
                </a:lnTo>
                <a:lnTo>
                  <a:pt x="1294953" y="838788"/>
                </a:lnTo>
                <a:lnTo>
                  <a:pt x="1300830" y="843625"/>
                </a:lnTo>
                <a:lnTo>
                  <a:pt x="1289197" y="853767"/>
                </a:lnTo>
                <a:lnTo>
                  <a:pt x="1297033" y="860216"/>
                </a:lnTo>
                <a:lnTo>
                  <a:pt x="1293809" y="864133"/>
                </a:lnTo>
                <a:lnTo>
                  <a:pt x="1287585" y="855725"/>
                </a:lnTo>
                <a:lnTo>
                  <a:pt x="1284933" y="846971"/>
                </a:lnTo>
                <a:lnTo>
                  <a:pt x="1271341" y="855500"/>
                </a:lnTo>
                <a:lnTo>
                  <a:pt x="1268117" y="859418"/>
                </a:lnTo>
                <a:cubicBezTo>
                  <a:pt x="1273647" y="860684"/>
                  <a:pt x="1275260" y="858725"/>
                  <a:pt x="1281136" y="863561"/>
                </a:cubicBezTo>
                <a:lnTo>
                  <a:pt x="1283095" y="865174"/>
                </a:lnTo>
                <a:cubicBezTo>
                  <a:pt x="1288972" y="870011"/>
                  <a:pt x="1285401" y="870357"/>
                  <a:pt x="1284135" y="875888"/>
                </a:cubicBezTo>
                <a:lnTo>
                  <a:pt x="1277911" y="867479"/>
                </a:lnTo>
                <a:lnTo>
                  <a:pt x="1269157" y="870132"/>
                </a:lnTo>
                <a:cubicBezTo>
                  <a:pt x="1273421" y="876928"/>
                  <a:pt x="1267545" y="872091"/>
                  <a:pt x="1275033" y="874969"/>
                </a:cubicBezTo>
                <a:cubicBezTo>
                  <a:pt x="1276074" y="885682"/>
                  <a:pt x="1271809" y="878887"/>
                  <a:pt x="1281604" y="886948"/>
                </a:cubicBezTo>
                <a:lnTo>
                  <a:pt x="1278727" y="894437"/>
                </a:lnTo>
                <a:lnTo>
                  <a:pt x="1271584" y="895131"/>
                </a:lnTo>
                <a:lnTo>
                  <a:pt x="1270319" y="900661"/>
                </a:lnTo>
                <a:lnTo>
                  <a:pt x="1279420" y="901580"/>
                </a:lnTo>
                <a:lnTo>
                  <a:pt x="1281747" y="911146"/>
                </a:lnTo>
                <a:lnTo>
                  <a:pt x="1280807" y="915865"/>
                </a:lnTo>
                <a:lnTo>
                  <a:pt x="1277582" y="919783"/>
                </a:lnTo>
                <a:lnTo>
                  <a:pt x="1281500" y="923007"/>
                </a:lnTo>
                <a:lnTo>
                  <a:pt x="1284725" y="919089"/>
                </a:lnTo>
                <a:lnTo>
                  <a:pt x="1291295" y="931069"/>
                </a:lnTo>
                <a:lnTo>
                  <a:pt x="1288071" y="934986"/>
                </a:lnTo>
                <a:lnTo>
                  <a:pt x="1288602" y="936737"/>
                </a:lnTo>
                <a:lnTo>
                  <a:pt x="1286806" y="940517"/>
                </a:lnTo>
                <a:lnTo>
                  <a:pt x="1281622" y="942822"/>
                </a:lnTo>
                <a:lnTo>
                  <a:pt x="1287498" y="947659"/>
                </a:lnTo>
                <a:cubicBezTo>
                  <a:pt x="1295334" y="954108"/>
                  <a:pt x="1287498" y="947659"/>
                  <a:pt x="1294988" y="950537"/>
                </a:cubicBezTo>
                <a:cubicBezTo>
                  <a:pt x="1295907" y="941435"/>
                  <a:pt x="1299825" y="944659"/>
                  <a:pt x="1290723" y="943741"/>
                </a:cubicBezTo>
                <a:lnTo>
                  <a:pt x="1288602" y="936737"/>
                </a:lnTo>
                <a:lnTo>
                  <a:pt x="1291295" y="931069"/>
                </a:lnTo>
                <a:lnTo>
                  <a:pt x="1294520" y="927151"/>
                </a:lnTo>
                <a:lnTo>
                  <a:pt x="1288989" y="925885"/>
                </a:lnTo>
                <a:cubicBezTo>
                  <a:pt x="1288296" y="918742"/>
                  <a:pt x="1290602" y="923926"/>
                  <a:pt x="1280807" y="915865"/>
                </a:cubicBezTo>
                <a:lnTo>
                  <a:pt x="1282419" y="913906"/>
                </a:lnTo>
                <a:lnTo>
                  <a:pt x="1281747" y="911146"/>
                </a:lnTo>
                <a:lnTo>
                  <a:pt x="1282776" y="905985"/>
                </a:lnTo>
                <a:cubicBezTo>
                  <a:pt x="1282762" y="903508"/>
                  <a:pt x="1282992" y="901233"/>
                  <a:pt x="1286216" y="897315"/>
                </a:cubicBezTo>
                <a:cubicBezTo>
                  <a:pt x="1287828" y="895356"/>
                  <a:pt x="1293358" y="896622"/>
                  <a:pt x="1294970" y="894663"/>
                </a:cubicBezTo>
                <a:lnTo>
                  <a:pt x="1294623" y="891091"/>
                </a:lnTo>
                <a:lnTo>
                  <a:pt x="1292665" y="889480"/>
                </a:lnTo>
                <a:lnTo>
                  <a:pt x="1288747" y="886255"/>
                </a:lnTo>
                <a:lnTo>
                  <a:pt x="1291971" y="882337"/>
                </a:lnTo>
                <a:lnTo>
                  <a:pt x="1297502" y="883602"/>
                </a:lnTo>
                <a:lnTo>
                  <a:pt x="1299807" y="888785"/>
                </a:lnTo>
                <a:lnTo>
                  <a:pt x="1312827" y="892929"/>
                </a:lnTo>
                <a:cubicBezTo>
                  <a:pt x="1312705" y="873114"/>
                  <a:pt x="1304418" y="899153"/>
                  <a:pt x="1312358" y="869543"/>
                </a:cubicBezTo>
                <a:lnTo>
                  <a:pt x="1319501" y="868849"/>
                </a:lnTo>
                <a:lnTo>
                  <a:pt x="1320420" y="859747"/>
                </a:lnTo>
                <a:lnTo>
                  <a:pt x="1314890" y="858482"/>
                </a:lnTo>
                <a:cubicBezTo>
                  <a:pt x="1317421" y="847422"/>
                  <a:pt x="1312237" y="849727"/>
                  <a:pt x="1320298" y="839933"/>
                </a:cubicBezTo>
                <a:lnTo>
                  <a:pt x="1326175" y="844770"/>
                </a:lnTo>
                <a:cubicBezTo>
                  <a:pt x="1317421" y="847422"/>
                  <a:pt x="1320645" y="843504"/>
                  <a:pt x="1323298" y="852258"/>
                </a:cubicBezTo>
                <a:lnTo>
                  <a:pt x="1328134" y="846382"/>
                </a:lnTo>
                <a:lnTo>
                  <a:pt x="1347949" y="846260"/>
                </a:lnTo>
                <a:lnTo>
                  <a:pt x="1339888" y="856055"/>
                </a:lnTo>
                <a:lnTo>
                  <a:pt x="1343806" y="859280"/>
                </a:lnTo>
                <a:lnTo>
                  <a:pt x="1349908" y="847872"/>
                </a:lnTo>
                <a:lnTo>
                  <a:pt x="1352214" y="853056"/>
                </a:lnTo>
                <a:cubicBezTo>
                  <a:pt x="1358317" y="841649"/>
                  <a:pt x="1356011" y="836465"/>
                  <a:pt x="1353358" y="827711"/>
                </a:cubicBezTo>
                <a:lnTo>
                  <a:pt x="1361766" y="821487"/>
                </a:lnTo>
                <a:cubicBezTo>
                  <a:pt x="1367990" y="829895"/>
                  <a:pt x="1365684" y="824711"/>
                  <a:pt x="1368337" y="833466"/>
                </a:cubicBezTo>
                <a:lnTo>
                  <a:pt x="1359929" y="839690"/>
                </a:lnTo>
                <a:lnTo>
                  <a:pt x="1363847" y="842914"/>
                </a:lnTo>
                <a:lnTo>
                  <a:pt x="1357398" y="850750"/>
                </a:lnTo>
                <a:lnTo>
                  <a:pt x="1360969" y="850404"/>
                </a:lnTo>
                <a:lnTo>
                  <a:pt x="1359704" y="855934"/>
                </a:lnTo>
                <a:lnTo>
                  <a:pt x="1364887" y="853628"/>
                </a:lnTo>
                <a:lnTo>
                  <a:pt x="1373069" y="863648"/>
                </a:lnTo>
                <a:lnTo>
                  <a:pt x="1374335" y="858118"/>
                </a:lnTo>
                <a:lnTo>
                  <a:pt x="1379865" y="859383"/>
                </a:lnTo>
                <a:lnTo>
                  <a:pt x="1373416" y="867219"/>
                </a:lnTo>
                <a:lnTo>
                  <a:pt x="1382518" y="868138"/>
                </a:lnTo>
                <a:lnTo>
                  <a:pt x="1388967" y="860303"/>
                </a:lnTo>
                <a:lnTo>
                  <a:pt x="1379865" y="859383"/>
                </a:lnTo>
                <a:lnTo>
                  <a:pt x="1382743" y="851895"/>
                </a:lnTo>
                <a:lnTo>
                  <a:pt x="1370417" y="854893"/>
                </a:lnTo>
                <a:lnTo>
                  <a:pt x="1366153" y="848098"/>
                </a:lnTo>
                <a:lnTo>
                  <a:pt x="1369030" y="840609"/>
                </a:lnTo>
                <a:cubicBezTo>
                  <a:pt x="1376519" y="843486"/>
                  <a:pt x="1367418" y="842568"/>
                  <a:pt x="1376519" y="843486"/>
                </a:cubicBezTo>
                <a:cubicBezTo>
                  <a:pt x="1381703" y="841181"/>
                  <a:pt x="1381703" y="841181"/>
                  <a:pt x="1384580" y="833691"/>
                </a:cubicBezTo>
                <a:lnTo>
                  <a:pt x="1390804" y="842099"/>
                </a:lnTo>
                <a:lnTo>
                  <a:pt x="1397947" y="841406"/>
                </a:lnTo>
                <a:lnTo>
                  <a:pt x="1400253" y="846590"/>
                </a:lnTo>
                <a:lnTo>
                  <a:pt x="1391498" y="849242"/>
                </a:lnTo>
                <a:lnTo>
                  <a:pt x="1394150" y="857997"/>
                </a:lnTo>
                <a:lnTo>
                  <a:pt x="1415231" y="852345"/>
                </a:lnTo>
                <a:lnTo>
                  <a:pt x="1405436" y="844284"/>
                </a:lnTo>
                <a:lnTo>
                  <a:pt x="1409039" y="841617"/>
                </a:lnTo>
                <a:lnTo>
                  <a:pt x="1405089" y="840713"/>
                </a:lnTo>
                <a:lnTo>
                  <a:pt x="1404396" y="833570"/>
                </a:lnTo>
                <a:lnTo>
                  <a:pt x="1398865" y="832305"/>
                </a:lnTo>
                <a:lnTo>
                  <a:pt x="1402090" y="828387"/>
                </a:lnTo>
                <a:lnTo>
                  <a:pt x="1392641" y="823897"/>
                </a:lnTo>
                <a:lnTo>
                  <a:pt x="1410498" y="822163"/>
                </a:lnTo>
                <a:lnTo>
                  <a:pt x="1404049" y="829999"/>
                </a:lnTo>
                <a:lnTo>
                  <a:pt x="1411538" y="832876"/>
                </a:lnTo>
                <a:lnTo>
                  <a:pt x="1418333" y="828612"/>
                </a:lnTo>
                <a:lnTo>
                  <a:pt x="1424210" y="833449"/>
                </a:lnTo>
                <a:lnTo>
                  <a:pt x="1420986" y="837367"/>
                </a:lnTo>
                <a:lnTo>
                  <a:pt x="1431700" y="836326"/>
                </a:lnTo>
                <a:lnTo>
                  <a:pt x="1430778" y="834253"/>
                </a:lnTo>
                <a:lnTo>
                  <a:pt x="1429740" y="834715"/>
                </a:lnTo>
                <a:lnTo>
                  <a:pt x="1427435" y="829531"/>
                </a:lnTo>
                <a:lnTo>
                  <a:pt x="1418333" y="828612"/>
                </a:lnTo>
                <a:lnTo>
                  <a:pt x="1425129" y="824347"/>
                </a:lnTo>
                <a:cubicBezTo>
                  <a:pt x="1428007" y="816858"/>
                  <a:pt x="1423170" y="822735"/>
                  <a:pt x="1429966" y="818470"/>
                </a:cubicBezTo>
                <a:lnTo>
                  <a:pt x="1430885" y="809369"/>
                </a:lnTo>
                <a:lnTo>
                  <a:pt x="1436762" y="814206"/>
                </a:lnTo>
                <a:cubicBezTo>
                  <a:pt x="1443557" y="809941"/>
                  <a:pt x="1447129" y="809595"/>
                  <a:pt x="1453924" y="805330"/>
                </a:cubicBezTo>
                <a:lnTo>
                  <a:pt x="1462107" y="815350"/>
                </a:lnTo>
                <a:cubicBezTo>
                  <a:pt x="1459055" y="821054"/>
                  <a:pt x="1458423" y="823819"/>
                  <a:pt x="1458885" y="826252"/>
                </a:cubicBezTo>
                <a:lnTo>
                  <a:pt x="1459008" y="826582"/>
                </a:lnTo>
                <a:lnTo>
                  <a:pt x="1450821" y="829062"/>
                </a:lnTo>
                <a:lnTo>
                  <a:pt x="1456698" y="833899"/>
                </a:lnTo>
                <a:lnTo>
                  <a:pt x="1459256" y="827242"/>
                </a:lnTo>
                <a:lnTo>
                  <a:pt x="1462229" y="835165"/>
                </a:lnTo>
                <a:cubicBezTo>
                  <a:pt x="1471330" y="836084"/>
                  <a:pt x="1465799" y="834819"/>
                  <a:pt x="1470065" y="841614"/>
                </a:cubicBezTo>
                <a:lnTo>
                  <a:pt x="1460963" y="840695"/>
                </a:lnTo>
                <a:lnTo>
                  <a:pt x="1459698" y="846225"/>
                </a:lnTo>
                <a:lnTo>
                  <a:pt x="1461656" y="847837"/>
                </a:lnTo>
                <a:lnTo>
                  <a:pt x="1463268" y="845878"/>
                </a:lnTo>
                <a:lnTo>
                  <a:pt x="1469145" y="850715"/>
                </a:lnTo>
                <a:lnTo>
                  <a:pt x="1464308" y="856592"/>
                </a:lnTo>
                <a:lnTo>
                  <a:pt x="1461697" y="854443"/>
                </a:lnTo>
                <a:lnTo>
                  <a:pt x="1457860" y="864428"/>
                </a:lnTo>
                <a:lnTo>
                  <a:pt x="1465349" y="867306"/>
                </a:lnTo>
                <a:lnTo>
                  <a:pt x="1462697" y="858551"/>
                </a:lnTo>
                <a:lnTo>
                  <a:pt x="1467881" y="856246"/>
                </a:lnTo>
                <a:lnTo>
                  <a:pt x="1476635" y="853593"/>
                </a:lnTo>
                <a:lnTo>
                  <a:pt x="1473757" y="861082"/>
                </a:lnTo>
                <a:lnTo>
                  <a:pt x="1479288" y="862347"/>
                </a:lnTo>
                <a:lnTo>
                  <a:pt x="1485390" y="850941"/>
                </a:lnTo>
                <a:lnTo>
                  <a:pt x="1483084" y="845757"/>
                </a:lnTo>
                <a:cubicBezTo>
                  <a:pt x="1489880" y="841492"/>
                  <a:pt x="1485043" y="847369"/>
                  <a:pt x="1487921" y="839880"/>
                </a:cubicBezTo>
                <a:lnTo>
                  <a:pt x="1491839" y="843104"/>
                </a:lnTo>
                <a:lnTo>
                  <a:pt x="1495063" y="839186"/>
                </a:lnTo>
                <a:lnTo>
                  <a:pt x="1497369" y="844370"/>
                </a:lnTo>
                <a:lnTo>
                  <a:pt x="1507736" y="839759"/>
                </a:lnTo>
                <a:cubicBezTo>
                  <a:pt x="1507043" y="832616"/>
                  <a:pt x="1505430" y="834576"/>
                  <a:pt x="1511879" y="826739"/>
                </a:cubicBezTo>
                <a:lnTo>
                  <a:pt x="1514185" y="831923"/>
                </a:lnTo>
                <a:lnTo>
                  <a:pt x="1522940" y="829271"/>
                </a:lnTo>
                <a:lnTo>
                  <a:pt x="1527608" y="835576"/>
                </a:lnTo>
                <a:lnTo>
                  <a:pt x="1532041" y="830189"/>
                </a:lnTo>
                <a:lnTo>
                  <a:pt x="1532734" y="837332"/>
                </a:lnTo>
                <a:lnTo>
                  <a:pt x="1529166" y="837679"/>
                </a:lnTo>
                <a:lnTo>
                  <a:pt x="1538265" y="838597"/>
                </a:lnTo>
                <a:lnTo>
                  <a:pt x="1543101" y="832721"/>
                </a:lnTo>
                <a:cubicBezTo>
                  <a:pt x="1553815" y="831680"/>
                  <a:pt x="1547020" y="835945"/>
                  <a:pt x="1555081" y="826150"/>
                </a:cubicBezTo>
                <a:lnTo>
                  <a:pt x="1549204" y="821313"/>
                </a:lnTo>
                <a:lnTo>
                  <a:pt x="1556000" y="817048"/>
                </a:lnTo>
                <a:lnTo>
                  <a:pt x="1561530" y="818314"/>
                </a:lnTo>
                <a:lnTo>
                  <a:pt x="1563836" y="823497"/>
                </a:lnTo>
                <a:lnTo>
                  <a:pt x="1573284" y="827987"/>
                </a:lnTo>
                <a:lnTo>
                  <a:pt x="1578120" y="822111"/>
                </a:lnTo>
                <a:lnTo>
                  <a:pt x="1568672" y="817621"/>
                </a:lnTo>
                <a:lnTo>
                  <a:pt x="1569938" y="812091"/>
                </a:lnTo>
                <a:cubicBezTo>
                  <a:pt x="1576734" y="807826"/>
                  <a:pt x="1571897" y="813703"/>
                  <a:pt x="1579958" y="803908"/>
                </a:cubicBezTo>
                <a:cubicBezTo>
                  <a:pt x="1588488" y="817499"/>
                  <a:pt x="1575694" y="797112"/>
                  <a:pt x="1580999" y="814622"/>
                </a:cubicBezTo>
                <a:cubicBezTo>
                  <a:pt x="1584397" y="812489"/>
                  <a:pt x="1584886" y="812892"/>
                  <a:pt x="1584886" y="812892"/>
                </a:cubicBezTo>
                <a:lnTo>
                  <a:pt x="1585835" y="808745"/>
                </a:lnTo>
                <a:lnTo>
                  <a:pt x="1585834" y="808745"/>
                </a:lnTo>
                <a:lnTo>
                  <a:pt x="1589059" y="804827"/>
                </a:lnTo>
                <a:lnTo>
                  <a:pt x="1594936" y="809664"/>
                </a:lnTo>
                <a:cubicBezTo>
                  <a:pt x="1588773" y="811163"/>
                  <a:pt x="1588773" y="811163"/>
                  <a:pt x="1589176" y="810673"/>
                </a:cubicBezTo>
                <a:lnTo>
                  <a:pt x="1585839" y="808747"/>
                </a:lnTo>
                <a:lnTo>
                  <a:pt x="1591712" y="813581"/>
                </a:lnTo>
                <a:cubicBezTo>
                  <a:pt x="1584916" y="817846"/>
                  <a:pt x="1583304" y="819805"/>
                  <a:pt x="1583997" y="826948"/>
                </a:cubicBezTo>
                <a:lnTo>
                  <a:pt x="1595977" y="820377"/>
                </a:lnTo>
                <a:lnTo>
                  <a:pt x="1595405" y="833050"/>
                </a:lnTo>
                <a:lnTo>
                  <a:pt x="1604506" y="833968"/>
                </a:lnTo>
                <a:cubicBezTo>
                  <a:pt x="1607384" y="826479"/>
                  <a:pt x="1602547" y="832357"/>
                  <a:pt x="1609343" y="828091"/>
                </a:cubicBezTo>
                <a:lnTo>
                  <a:pt x="1617526" y="838112"/>
                </a:lnTo>
                <a:lnTo>
                  <a:pt x="1622363" y="832235"/>
                </a:lnTo>
                <a:lnTo>
                  <a:pt x="1624322" y="833847"/>
                </a:lnTo>
                <a:lnTo>
                  <a:pt x="1619485" y="839724"/>
                </a:lnTo>
                <a:cubicBezTo>
                  <a:pt x="1626974" y="842602"/>
                  <a:pt x="1621097" y="837765"/>
                  <a:pt x="1625362" y="844561"/>
                </a:cubicBezTo>
                <a:lnTo>
                  <a:pt x="1628586" y="840643"/>
                </a:lnTo>
                <a:lnTo>
                  <a:pt x="1632504" y="843868"/>
                </a:lnTo>
                <a:lnTo>
                  <a:pt x="1634117" y="841908"/>
                </a:lnTo>
                <a:lnTo>
                  <a:pt x="1635783" y="844796"/>
                </a:lnTo>
                <a:lnTo>
                  <a:pt x="1634810" y="849051"/>
                </a:lnTo>
                <a:lnTo>
                  <a:pt x="1614995" y="849173"/>
                </a:lnTo>
                <a:lnTo>
                  <a:pt x="1608771" y="840764"/>
                </a:lnTo>
                <a:cubicBezTo>
                  <a:pt x="1601628" y="841458"/>
                  <a:pt x="1598057" y="841804"/>
                  <a:pt x="1593220" y="847681"/>
                </a:cubicBezTo>
                <a:cubicBezTo>
                  <a:pt x="1589996" y="851599"/>
                  <a:pt x="1592301" y="856783"/>
                  <a:pt x="1594260" y="858395"/>
                </a:cubicBezTo>
                <a:cubicBezTo>
                  <a:pt x="1583893" y="863007"/>
                  <a:pt x="1592995" y="863925"/>
                  <a:pt x="1581588" y="857823"/>
                </a:cubicBezTo>
                <a:lnTo>
                  <a:pt x="1576751" y="863701"/>
                </a:lnTo>
                <a:lnTo>
                  <a:pt x="1587811" y="866231"/>
                </a:lnTo>
                <a:lnTo>
                  <a:pt x="1598525" y="865191"/>
                </a:lnTo>
                <a:lnTo>
                  <a:pt x="1594260" y="858395"/>
                </a:lnTo>
                <a:cubicBezTo>
                  <a:pt x="1603015" y="855742"/>
                  <a:pt x="1594607" y="861966"/>
                  <a:pt x="1601056" y="854130"/>
                </a:cubicBezTo>
                <a:lnTo>
                  <a:pt x="1605893" y="848254"/>
                </a:lnTo>
                <a:cubicBezTo>
                  <a:pt x="1610158" y="855050"/>
                  <a:pt x="1604280" y="850213"/>
                  <a:pt x="1611770" y="853091"/>
                </a:cubicBezTo>
                <a:lnTo>
                  <a:pt x="1610852" y="862192"/>
                </a:lnTo>
                <a:cubicBezTo>
                  <a:pt x="1621218" y="857581"/>
                  <a:pt x="1622137" y="848479"/>
                  <a:pt x="1628707" y="860458"/>
                </a:cubicBezTo>
                <a:lnTo>
                  <a:pt x="1641952" y="848357"/>
                </a:lnTo>
                <a:cubicBezTo>
                  <a:pt x="1638208" y="846918"/>
                  <a:pt x="1637315" y="847005"/>
                  <a:pt x="1636825" y="846601"/>
                </a:cubicBezTo>
                <a:lnTo>
                  <a:pt x="1635783" y="844796"/>
                </a:lnTo>
                <a:lnTo>
                  <a:pt x="1636075" y="843520"/>
                </a:lnTo>
                <a:lnTo>
                  <a:pt x="1634117" y="841908"/>
                </a:lnTo>
                <a:lnTo>
                  <a:pt x="1635729" y="839950"/>
                </a:lnTo>
                <a:cubicBezTo>
                  <a:pt x="1635035" y="832807"/>
                  <a:pt x="1635382" y="836379"/>
                  <a:pt x="1638260" y="828889"/>
                </a:cubicBezTo>
                <a:lnTo>
                  <a:pt x="1640565" y="834073"/>
                </a:lnTo>
                <a:cubicBezTo>
                  <a:pt x="1650239" y="822319"/>
                  <a:pt x="1639872" y="826930"/>
                  <a:pt x="1652544" y="827502"/>
                </a:cubicBezTo>
                <a:lnTo>
                  <a:pt x="1651279" y="833032"/>
                </a:lnTo>
                <a:lnTo>
                  <a:pt x="1656809" y="834298"/>
                </a:lnTo>
                <a:lnTo>
                  <a:pt x="1658196" y="848583"/>
                </a:lnTo>
                <a:cubicBezTo>
                  <a:pt x="1653012" y="850889"/>
                  <a:pt x="1649094" y="847664"/>
                  <a:pt x="1644258" y="853541"/>
                </a:cubicBezTo>
                <a:cubicBezTo>
                  <a:pt x="1641840" y="856479"/>
                  <a:pt x="1644219" y="867063"/>
                  <a:pt x="1648281" y="868865"/>
                </a:cubicBezTo>
                <a:lnTo>
                  <a:pt x="1650498" y="868014"/>
                </a:lnTo>
                <a:lnTo>
                  <a:pt x="1646909" y="862296"/>
                </a:lnTo>
                <a:lnTo>
                  <a:pt x="1652093" y="859990"/>
                </a:lnTo>
                <a:lnTo>
                  <a:pt x="1655318" y="856072"/>
                </a:lnTo>
                <a:lnTo>
                  <a:pt x="1657623" y="861256"/>
                </a:lnTo>
                <a:lnTo>
                  <a:pt x="1661195" y="860909"/>
                </a:lnTo>
                <a:lnTo>
                  <a:pt x="1668909" y="847543"/>
                </a:lnTo>
                <a:lnTo>
                  <a:pt x="1672827" y="850768"/>
                </a:lnTo>
                <a:lnTo>
                  <a:pt x="1671562" y="856297"/>
                </a:lnTo>
                <a:lnTo>
                  <a:pt x="1664766" y="860562"/>
                </a:lnTo>
                <a:lnTo>
                  <a:pt x="1664585" y="865537"/>
                </a:lnTo>
                <a:lnTo>
                  <a:pt x="1663601" y="864224"/>
                </a:lnTo>
                <a:cubicBezTo>
                  <a:pt x="1662520" y="863540"/>
                  <a:pt x="1663861" y="866902"/>
                  <a:pt x="1664566" y="866045"/>
                </a:cubicBezTo>
                <a:lnTo>
                  <a:pt x="1664585" y="865537"/>
                </a:lnTo>
                <a:lnTo>
                  <a:pt x="1667419" y="869317"/>
                </a:lnTo>
                <a:lnTo>
                  <a:pt x="1664194" y="873235"/>
                </a:lnTo>
                <a:lnTo>
                  <a:pt x="1656705" y="870357"/>
                </a:lnTo>
                <a:lnTo>
                  <a:pt x="1657970" y="864827"/>
                </a:lnTo>
                <a:lnTo>
                  <a:pt x="1653063" y="867906"/>
                </a:lnTo>
                <a:lnTo>
                  <a:pt x="1657745" y="881071"/>
                </a:lnTo>
                <a:lnTo>
                  <a:pt x="1662582" y="875194"/>
                </a:lnTo>
                <a:cubicBezTo>
                  <a:pt x="1664541" y="876806"/>
                  <a:pt x="1666500" y="878418"/>
                  <a:pt x="1663276" y="882336"/>
                </a:cubicBezTo>
                <a:cubicBezTo>
                  <a:pt x="1656826" y="890172"/>
                  <a:pt x="1654867" y="888560"/>
                  <a:pt x="1652562" y="883377"/>
                </a:cubicBezTo>
                <a:lnTo>
                  <a:pt x="1648990" y="883723"/>
                </a:lnTo>
                <a:lnTo>
                  <a:pt x="1647725" y="889253"/>
                </a:lnTo>
                <a:lnTo>
                  <a:pt x="1653255" y="890519"/>
                </a:lnTo>
                <a:lnTo>
                  <a:pt x="1646806" y="898355"/>
                </a:lnTo>
                <a:lnTo>
                  <a:pt x="1652337" y="899620"/>
                </a:lnTo>
                <a:lnTo>
                  <a:pt x="1647847" y="909069"/>
                </a:lnTo>
                <a:lnTo>
                  <a:pt x="1654643" y="904804"/>
                </a:lnTo>
                <a:cubicBezTo>
                  <a:pt x="1660866" y="913212"/>
                  <a:pt x="1656948" y="909987"/>
                  <a:pt x="1664437" y="912865"/>
                </a:cubicBezTo>
                <a:lnTo>
                  <a:pt x="1667090" y="921620"/>
                </a:lnTo>
                <a:cubicBezTo>
                  <a:pt x="1676191" y="922539"/>
                  <a:pt x="1672273" y="919314"/>
                  <a:pt x="1669395" y="926803"/>
                </a:cubicBezTo>
                <a:cubicBezTo>
                  <a:pt x="1659947" y="922313"/>
                  <a:pt x="1658335" y="924272"/>
                  <a:pt x="1649580" y="926925"/>
                </a:cubicBezTo>
                <a:lnTo>
                  <a:pt x="1642437" y="927618"/>
                </a:lnTo>
                <a:lnTo>
                  <a:pt x="1643131" y="934760"/>
                </a:lnTo>
                <a:lnTo>
                  <a:pt x="1649580" y="926925"/>
                </a:lnTo>
                <a:lnTo>
                  <a:pt x="1651886" y="932108"/>
                </a:lnTo>
                <a:lnTo>
                  <a:pt x="1664212" y="929109"/>
                </a:lnTo>
                <a:lnTo>
                  <a:pt x="1668823" y="939476"/>
                </a:lnTo>
                <a:lnTo>
                  <a:pt x="1674926" y="928069"/>
                </a:lnTo>
                <a:cubicBezTo>
                  <a:pt x="1680455" y="929334"/>
                  <a:pt x="1682414" y="930946"/>
                  <a:pt x="1686679" y="937742"/>
                </a:cubicBezTo>
                <a:lnTo>
                  <a:pt x="1677924" y="940395"/>
                </a:lnTo>
                <a:cubicBezTo>
                  <a:pt x="1689679" y="950069"/>
                  <a:pt x="1681496" y="940048"/>
                  <a:pt x="1696821" y="949375"/>
                </a:cubicBezTo>
                <a:lnTo>
                  <a:pt x="1698087" y="943845"/>
                </a:lnTo>
                <a:lnTo>
                  <a:pt x="1703963" y="948681"/>
                </a:lnTo>
                <a:cubicBezTo>
                  <a:pt x="1697167" y="952946"/>
                  <a:pt x="1700392" y="949028"/>
                  <a:pt x="1695902" y="958476"/>
                </a:cubicBezTo>
                <a:lnTo>
                  <a:pt x="1688066" y="952028"/>
                </a:lnTo>
                <a:cubicBezTo>
                  <a:pt x="1687494" y="964700"/>
                  <a:pt x="1684842" y="955946"/>
                  <a:pt x="1698208" y="963660"/>
                </a:cubicBezTo>
                <a:lnTo>
                  <a:pt x="1707309" y="964579"/>
                </a:lnTo>
                <a:lnTo>
                  <a:pt x="1712146" y="958702"/>
                </a:lnTo>
                <a:lnTo>
                  <a:pt x="1718023" y="963539"/>
                </a:lnTo>
                <a:lnTo>
                  <a:pt x="1722860" y="957661"/>
                </a:lnTo>
                <a:lnTo>
                  <a:pt x="1730003" y="956968"/>
                </a:lnTo>
                <a:lnTo>
                  <a:pt x="1730047" y="960906"/>
                </a:lnTo>
                <a:cubicBezTo>
                  <a:pt x="1730544" y="962548"/>
                  <a:pt x="1731558" y="959070"/>
                  <a:pt x="1725512" y="966416"/>
                </a:cubicBezTo>
                <a:lnTo>
                  <a:pt x="1720675" y="972293"/>
                </a:lnTo>
                <a:lnTo>
                  <a:pt x="1714799" y="967457"/>
                </a:lnTo>
                <a:lnTo>
                  <a:pt x="1713186" y="969416"/>
                </a:lnTo>
                <a:lnTo>
                  <a:pt x="1719063" y="974252"/>
                </a:lnTo>
                <a:cubicBezTo>
                  <a:pt x="1722981" y="977477"/>
                  <a:pt x="1722981" y="977477"/>
                  <a:pt x="1723328" y="981048"/>
                </a:cubicBezTo>
                <a:lnTo>
                  <a:pt x="1732083" y="978396"/>
                </a:lnTo>
                <a:lnTo>
                  <a:pt x="1733168" y="973655"/>
                </a:lnTo>
                <a:lnTo>
                  <a:pt x="1735307" y="974477"/>
                </a:lnTo>
                <a:lnTo>
                  <a:pt x="1737266" y="976090"/>
                </a:lnTo>
                <a:lnTo>
                  <a:pt x="1734042" y="980008"/>
                </a:lnTo>
                <a:lnTo>
                  <a:pt x="1739572" y="981273"/>
                </a:lnTo>
                <a:lnTo>
                  <a:pt x="1742797" y="977355"/>
                </a:lnTo>
                <a:lnTo>
                  <a:pt x="1735307" y="974477"/>
                </a:lnTo>
                <a:lnTo>
                  <a:pt x="1733348" y="972865"/>
                </a:lnTo>
                <a:lnTo>
                  <a:pt x="1733168" y="973655"/>
                </a:lnTo>
                <a:lnTo>
                  <a:pt x="1727818" y="971600"/>
                </a:lnTo>
                <a:cubicBezTo>
                  <a:pt x="1735879" y="961804"/>
                  <a:pt x="1731042" y="967681"/>
                  <a:pt x="1741409" y="963071"/>
                </a:cubicBezTo>
                <a:lnTo>
                  <a:pt x="1730003" y="956967"/>
                </a:lnTo>
                <a:lnTo>
                  <a:pt x="1744287" y="955581"/>
                </a:lnTo>
                <a:lnTo>
                  <a:pt x="1743716" y="968254"/>
                </a:lnTo>
                <a:lnTo>
                  <a:pt x="1752817" y="969173"/>
                </a:lnTo>
                <a:lnTo>
                  <a:pt x="1756163" y="985069"/>
                </a:lnTo>
                <a:cubicBezTo>
                  <a:pt x="1762611" y="977234"/>
                  <a:pt x="1760652" y="975622"/>
                  <a:pt x="1767795" y="974928"/>
                </a:cubicBezTo>
                <a:lnTo>
                  <a:pt x="1768488" y="982071"/>
                </a:lnTo>
                <a:cubicBezTo>
                  <a:pt x="1758122" y="986682"/>
                  <a:pt x="1762958" y="980805"/>
                  <a:pt x="1754897" y="990600"/>
                </a:cubicBezTo>
                <a:lnTo>
                  <a:pt x="1749020" y="985763"/>
                </a:lnTo>
                <a:lnTo>
                  <a:pt x="1746489" y="996824"/>
                </a:lnTo>
                <a:lnTo>
                  <a:pt x="1755244" y="994171"/>
                </a:lnTo>
                <a:cubicBezTo>
                  <a:pt x="1761814" y="1006150"/>
                  <a:pt x="1756856" y="992212"/>
                  <a:pt x="1763426" y="1004191"/>
                </a:cubicBezTo>
                <a:lnTo>
                  <a:pt x="1773100" y="992437"/>
                </a:lnTo>
                <a:lnTo>
                  <a:pt x="1775405" y="997621"/>
                </a:lnTo>
                <a:lnTo>
                  <a:pt x="1770569" y="1003498"/>
                </a:lnTo>
                <a:cubicBezTo>
                  <a:pt x="1776099" y="1004763"/>
                  <a:pt x="1772528" y="1005110"/>
                  <a:pt x="1779324" y="1000845"/>
                </a:cubicBezTo>
                <a:lnTo>
                  <a:pt x="1775405" y="997621"/>
                </a:lnTo>
                <a:lnTo>
                  <a:pt x="1778630" y="993703"/>
                </a:lnTo>
                <a:cubicBezTo>
                  <a:pt x="1784854" y="1002111"/>
                  <a:pt x="1782548" y="996928"/>
                  <a:pt x="1785201" y="1005682"/>
                </a:cubicBezTo>
                <a:lnTo>
                  <a:pt x="1780017" y="1007988"/>
                </a:lnTo>
                <a:lnTo>
                  <a:pt x="1782323" y="1013172"/>
                </a:lnTo>
                <a:lnTo>
                  <a:pt x="1770343" y="1019742"/>
                </a:lnTo>
                <a:lnTo>
                  <a:pt x="1769425" y="1028843"/>
                </a:lnTo>
                <a:lnTo>
                  <a:pt x="1759630" y="1020782"/>
                </a:lnTo>
                <a:cubicBezTo>
                  <a:pt x="1759630" y="1020782"/>
                  <a:pt x="1760323" y="1027924"/>
                  <a:pt x="1758711" y="1029883"/>
                </a:cubicBezTo>
                <a:cubicBezTo>
                  <a:pt x="1752262" y="1037720"/>
                  <a:pt x="1760670" y="1031496"/>
                  <a:pt x="1751915" y="1034148"/>
                </a:cubicBezTo>
                <a:lnTo>
                  <a:pt x="1751653" y="1033366"/>
                </a:lnTo>
                <a:lnTo>
                  <a:pt x="1746731" y="1036455"/>
                </a:lnTo>
                <a:lnTo>
                  <a:pt x="1743732" y="1024128"/>
                </a:lnTo>
                <a:lnTo>
                  <a:pt x="1748724" y="1024632"/>
                </a:lnTo>
                <a:lnTo>
                  <a:pt x="1744305" y="1011455"/>
                </a:lnTo>
                <a:lnTo>
                  <a:pt x="1735550" y="1014108"/>
                </a:lnTo>
                <a:lnTo>
                  <a:pt x="1727714" y="1007658"/>
                </a:lnTo>
                <a:lnTo>
                  <a:pt x="1726795" y="1016760"/>
                </a:lnTo>
                <a:lnTo>
                  <a:pt x="1718040" y="1019412"/>
                </a:lnTo>
                <a:cubicBezTo>
                  <a:pt x="1722305" y="1026208"/>
                  <a:pt x="1716428" y="1021371"/>
                  <a:pt x="1723918" y="1024249"/>
                </a:cubicBezTo>
                <a:lnTo>
                  <a:pt x="1719081" y="1030126"/>
                </a:lnTo>
                <a:cubicBezTo>
                  <a:pt x="1712631" y="1037962"/>
                  <a:pt x="1719081" y="1030126"/>
                  <a:pt x="1716203" y="1037616"/>
                </a:cubicBezTo>
                <a:lnTo>
                  <a:pt x="1703876" y="1040615"/>
                </a:lnTo>
                <a:cubicBezTo>
                  <a:pt x="1710448" y="1052594"/>
                  <a:pt x="1705489" y="1038656"/>
                  <a:pt x="1712059" y="1050635"/>
                </a:cubicBezTo>
                <a:lnTo>
                  <a:pt x="1716896" y="1044758"/>
                </a:lnTo>
                <a:cubicBezTo>
                  <a:pt x="1723467" y="1056738"/>
                  <a:pt x="1725651" y="1042106"/>
                  <a:pt x="1723467" y="1056738"/>
                </a:cubicBezTo>
                <a:cubicBezTo>
                  <a:pt x="1715977" y="1053860"/>
                  <a:pt x="1721855" y="1058697"/>
                  <a:pt x="1717590" y="1051901"/>
                </a:cubicBezTo>
                <a:lnTo>
                  <a:pt x="1712753" y="1057777"/>
                </a:lnTo>
                <a:cubicBezTo>
                  <a:pt x="1710100" y="1049023"/>
                  <a:pt x="1714018" y="1052247"/>
                  <a:pt x="1705264" y="1054899"/>
                </a:cubicBezTo>
                <a:lnTo>
                  <a:pt x="1713100" y="1061349"/>
                </a:lnTo>
                <a:lnTo>
                  <a:pt x="1702386" y="1062389"/>
                </a:lnTo>
                <a:cubicBezTo>
                  <a:pt x="1705039" y="1071144"/>
                  <a:pt x="1706997" y="1072756"/>
                  <a:pt x="1702508" y="1082204"/>
                </a:cubicBezTo>
                <a:lnTo>
                  <a:pt x="1698590" y="1078979"/>
                </a:lnTo>
                <a:cubicBezTo>
                  <a:pt x="1696059" y="1090040"/>
                  <a:pt x="1700896" y="1084163"/>
                  <a:pt x="1692834" y="1093958"/>
                </a:cubicBezTo>
                <a:lnTo>
                  <a:pt x="1700323" y="1096835"/>
                </a:lnTo>
                <a:cubicBezTo>
                  <a:pt x="1711609" y="1083123"/>
                  <a:pt x="1700896" y="1084163"/>
                  <a:pt x="1713568" y="1084735"/>
                </a:cubicBezTo>
                <a:lnTo>
                  <a:pt x="1708731" y="1090612"/>
                </a:lnTo>
                <a:cubicBezTo>
                  <a:pt x="1719791" y="1093143"/>
                  <a:pt x="1706772" y="1088999"/>
                  <a:pt x="1718180" y="1095102"/>
                </a:cubicBezTo>
                <a:lnTo>
                  <a:pt x="1722444" y="1101898"/>
                </a:lnTo>
                <a:lnTo>
                  <a:pt x="1715649" y="1106162"/>
                </a:lnTo>
                <a:cubicBezTo>
                  <a:pt x="1720259" y="1116529"/>
                  <a:pt x="1715302" y="1102591"/>
                  <a:pt x="1721872" y="1114570"/>
                </a:cubicBezTo>
                <a:lnTo>
                  <a:pt x="1729014" y="1113877"/>
                </a:lnTo>
                <a:lnTo>
                  <a:pt x="1731667" y="1122632"/>
                </a:lnTo>
                <a:lnTo>
                  <a:pt x="1726483" y="1124937"/>
                </a:lnTo>
                <a:lnTo>
                  <a:pt x="1726830" y="1128509"/>
                </a:lnTo>
                <a:lnTo>
                  <a:pt x="1726829" y="1128509"/>
                </a:lnTo>
                <a:lnTo>
                  <a:pt x="1724645" y="1143140"/>
                </a:lnTo>
                <a:lnTo>
                  <a:pt x="1717156" y="1140262"/>
                </a:lnTo>
                <a:lnTo>
                  <a:pt x="1726828" y="1128509"/>
                </a:lnTo>
                <a:lnTo>
                  <a:pt x="1714851" y="1135079"/>
                </a:lnTo>
                <a:lnTo>
                  <a:pt x="1709321" y="1133813"/>
                </a:lnTo>
                <a:lnTo>
                  <a:pt x="1697341" y="1140384"/>
                </a:lnTo>
                <a:lnTo>
                  <a:pt x="1692504" y="1146261"/>
                </a:lnTo>
                <a:lnTo>
                  <a:pt x="1693198" y="1153403"/>
                </a:lnTo>
                <a:lnTo>
                  <a:pt x="1683178" y="1161586"/>
                </a:lnTo>
                <a:cubicBezTo>
                  <a:pt x="1678913" y="1154790"/>
                  <a:pt x="1684790" y="1159627"/>
                  <a:pt x="1677301" y="1156749"/>
                </a:cubicBezTo>
                <a:lnTo>
                  <a:pt x="1676834" y="1161910"/>
                </a:lnTo>
                <a:lnTo>
                  <a:pt x="1676683" y="1161991"/>
                </a:lnTo>
                <a:cubicBezTo>
                  <a:pt x="1676604" y="1162337"/>
                  <a:pt x="1676687" y="1162610"/>
                  <a:pt x="1676825" y="1162006"/>
                </a:cubicBezTo>
                <a:lnTo>
                  <a:pt x="1676834" y="1161910"/>
                </a:lnTo>
                <a:lnTo>
                  <a:pt x="1677513" y="1161545"/>
                </a:lnTo>
                <a:cubicBezTo>
                  <a:pt x="1678022" y="1161861"/>
                  <a:pt x="1678800" y="1162912"/>
                  <a:pt x="1679953" y="1165504"/>
                </a:cubicBezTo>
                <a:lnTo>
                  <a:pt x="1679540" y="1167737"/>
                </a:lnTo>
                <a:lnTo>
                  <a:pt x="1676728" y="1169422"/>
                </a:lnTo>
                <a:lnTo>
                  <a:pt x="1677422" y="1176564"/>
                </a:lnTo>
                <a:lnTo>
                  <a:pt x="1671892" y="1175298"/>
                </a:lnTo>
                <a:lnTo>
                  <a:pt x="1668667" y="1179216"/>
                </a:lnTo>
                <a:cubicBezTo>
                  <a:pt x="1670973" y="1184400"/>
                  <a:pt x="1670626" y="1180829"/>
                  <a:pt x="1667749" y="1188318"/>
                </a:cubicBezTo>
                <a:lnTo>
                  <a:pt x="1675585" y="1194767"/>
                </a:lnTo>
                <a:lnTo>
                  <a:pt x="1666830" y="1197420"/>
                </a:lnTo>
                <a:lnTo>
                  <a:pt x="1665564" y="1202950"/>
                </a:lnTo>
                <a:lnTo>
                  <a:pt x="1674319" y="1200298"/>
                </a:lnTo>
                <a:lnTo>
                  <a:pt x="1676624" y="1205481"/>
                </a:lnTo>
                <a:lnTo>
                  <a:pt x="1683767" y="1204787"/>
                </a:lnTo>
                <a:lnTo>
                  <a:pt x="1686073" y="1209971"/>
                </a:lnTo>
                <a:lnTo>
                  <a:pt x="1676971" y="1209052"/>
                </a:lnTo>
                <a:lnTo>
                  <a:pt x="1675706" y="1214582"/>
                </a:lnTo>
                <a:cubicBezTo>
                  <a:pt x="1670176" y="1213317"/>
                  <a:pt x="1668880" y="1213893"/>
                  <a:pt x="1667743" y="1213778"/>
                </a:cubicBezTo>
                <a:lnTo>
                  <a:pt x="1665607" y="1212271"/>
                </a:lnTo>
                <a:lnTo>
                  <a:pt x="1670176" y="1213316"/>
                </a:lnTo>
                <a:lnTo>
                  <a:pt x="1660728" y="1208827"/>
                </a:lnTo>
                <a:lnTo>
                  <a:pt x="1665607" y="1212271"/>
                </a:lnTo>
                <a:lnTo>
                  <a:pt x="1653585" y="1209520"/>
                </a:lnTo>
                <a:cubicBezTo>
                  <a:pt x="1645524" y="1219315"/>
                  <a:pt x="1650014" y="1209867"/>
                  <a:pt x="1649095" y="1218969"/>
                </a:cubicBezTo>
                <a:lnTo>
                  <a:pt x="1661768" y="1219541"/>
                </a:lnTo>
                <a:lnTo>
                  <a:pt x="1662114" y="1223111"/>
                </a:lnTo>
                <a:lnTo>
                  <a:pt x="1660891" y="1223153"/>
                </a:lnTo>
                <a:lnTo>
                  <a:pt x="1662460" y="1226683"/>
                </a:lnTo>
                <a:lnTo>
                  <a:pt x="1657278" y="1228989"/>
                </a:lnTo>
                <a:lnTo>
                  <a:pt x="1659583" y="1234172"/>
                </a:lnTo>
                <a:cubicBezTo>
                  <a:pt x="1668685" y="1235091"/>
                  <a:pt x="1664767" y="1231866"/>
                  <a:pt x="1663848" y="1240968"/>
                </a:cubicBezTo>
                <a:cubicBezTo>
                  <a:pt x="1654053" y="1232907"/>
                  <a:pt x="1659930" y="1237744"/>
                  <a:pt x="1648869" y="1235213"/>
                </a:cubicBezTo>
                <a:lnTo>
                  <a:pt x="1646563" y="1230029"/>
                </a:lnTo>
                <a:lnTo>
                  <a:pt x="1657277" y="1228989"/>
                </a:lnTo>
                <a:lnTo>
                  <a:pt x="1659501" y="1223201"/>
                </a:lnTo>
                <a:lnTo>
                  <a:pt x="1654929" y="1223359"/>
                </a:lnTo>
                <a:cubicBezTo>
                  <a:pt x="1652697" y="1223576"/>
                  <a:pt x="1650421" y="1223346"/>
                  <a:pt x="1647483" y="1220928"/>
                </a:cubicBezTo>
                <a:lnTo>
                  <a:pt x="1643565" y="1217703"/>
                </a:lnTo>
                <a:lnTo>
                  <a:pt x="1641259" y="1212519"/>
                </a:lnTo>
                <a:lnTo>
                  <a:pt x="1631464" y="1204458"/>
                </a:lnTo>
                <a:cubicBezTo>
                  <a:pt x="1630546" y="1213559"/>
                  <a:pt x="1628240" y="1208376"/>
                  <a:pt x="1635728" y="1211254"/>
                </a:cubicBezTo>
                <a:lnTo>
                  <a:pt x="1634463" y="1216784"/>
                </a:lnTo>
                <a:cubicBezTo>
                  <a:pt x="1643565" y="1217703"/>
                  <a:pt x="1638034" y="1216437"/>
                  <a:pt x="1642300" y="1223233"/>
                </a:cubicBezTo>
                <a:lnTo>
                  <a:pt x="1629627" y="1222661"/>
                </a:lnTo>
                <a:lnTo>
                  <a:pt x="1628361" y="1228191"/>
                </a:lnTo>
                <a:cubicBezTo>
                  <a:pt x="1635850" y="1231069"/>
                  <a:pt x="1629973" y="1226232"/>
                  <a:pt x="1634238" y="1233028"/>
                </a:cubicBezTo>
                <a:lnTo>
                  <a:pt x="1644952" y="1231988"/>
                </a:lnTo>
                <a:cubicBezTo>
                  <a:pt x="1643687" y="1237518"/>
                  <a:pt x="1642074" y="1239477"/>
                  <a:pt x="1635278" y="1243742"/>
                </a:cubicBezTo>
                <a:lnTo>
                  <a:pt x="1632626" y="1234987"/>
                </a:lnTo>
                <a:lnTo>
                  <a:pt x="1626177" y="1242823"/>
                </a:lnTo>
                <a:lnTo>
                  <a:pt x="1623524" y="1234068"/>
                </a:lnTo>
                <a:cubicBezTo>
                  <a:pt x="1619953" y="1234415"/>
                  <a:pt x="1619953" y="1234415"/>
                  <a:pt x="1616728" y="1238333"/>
                </a:cubicBezTo>
                <a:cubicBezTo>
                  <a:pt x="1610279" y="1246168"/>
                  <a:pt x="1616728" y="1238333"/>
                  <a:pt x="1615463" y="1243863"/>
                </a:cubicBezTo>
                <a:lnTo>
                  <a:pt x="1608667" y="1248127"/>
                </a:lnTo>
                <a:lnTo>
                  <a:pt x="1612585" y="1251352"/>
                </a:lnTo>
                <a:lnTo>
                  <a:pt x="1611779" y="1252332"/>
                </a:lnTo>
                <a:lnTo>
                  <a:pt x="1616156" y="1251006"/>
                </a:lnTo>
                <a:lnTo>
                  <a:pt x="1619034" y="1243517"/>
                </a:lnTo>
                <a:lnTo>
                  <a:pt x="1624911" y="1248353"/>
                </a:lnTo>
                <a:lnTo>
                  <a:pt x="1621008" y="1253095"/>
                </a:lnTo>
                <a:lnTo>
                  <a:pt x="1606459" y="1253095"/>
                </a:lnTo>
                <a:lnTo>
                  <a:pt x="1603772" y="1251081"/>
                </a:lnTo>
                <a:cubicBezTo>
                  <a:pt x="1603484" y="1250434"/>
                  <a:pt x="1604290" y="1249454"/>
                  <a:pt x="1604750" y="1244903"/>
                </a:cubicBezTo>
                <a:lnTo>
                  <a:pt x="1599219" y="1243638"/>
                </a:lnTo>
                <a:lnTo>
                  <a:pt x="1604056" y="1237761"/>
                </a:lnTo>
                <a:cubicBezTo>
                  <a:pt x="1610505" y="1229925"/>
                  <a:pt x="1602097" y="1236148"/>
                  <a:pt x="1612464" y="1231538"/>
                </a:cubicBezTo>
                <a:lnTo>
                  <a:pt x="1591262" y="1217374"/>
                </a:lnTo>
                <a:cubicBezTo>
                  <a:pt x="1590343" y="1226475"/>
                  <a:pt x="1588038" y="1221292"/>
                  <a:pt x="1595527" y="1224169"/>
                </a:cubicBezTo>
                <a:lnTo>
                  <a:pt x="1590690" y="1230046"/>
                </a:lnTo>
                <a:lnTo>
                  <a:pt x="1600138" y="1234536"/>
                </a:lnTo>
                <a:lnTo>
                  <a:pt x="1588505" y="1244678"/>
                </a:lnTo>
                <a:lnTo>
                  <a:pt x="1594382" y="1249515"/>
                </a:lnTo>
                <a:cubicBezTo>
                  <a:pt x="1587587" y="1253779"/>
                  <a:pt x="1593117" y="1255045"/>
                  <a:pt x="1588852" y="1248249"/>
                </a:cubicBezTo>
                <a:lnTo>
                  <a:pt x="1585628" y="1252167"/>
                </a:lnTo>
                <a:lnTo>
                  <a:pt x="1579751" y="1247330"/>
                </a:lnTo>
                <a:lnTo>
                  <a:pt x="1576667" y="1253095"/>
                </a:lnTo>
                <a:lnTo>
                  <a:pt x="1571642" y="1253095"/>
                </a:lnTo>
                <a:lnTo>
                  <a:pt x="1568691" y="1244799"/>
                </a:lnTo>
                <a:lnTo>
                  <a:pt x="1563160" y="1243534"/>
                </a:lnTo>
                <a:lnTo>
                  <a:pt x="1569609" y="1235698"/>
                </a:lnTo>
                <a:lnTo>
                  <a:pt x="1560855" y="1238350"/>
                </a:lnTo>
                <a:lnTo>
                  <a:pt x="1553018" y="1231901"/>
                </a:lnTo>
                <a:lnTo>
                  <a:pt x="1551753" y="1237431"/>
                </a:lnTo>
                <a:lnTo>
                  <a:pt x="1546223" y="1236166"/>
                </a:lnTo>
                <a:lnTo>
                  <a:pt x="1544957" y="1241696"/>
                </a:lnTo>
                <a:lnTo>
                  <a:pt x="1539080" y="1236859"/>
                </a:lnTo>
                <a:cubicBezTo>
                  <a:pt x="1538161" y="1245961"/>
                  <a:pt x="1535855" y="1240777"/>
                  <a:pt x="1543345" y="1243655"/>
                </a:cubicBezTo>
                <a:lnTo>
                  <a:pt x="1536896" y="1251491"/>
                </a:lnTo>
                <a:lnTo>
                  <a:pt x="1538846" y="1253095"/>
                </a:lnTo>
                <a:lnTo>
                  <a:pt x="1527817" y="1253095"/>
                </a:lnTo>
                <a:lnTo>
                  <a:pt x="1529753" y="1252184"/>
                </a:lnTo>
                <a:cubicBezTo>
                  <a:pt x="1527448" y="1247001"/>
                  <a:pt x="1531366" y="1250225"/>
                  <a:pt x="1523877" y="1247348"/>
                </a:cubicBezTo>
                <a:lnTo>
                  <a:pt x="1519612" y="1240552"/>
                </a:lnTo>
                <a:lnTo>
                  <a:pt x="1518693" y="1249654"/>
                </a:lnTo>
                <a:lnTo>
                  <a:pt x="1513510" y="1251959"/>
                </a:lnTo>
                <a:lnTo>
                  <a:pt x="1514890" y="1253095"/>
                </a:lnTo>
                <a:lnTo>
                  <a:pt x="1503754" y="1253095"/>
                </a:lnTo>
                <a:lnTo>
                  <a:pt x="1502449" y="1249428"/>
                </a:lnTo>
                <a:lnTo>
                  <a:pt x="1499431" y="1253095"/>
                </a:lnTo>
                <a:lnTo>
                  <a:pt x="1490640" y="1253095"/>
                </a:lnTo>
                <a:lnTo>
                  <a:pt x="1490281" y="1251736"/>
                </a:lnTo>
                <a:cubicBezTo>
                  <a:pt x="1489863" y="1249748"/>
                  <a:pt x="1488797" y="1248050"/>
                  <a:pt x="1483900" y="1244019"/>
                </a:cubicBezTo>
                <a:cubicBezTo>
                  <a:pt x="1482981" y="1253121"/>
                  <a:pt x="1482981" y="1253121"/>
                  <a:pt x="1473186" y="1245059"/>
                </a:cubicBezTo>
                <a:cubicBezTo>
                  <a:pt x="1471548" y="1256033"/>
                  <a:pt x="1470358" y="1250741"/>
                  <a:pt x="1473318" y="1251637"/>
                </a:cubicBezTo>
                <a:lnTo>
                  <a:pt x="1475042" y="1253095"/>
                </a:lnTo>
                <a:lnTo>
                  <a:pt x="1461858" y="1253095"/>
                </a:lnTo>
                <a:lnTo>
                  <a:pt x="1461206" y="1251630"/>
                </a:lnTo>
                <a:lnTo>
                  <a:pt x="1459526" y="1253095"/>
                </a:lnTo>
                <a:lnTo>
                  <a:pt x="1434312" y="1253095"/>
                </a:lnTo>
                <a:lnTo>
                  <a:pt x="1433556" y="1245302"/>
                </a:lnTo>
                <a:lnTo>
                  <a:pt x="1423188" y="1249913"/>
                </a:lnTo>
                <a:lnTo>
                  <a:pt x="1426413" y="1245995"/>
                </a:lnTo>
                <a:lnTo>
                  <a:pt x="1427679" y="1240465"/>
                </a:lnTo>
                <a:lnTo>
                  <a:pt x="1432862" y="1238159"/>
                </a:lnTo>
                <a:lnTo>
                  <a:pt x="1431250" y="1240118"/>
                </a:lnTo>
                <a:lnTo>
                  <a:pt x="1436780" y="1241384"/>
                </a:lnTo>
                <a:cubicBezTo>
                  <a:pt x="1439433" y="1250139"/>
                  <a:pt x="1435515" y="1246914"/>
                  <a:pt x="1446575" y="1249445"/>
                </a:cubicBezTo>
                <a:cubicBezTo>
                  <a:pt x="1447494" y="1240344"/>
                  <a:pt x="1449800" y="1245528"/>
                  <a:pt x="1442310" y="1242650"/>
                </a:cubicBezTo>
                <a:lnTo>
                  <a:pt x="1438045" y="1235854"/>
                </a:lnTo>
                <a:lnTo>
                  <a:pt x="1432862" y="1238159"/>
                </a:lnTo>
                <a:lnTo>
                  <a:pt x="1430209" y="1229405"/>
                </a:lnTo>
                <a:cubicBezTo>
                  <a:pt x="1420536" y="1241158"/>
                  <a:pt x="1429291" y="1238506"/>
                  <a:pt x="1418577" y="1239547"/>
                </a:cubicBezTo>
                <a:lnTo>
                  <a:pt x="1423414" y="1233670"/>
                </a:lnTo>
                <a:cubicBezTo>
                  <a:pt x="1415925" y="1230792"/>
                  <a:pt x="1421802" y="1235629"/>
                  <a:pt x="1417537" y="1228833"/>
                </a:cubicBezTo>
                <a:lnTo>
                  <a:pt x="1412700" y="1234710"/>
                </a:lnTo>
                <a:lnTo>
                  <a:pt x="1403599" y="1233791"/>
                </a:lnTo>
                <a:cubicBezTo>
                  <a:pt x="1399334" y="1226995"/>
                  <a:pt x="1404864" y="1228261"/>
                  <a:pt x="1398068" y="1232525"/>
                </a:cubicBezTo>
                <a:lnTo>
                  <a:pt x="1402333" y="1239321"/>
                </a:lnTo>
                <a:cubicBezTo>
                  <a:pt x="1409822" y="1242199"/>
                  <a:pt x="1401986" y="1235750"/>
                  <a:pt x="1409822" y="1242199"/>
                </a:cubicBezTo>
                <a:cubicBezTo>
                  <a:pt x="1409822" y="1242199"/>
                  <a:pt x="1412128" y="1247383"/>
                  <a:pt x="1412128" y="1247383"/>
                </a:cubicBezTo>
                <a:lnTo>
                  <a:pt x="1422842" y="1246342"/>
                </a:lnTo>
                <a:lnTo>
                  <a:pt x="1423188" y="1249913"/>
                </a:lnTo>
                <a:lnTo>
                  <a:pt x="1419617" y="1250260"/>
                </a:lnTo>
                <a:lnTo>
                  <a:pt x="1418968" y="1253095"/>
                </a:lnTo>
                <a:lnTo>
                  <a:pt x="1380772" y="1253095"/>
                </a:lnTo>
                <a:lnTo>
                  <a:pt x="1379987" y="1250503"/>
                </a:lnTo>
                <a:lnTo>
                  <a:pt x="1374457" y="1249238"/>
                </a:lnTo>
                <a:lnTo>
                  <a:pt x="1368233" y="1240829"/>
                </a:lnTo>
                <a:lnTo>
                  <a:pt x="1384131" y="1237484"/>
                </a:lnTo>
                <a:lnTo>
                  <a:pt x="1386436" y="1242667"/>
                </a:lnTo>
                <a:lnTo>
                  <a:pt x="1392885" y="1234831"/>
                </a:lnTo>
                <a:lnTo>
                  <a:pt x="1387355" y="1233566"/>
                </a:lnTo>
                <a:lnTo>
                  <a:pt x="1392192" y="1227689"/>
                </a:lnTo>
                <a:cubicBezTo>
                  <a:pt x="1380438" y="1218015"/>
                  <a:pt x="1385049" y="1228382"/>
                  <a:pt x="1385621" y="1215710"/>
                </a:cubicBezTo>
                <a:cubicBezTo>
                  <a:pt x="1376520" y="1214791"/>
                  <a:pt x="1382050" y="1216056"/>
                  <a:pt x="1381703" y="1212485"/>
                </a:cubicBezTo>
                <a:cubicBezTo>
                  <a:pt x="1381010" y="1205342"/>
                  <a:pt x="1374561" y="1213178"/>
                  <a:pt x="1384928" y="1208567"/>
                </a:cubicBezTo>
                <a:cubicBezTo>
                  <a:pt x="1383888" y="1197853"/>
                  <a:pt x="1382969" y="1206954"/>
                  <a:pt x="1389071" y="1195548"/>
                </a:cubicBezTo>
                <a:lnTo>
                  <a:pt x="1383541" y="1194283"/>
                </a:lnTo>
                <a:lnTo>
                  <a:pt x="1381807" y="1176426"/>
                </a:lnTo>
                <a:lnTo>
                  <a:pt x="1383766" y="1178038"/>
                </a:lnTo>
                <a:lnTo>
                  <a:pt x="1388603" y="1172161"/>
                </a:lnTo>
                <a:lnTo>
                  <a:pt x="1395399" y="1167897"/>
                </a:lnTo>
                <a:cubicBezTo>
                  <a:pt x="1385951" y="1163406"/>
                  <a:pt x="1389869" y="1166631"/>
                  <a:pt x="1385603" y="1159835"/>
                </a:cubicBezTo>
                <a:cubicBezTo>
                  <a:pt x="1377542" y="1169630"/>
                  <a:pt x="1379155" y="1167671"/>
                  <a:pt x="1381807" y="1176426"/>
                </a:cubicBezTo>
                <a:lnTo>
                  <a:pt x="1376624" y="1178732"/>
                </a:lnTo>
                <a:lnTo>
                  <a:pt x="1379623" y="1191058"/>
                </a:lnTo>
                <a:lnTo>
                  <a:pt x="1383541" y="1194283"/>
                </a:lnTo>
                <a:lnTo>
                  <a:pt x="1380663" y="1201771"/>
                </a:lnTo>
                <a:cubicBezTo>
                  <a:pt x="1370296" y="1206383"/>
                  <a:pt x="1375133" y="1200506"/>
                  <a:pt x="1367072" y="1210301"/>
                </a:cubicBezTo>
                <a:cubicBezTo>
                  <a:pt x="1362807" y="1203505"/>
                  <a:pt x="1368684" y="1208342"/>
                  <a:pt x="1361195" y="1205464"/>
                </a:cubicBezTo>
                <a:lnTo>
                  <a:pt x="1357277" y="1202239"/>
                </a:lnTo>
                <a:lnTo>
                  <a:pt x="1354052" y="1206158"/>
                </a:lnTo>
                <a:lnTo>
                  <a:pt x="1350134" y="1202933"/>
                </a:lnTo>
                <a:cubicBezTo>
                  <a:pt x="1352552" y="1199994"/>
                  <a:pt x="1352956" y="1199504"/>
                  <a:pt x="1353647" y="1199663"/>
                </a:cubicBezTo>
                <a:lnTo>
                  <a:pt x="1357756" y="1200147"/>
                </a:lnTo>
                <a:lnTo>
                  <a:pt x="1358542" y="1196709"/>
                </a:lnTo>
                <a:lnTo>
                  <a:pt x="1367297" y="1194057"/>
                </a:lnTo>
                <a:cubicBezTo>
                  <a:pt x="1369950" y="1202812"/>
                  <a:pt x="1366031" y="1199587"/>
                  <a:pt x="1372828" y="1195322"/>
                </a:cubicBezTo>
                <a:cubicBezTo>
                  <a:pt x="1366604" y="1186914"/>
                  <a:pt x="1368909" y="1192098"/>
                  <a:pt x="1366257" y="1183343"/>
                </a:cubicBezTo>
                <a:lnTo>
                  <a:pt x="1361420" y="1189220"/>
                </a:lnTo>
                <a:lnTo>
                  <a:pt x="1350706" y="1190260"/>
                </a:lnTo>
                <a:lnTo>
                  <a:pt x="1355197" y="1180812"/>
                </a:lnTo>
                <a:lnTo>
                  <a:pt x="1359114" y="1184036"/>
                </a:lnTo>
                <a:cubicBezTo>
                  <a:pt x="1361992" y="1176547"/>
                  <a:pt x="1357155" y="1182424"/>
                  <a:pt x="1363951" y="1178160"/>
                </a:cubicBezTo>
                <a:lnTo>
                  <a:pt x="1363604" y="1174588"/>
                </a:lnTo>
                <a:lnTo>
                  <a:pt x="1361299" y="1169405"/>
                </a:lnTo>
                <a:lnTo>
                  <a:pt x="1356462" y="1175282"/>
                </a:lnTo>
                <a:cubicBezTo>
                  <a:pt x="1355075" y="1160997"/>
                  <a:pt x="1356462" y="1175282"/>
                  <a:pt x="1360605" y="1162262"/>
                </a:cubicBezTo>
                <a:lnTo>
                  <a:pt x="1351504" y="1161344"/>
                </a:lnTo>
                <a:cubicBezTo>
                  <a:pt x="1348626" y="1168832"/>
                  <a:pt x="1353463" y="1162956"/>
                  <a:pt x="1346667" y="1167220"/>
                </a:cubicBezTo>
                <a:lnTo>
                  <a:pt x="1346095" y="1179893"/>
                </a:lnTo>
                <a:lnTo>
                  <a:pt x="1353238" y="1179200"/>
                </a:lnTo>
                <a:lnTo>
                  <a:pt x="1343217" y="1187383"/>
                </a:lnTo>
                <a:lnTo>
                  <a:pt x="1344483" y="1181852"/>
                </a:lnTo>
                <a:cubicBezTo>
                  <a:pt x="1332503" y="1188423"/>
                  <a:pt x="1347135" y="1190607"/>
                  <a:pt x="1332503" y="1188423"/>
                </a:cubicBezTo>
                <a:lnTo>
                  <a:pt x="1337340" y="1182546"/>
                </a:lnTo>
                <a:cubicBezTo>
                  <a:pt x="1324667" y="1181974"/>
                  <a:pt x="1333422" y="1179321"/>
                  <a:pt x="1325708" y="1192687"/>
                </a:cubicBezTo>
                <a:lnTo>
                  <a:pt x="1324789" y="1201789"/>
                </a:lnTo>
                <a:lnTo>
                  <a:pt x="1330319" y="1203054"/>
                </a:lnTo>
                <a:lnTo>
                  <a:pt x="1334584" y="1209850"/>
                </a:lnTo>
                <a:lnTo>
                  <a:pt x="1339420" y="1203973"/>
                </a:lnTo>
                <a:cubicBezTo>
                  <a:pt x="1341726" y="1209156"/>
                  <a:pt x="1343685" y="1210768"/>
                  <a:pt x="1351175" y="1213646"/>
                </a:cubicBezTo>
                <a:lnTo>
                  <a:pt x="1342766" y="1219870"/>
                </a:lnTo>
                <a:lnTo>
                  <a:pt x="1341848" y="1228972"/>
                </a:lnTo>
                <a:lnTo>
                  <a:pt x="1331706" y="1217339"/>
                </a:lnTo>
                <a:cubicBezTo>
                  <a:pt x="1324910" y="1221604"/>
                  <a:pt x="1329747" y="1215727"/>
                  <a:pt x="1326869" y="1223216"/>
                </a:cubicBezTo>
                <a:cubicBezTo>
                  <a:pt x="1317074" y="1215155"/>
                  <a:pt x="1317074" y="1215155"/>
                  <a:pt x="1323870" y="1210890"/>
                </a:cubicBezTo>
                <a:lnTo>
                  <a:pt x="1325136" y="1205360"/>
                </a:lnTo>
                <a:cubicBezTo>
                  <a:pt x="1317646" y="1202482"/>
                  <a:pt x="1321564" y="1205707"/>
                  <a:pt x="1317300" y="1198911"/>
                </a:cubicBezTo>
                <a:lnTo>
                  <a:pt x="1314422" y="1206400"/>
                </a:lnTo>
                <a:lnTo>
                  <a:pt x="1309238" y="1208706"/>
                </a:lnTo>
                <a:cubicBezTo>
                  <a:pt x="1303014" y="1200298"/>
                  <a:pt x="1301749" y="1205828"/>
                  <a:pt x="1297138" y="1195461"/>
                </a:cubicBezTo>
                <a:lnTo>
                  <a:pt x="1310730" y="1186932"/>
                </a:lnTo>
                <a:lnTo>
                  <a:pt x="1306465" y="1180136"/>
                </a:lnTo>
                <a:lnTo>
                  <a:pt x="1307730" y="1174605"/>
                </a:lnTo>
                <a:lnTo>
                  <a:pt x="1315913" y="1184625"/>
                </a:lnTo>
                <a:lnTo>
                  <a:pt x="1327545" y="1174484"/>
                </a:lnTo>
                <a:lnTo>
                  <a:pt x="1323627" y="1171260"/>
                </a:lnTo>
                <a:lnTo>
                  <a:pt x="1320403" y="1175178"/>
                </a:lnTo>
                <a:cubicBezTo>
                  <a:pt x="1310608" y="1167117"/>
                  <a:pt x="1316485" y="1171954"/>
                  <a:pt x="1305424" y="1169422"/>
                </a:cubicBezTo>
                <a:lnTo>
                  <a:pt x="1306343" y="1160321"/>
                </a:lnTo>
                <a:cubicBezTo>
                  <a:pt x="1299547" y="1164586"/>
                  <a:pt x="1290446" y="1163667"/>
                  <a:pt x="1281345" y="1162748"/>
                </a:cubicBezTo>
                <a:lnTo>
                  <a:pt x="1284223" y="1155258"/>
                </a:lnTo>
                <a:cubicBezTo>
                  <a:pt x="1276733" y="1152380"/>
                  <a:pt x="1281916" y="1150075"/>
                  <a:pt x="1279039" y="1157564"/>
                </a:cubicBezTo>
                <a:lnTo>
                  <a:pt x="1269937" y="1156645"/>
                </a:lnTo>
                <a:lnTo>
                  <a:pt x="1270510" y="1143973"/>
                </a:lnTo>
                <a:lnTo>
                  <a:pt x="1256225" y="1145360"/>
                </a:lnTo>
                <a:lnTo>
                  <a:pt x="1254959" y="1150890"/>
                </a:lnTo>
                <a:lnTo>
                  <a:pt x="1238715" y="1150665"/>
                </a:lnTo>
                <a:cubicBezTo>
                  <a:pt x="1241246" y="1139604"/>
                  <a:pt x="1242286" y="1150318"/>
                  <a:pt x="1237328" y="1136380"/>
                </a:cubicBezTo>
                <a:lnTo>
                  <a:pt x="1232492" y="1142257"/>
                </a:lnTo>
                <a:lnTo>
                  <a:pt x="1238021" y="1143522"/>
                </a:lnTo>
                <a:lnTo>
                  <a:pt x="1231573" y="1151358"/>
                </a:lnTo>
                <a:lnTo>
                  <a:pt x="1229267" y="1146175"/>
                </a:lnTo>
                <a:lnTo>
                  <a:pt x="1224084" y="1148480"/>
                </a:lnTo>
                <a:lnTo>
                  <a:pt x="1231573" y="1151358"/>
                </a:lnTo>
                <a:lnTo>
                  <a:pt x="1235837" y="1158154"/>
                </a:lnTo>
                <a:cubicBezTo>
                  <a:pt x="1229735" y="1169561"/>
                  <a:pt x="1229388" y="1165990"/>
                  <a:pt x="1235612" y="1174398"/>
                </a:cubicBezTo>
                <a:cubicBezTo>
                  <a:pt x="1240102" y="1164949"/>
                  <a:pt x="1236878" y="1168868"/>
                  <a:pt x="1241368" y="1159419"/>
                </a:cubicBezTo>
                <a:lnTo>
                  <a:pt x="1246898" y="1160685"/>
                </a:lnTo>
                <a:cubicBezTo>
                  <a:pt x="1250816" y="1163910"/>
                  <a:pt x="1246898" y="1160685"/>
                  <a:pt x="1254387" y="1163563"/>
                </a:cubicBezTo>
                <a:lnTo>
                  <a:pt x="1253121" y="1169092"/>
                </a:lnTo>
                <a:lnTo>
                  <a:pt x="1245633" y="1166215"/>
                </a:lnTo>
                <a:lnTo>
                  <a:pt x="1247019" y="1180500"/>
                </a:lnTo>
                <a:lnTo>
                  <a:pt x="1243794" y="1184418"/>
                </a:lnTo>
                <a:lnTo>
                  <a:pt x="1243101" y="1177276"/>
                </a:lnTo>
                <a:cubicBezTo>
                  <a:pt x="1234693" y="1183500"/>
                  <a:pt x="1229163" y="1182234"/>
                  <a:pt x="1220062" y="1181315"/>
                </a:cubicBezTo>
                <a:lnTo>
                  <a:pt x="1224326" y="1188111"/>
                </a:lnTo>
                <a:lnTo>
                  <a:pt x="1232734" y="1181887"/>
                </a:lnTo>
                <a:lnTo>
                  <a:pt x="1233428" y="1189029"/>
                </a:lnTo>
                <a:lnTo>
                  <a:pt x="1243794" y="1184418"/>
                </a:lnTo>
                <a:lnTo>
                  <a:pt x="1247712" y="1187643"/>
                </a:lnTo>
                <a:lnTo>
                  <a:pt x="1253815" y="1176235"/>
                </a:lnTo>
                <a:lnTo>
                  <a:pt x="1249897" y="1173010"/>
                </a:lnTo>
                <a:lnTo>
                  <a:pt x="1253121" y="1169092"/>
                </a:lnTo>
                <a:lnTo>
                  <a:pt x="1255427" y="1174276"/>
                </a:lnTo>
                <a:cubicBezTo>
                  <a:pt x="1264181" y="1171624"/>
                  <a:pt x="1265794" y="1169665"/>
                  <a:pt x="1273283" y="1172543"/>
                </a:cubicBezTo>
                <a:cubicBezTo>
                  <a:pt x="1274549" y="1167013"/>
                  <a:pt x="1271324" y="1170931"/>
                  <a:pt x="1278120" y="1166666"/>
                </a:cubicBezTo>
                <a:lnTo>
                  <a:pt x="1281465" y="1182563"/>
                </a:lnTo>
                <a:lnTo>
                  <a:pt x="1285037" y="1182216"/>
                </a:lnTo>
                <a:lnTo>
                  <a:pt x="1288955" y="1185441"/>
                </a:lnTo>
                <a:lnTo>
                  <a:pt x="1288036" y="1194543"/>
                </a:lnTo>
                <a:lnTo>
                  <a:pt x="1282506" y="1193276"/>
                </a:lnTo>
                <a:lnTo>
                  <a:pt x="1285730" y="1189359"/>
                </a:lnTo>
                <a:cubicBezTo>
                  <a:pt x="1278241" y="1186481"/>
                  <a:pt x="1283771" y="1187747"/>
                  <a:pt x="1274671" y="1186828"/>
                </a:cubicBezTo>
                <a:lnTo>
                  <a:pt x="1274323" y="1183257"/>
                </a:lnTo>
                <a:cubicBezTo>
                  <a:pt x="1266835" y="1180378"/>
                  <a:pt x="1272712" y="1185215"/>
                  <a:pt x="1268446" y="1178420"/>
                </a:cubicBezTo>
                <a:lnTo>
                  <a:pt x="1255548" y="1194092"/>
                </a:lnTo>
                <a:lnTo>
                  <a:pt x="1257507" y="1195704"/>
                </a:lnTo>
                <a:lnTo>
                  <a:pt x="1263957" y="1187868"/>
                </a:lnTo>
                <a:lnTo>
                  <a:pt x="1266955" y="1200194"/>
                </a:lnTo>
                <a:lnTo>
                  <a:pt x="1256242" y="1201234"/>
                </a:lnTo>
                <a:lnTo>
                  <a:pt x="1253936" y="1196051"/>
                </a:lnTo>
                <a:cubicBezTo>
                  <a:pt x="1244263" y="1207804"/>
                  <a:pt x="1246793" y="1196744"/>
                  <a:pt x="1249793" y="1209070"/>
                </a:cubicBezTo>
                <a:lnTo>
                  <a:pt x="1244610" y="1211376"/>
                </a:lnTo>
                <a:cubicBezTo>
                  <a:pt x="1240345" y="1204580"/>
                  <a:pt x="1239998" y="1201008"/>
                  <a:pt x="1231243" y="1203661"/>
                </a:cubicBezTo>
                <a:lnTo>
                  <a:pt x="1233549" y="1208845"/>
                </a:lnTo>
                <a:lnTo>
                  <a:pt x="1239079" y="1210110"/>
                </a:lnTo>
                <a:lnTo>
                  <a:pt x="1239426" y="1213681"/>
                </a:lnTo>
                <a:lnTo>
                  <a:pt x="1230324" y="1212763"/>
                </a:lnTo>
                <a:lnTo>
                  <a:pt x="1225720" y="1224746"/>
                </a:lnTo>
                <a:lnTo>
                  <a:pt x="1231711" y="1227048"/>
                </a:lnTo>
                <a:lnTo>
                  <a:pt x="1232058" y="1230619"/>
                </a:lnTo>
                <a:lnTo>
                  <a:pt x="1224915" y="1231313"/>
                </a:lnTo>
                <a:lnTo>
                  <a:pt x="1224568" y="1227740"/>
                </a:lnTo>
                <a:lnTo>
                  <a:pt x="1220651" y="1224516"/>
                </a:lnTo>
                <a:lnTo>
                  <a:pt x="1217426" y="1228434"/>
                </a:lnTo>
                <a:cubicBezTo>
                  <a:pt x="1214774" y="1219679"/>
                  <a:pt x="1213508" y="1225210"/>
                  <a:pt x="1220304" y="1220945"/>
                </a:cubicBezTo>
                <a:lnTo>
                  <a:pt x="1212469" y="1214496"/>
                </a:lnTo>
                <a:lnTo>
                  <a:pt x="1207978" y="1223944"/>
                </a:lnTo>
                <a:lnTo>
                  <a:pt x="1207977" y="1223944"/>
                </a:lnTo>
                <a:lnTo>
                  <a:pt x="1211895" y="1227169"/>
                </a:lnTo>
                <a:lnTo>
                  <a:pt x="1203142" y="1229822"/>
                </a:lnTo>
                <a:lnTo>
                  <a:pt x="1202223" y="1238922"/>
                </a:lnTo>
                <a:lnTo>
                  <a:pt x="1225609" y="1238455"/>
                </a:lnTo>
                <a:lnTo>
                  <a:pt x="1229874" y="1245251"/>
                </a:lnTo>
                <a:lnTo>
                  <a:pt x="1234711" y="1239374"/>
                </a:lnTo>
                <a:lnTo>
                  <a:pt x="1235474" y="1244622"/>
                </a:lnTo>
                <a:lnTo>
                  <a:pt x="1235073" y="1245421"/>
                </a:lnTo>
                <a:cubicBezTo>
                  <a:pt x="1235239" y="1245969"/>
                  <a:pt x="1235566" y="1246444"/>
                  <a:pt x="1235644" y="1245788"/>
                </a:cubicBezTo>
                <a:lnTo>
                  <a:pt x="1235474" y="1244622"/>
                </a:lnTo>
                <a:cubicBezTo>
                  <a:pt x="1236045" y="1244989"/>
                  <a:pt x="1237190" y="1246343"/>
                  <a:pt x="1239322" y="1249741"/>
                </a:cubicBezTo>
                <a:lnTo>
                  <a:pt x="1230568" y="1252393"/>
                </a:lnTo>
                <a:lnTo>
                  <a:pt x="1230850" y="1253095"/>
                </a:lnTo>
                <a:lnTo>
                  <a:pt x="1198844" y="1253095"/>
                </a:lnTo>
                <a:lnTo>
                  <a:pt x="1192549" y="1250676"/>
                </a:lnTo>
                <a:lnTo>
                  <a:pt x="1197386" y="1244799"/>
                </a:lnTo>
                <a:lnTo>
                  <a:pt x="1198305" y="1235698"/>
                </a:lnTo>
                <a:lnTo>
                  <a:pt x="1190469" y="1229248"/>
                </a:lnTo>
                <a:lnTo>
                  <a:pt x="1203141" y="1229821"/>
                </a:lnTo>
                <a:lnTo>
                  <a:pt x="1205299" y="1224205"/>
                </a:lnTo>
                <a:lnTo>
                  <a:pt x="1204407" y="1224291"/>
                </a:lnTo>
                <a:lnTo>
                  <a:pt x="1202101" y="1219108"/>
                </a:lnTo>
                <a:cubicBezTo>
                  <a:pt x="1210856" y="1216455"/>
                  <a:pt x="1205673" y="1218761"/>
                  <a:pt x="1208551" y="1211272"/>
                </a:cubicBezTo>
                <a:lnTo>
                  <a:pt x="1196224" y="1214271"/>
                </a:lnTo>
                <a:cubicBezTo>
                  <a:pt x="1193572" y="1205516"/>
                  <a:pt x="1195878" y="1210699"/>
                  <a:pt x="1188388" y="1207822"/>
                </a:cubicBezTo>
                <a:lnTo>
                  <a:pt x="1191388" y="1220148"/>
                </a:lnTo>
                <a:lnTo>
                  <a:pt x="1182286" y="1219228"/>
                </a:lnTo>
                <a:lnTo>
                  <a:pt x="1181021" y="1224759"/>
                </a:lnTo>
                <a:lnTo>
                  <a:pt x="1170307" y="1225799"/>
                </a:lnTo>
                <a:lnTo>
                  <a:pt x="1169041" y="1231329"/>
                </a:lnTo>
                <a:lnTo>
                  <a:pt x="1159247" y="1223268"/>
                </a:lnTo>
                <a:lnTo>
                  <a:pt x="1156023" y="1227186"/>
                </a:lnTo>
                <a:lnTo>
                  <a:pt x="1159593" y="1226839"/>
                </a:lnTo>
                <a:cubicBezTo>
                  <a:pt x="1166163" y="1238819"/>
                  <a:pt x="1168348" y="1224187"/>
                  <a:pt x="1166163" y="1238819"/>
                </a:cubicBezTo>
                <a:cubicBezTo>
                  <a:pt x="1153144" y="1234675"/>
                  <a:pt x="1167776" y="1236860"/>
                  <a:pt x="1154756" y="1232716"/>
                </a:cubicBezTo>
                <a:lnTo>
                  <a:pt x="1156021" y="1227186"/>
                </a:lnTo>
                <a:lnTo>
                  <a:pt x="1156022" y="1227185"/>
                </a:lnTo>
                <a:lnTo>
                  <a:pt x="1153716" y="1222003"/>
                </a:lnTo>
                <a:lnTo>
                  <a:pt x="1148879" y="1227880"/>
                </a:lnTo>
                <a:lnTo>
                  <a:pt x="1152797" y="1231105"/>
                </a:lnTo>
                <a:lnTo>
                  <a:pt x="1141165" y="1241246"/>
                </a:lnTo>
                <a:cubicBezTo>
                  <a:pt x="1148655" y="1244124"/>
                  <a:pt x="1142777" y="1239287"/>
                  <a:pt x="1147042" y="1246083"/>
                </a:cubicBezTo>
                <a:lnTo>
                  <a:pt x="1163286" y="1246308"/>
                </a:lnTo>
                <a:lnTo>
                  <a:pt x="1163285" y="1246308"/>
                </a:lnTo>
                <a:lnTo>
                  <a:pt x="1158449" y="1252185"/>
                </a:lnTo>
                <a:lnTo>
                  <a:pt x="1158634" y="1253095"/>
                </a:lnTo>
                <a:lnTo>
                  <a:pt x="1139348" y="1253095"/>
                </a:lnTo>
                <a:lnTo>
                  <a:pt x="1138287" y="1248735"/>
                </a:lnTo>
                <a:lnTo>
                  <a:pt x="1134699" y="1253095"/>
                </a:lnTo>
                <a:lnTo>
                  <a:pt x="1132911" y="1253095"/>
                </a:lnTo>
                <a:lnTo>
                  <a:pt x="1128492" y="1240674"/>
                </a:lnTo>
                <a:lnTo>
                  <a:pt x="1123308" y="1242979"/>
                </a:lnTo>
                <a:lnTo>
                  <a:pt x="1127574" y="1249775"/>
                </a:lnTo>
                <a:lnTo>
                  <a:pt x="1124841" y="1253095"/>
                </a:lnTo>
                <a:lnTo>
                  <a:pt x="1111938" y="1253095"/>
                </a:lnTo>
                <a:lnTo>
                  <a:pt x="1122390" y="1252081"/>
                </a:lnTo>
                <a:lnTo>
                  <a:pt x="1116513" y="1247244"/>
                </a:lnTo>
                <a:lnTo>
                  <a:pt x="1111697" y="1253095"/>
                </a:lnTo>
                <a:lnTo>
                  <a:pt x="389308" y="1253095"/>
                </a:lnTo>
                <a:lnTo>
                  <a:pt x="388537" y="1249430"/>
                </a:lnTo>
                <a:lnTo>
                  <a:pt x="383006" y="1248164"/>
                </a:lnTo>
                <a:lnTo>
                  <a:pt x="376782" y="1239755"/>
                </a:lnTo>
                <a:cubicBezTo>
                  <a:pt x="366762" y="1247939"/>
                  <a:pt x="366762" y="1247939"/>
                  <a:pt x="358926" y="1241490"/>
                </a:cubicBezTo>
                <a:lnTo>
                  <a:pt x="357660" y="1247019"/>
                </a:lnTo>
                <a:lnTo>
                  <a:pt x="352130" y="1245754"/>
                </a:lnTo>
                <a:lnTo>
                  <a:pt x="353396" y="1240224"/>
                </a:lnTo>
                <a:lnTo>
                  <a:pt x="344294" y="1239305"/>
                </a:lnTo>
                <a:cubicBezTo>
                  <a:pt x="352356" y="1229510"/>
                  <a:pt x="349357" y="1217184"/>
                  <a:pt x="344745" y="1206817"/>
                </a:cubicBezTo>
                <a:lnTo>
                  <a:pt x="339215" y="1205551"/>
                </a:lnTo>
                <a:lnTo>
                  <a:pt x="338296" y="1214653"/>
                </a:lnTo>
                <a:cubicBezTo>
                  <a:pt x="330808" y="1211776"/>
                  <a:pt x="336684" y="1216612"/>
                  <a:pt x="332420" y="1209817"/>
                </a:cubicBezTo>
                <a:lnTo>
                  <a:pt x="327236" y="1212122"/>
                </a:lnTo>
                <a:lnTo>
                  <a:pt x="324930" y="1206938"/>
                </a:lnTo>
                <a:lnTo>
                  <a:pt x="330113" y="1204632"/>
                </a:lnTo>
                <a:lnTo>
                  <a:pt x="330685" y="1191960"/>
                </a:lnTo>
                <a:lnTo>
                  <a:pt x="321931" y="1194612"/>
                </a:lnTo>
                <a:lnTo>
                  <a:pt x="319278" y="1185858"/>
                </a:lnTo>
                <a:lnTo>
                  <a:pt x="316054" y="1189776"/>
                </a:lnTo>
                <a:lnTo>
                  <a:pt x="310177" y="1184939"/>
                </a:lnTo>
                <a:lnTo>
                  <a:pt x="318585" y="1178715"/>
                </a:lnTo>
                <a:lnTo>
                  <a:pt x="317544" y="1168001"/>
                </a:lnTo>
                <a:lnTo>
                  <a:pt x="323647" y="1156594"/>
                </a:lnTo>
                <a:cubicBezTo>
                  <a:pt x="323647" y="1156594"/>
                  <a:pt x="318117" y="1155328"/>
                  <a:pt x="318117" y="1155328"/>
                </a:cubicBezTo>
                <a:cubicBezTo>
                  <a:pt x="308322" y="1147267"/>
                  <a:pt x="314546" y="1155676"/>
                  <a:pt x="313852" y="1148533"/>
                </a:cubicBezTo>
                <a:lnTo>
                  <a:pt x="301179" y="1147961"/>
                </a:lnTo>
                <a:lnTo>
                  <a:pt x="304404" y="1144043"/>
                </a:lnTo>
                <a:lnTo>
                  <a:pt x="298180" y="1135635"/>
                </a:lnTo>
                <a:lnTo>
                  <a:pt x="306016" y="1142084"/>
                </a:lnTo>
                <a:lnTo>
                  <a:pt x="306588" y="1129411"/>
                </a:lnTo>
                <a:lnTo>
                  <a:pt x="317995" y="1135514"/>
                </a:lnTo>
                <a:lnTo>
                  <a:pt x="319608" y="1133555"/>
                </a:lnTo>
                <a:lnTo>
                  <a:pt x="313384" y="1125147"/>
                </a:lnTo>
                <a:lnTo>
                  <a:pt x="291957" y="1127227"/>
                </a:lnTo>
                <a:lnTo>
                  <a:pt x="296793" y="1121350"/>
                </a:lnTo>
                <a:lnTo>
                  <a:pt x="286998" y="1113289"/>
                </a:lnTo>
                <a:cubicBezTo>
                  <a:pt x="282162" y="1119165"/>
                  <a:pt x="285386" y="1115248"/>
                  <a:pt x="278244" y="1115941"/>
                </a:cubicBezTo>
                <a:cubicBezTo>
                  <a:pt x="288264" y="1107759"/>
                  <a:pt x="288610" y="1111330"/>
                  <a:pt x="297712" y="1112249"/>
                </a:cubicBezTo>
                <a:lnTo>
                  <a:pt x="300018" y="1117432"/>
                </a:lnTo>
                <a:lnTo>
                  <a:pt x="308773" y="1114780"/>
                </a:lnTo>
                <a:lnTo>
                  <a:pt x="298978" y="1106718"/>
                </a:lnTo>
                <a:lnTo>
                  <a:pt x="302202" y="1102800"/>
                </a:lnTo>
                <a:cubicBezTo>
                  <a:pt x="293100" y="1101881"/>
                  <a:pt x="298632" y="1103148"/>
                  <a:pt x="298284" y="1099576"/>
                </a:cubicBezTo>
                <a:cubicBezTo>
                  <a:pt x="297590" y="1092434"/>
                  <a:pt x="291141" y="1100269"/>
                  <a:pt x="301508" y="1095658"/>
                </a:cubicBezTo>
                <a:cubicBezTo>
                  <a:pt x="291714" y="1087597"/>
                  <a:pt x="295632" y="1090822"/>
                  <a:pt x="282959" y="1090249"/>
                </a:cubicBezTo>
                <a:lnTo>
                  <a:pt x="289408" y="1082414"/>
                </a:lnTo>
                <a:lnTo>
                  <a:pt x="285260" y="1081464"/>
                </a:lnTo>
                <a:lnTo>
                  <a:pt x="285837" y="1082760"/>
                </a:lnTo>
                <a:lnTo>
                  <a:pt x="281000" y="1088637"/>
                </a:lnTo>
                <a:lnTo>
                  <a:pt x="277082" y="1085413"/>
                </a:lnTo>
                <a:lnTo>
                  <a:pt x="283531" y="1077577"/>
                </a:lnTo>
                <a:lnTo>
                  <a:pt x="284684" y="1080169"/>
                </a:lnTo>
                <a:lnTo>
                  <a:pt x="287102" y="1077230"/>
                </a:lnTo>
                <a:lnTo>
                  <a:pt x="291020" y="1080455"/>
                </a:lnTo>
                <a:lnTo>
                  <a:pt x="295050" y="1075558"/>
                </a:lnTo>
                <a:lnTo>
                  <a:pt x="292285" y="1074925"/>
                </a:lnTo>
                <a:lnTo>
                  <a:pt x="295163" y="1067435"/>
                </a:lnTo>
                <a:lnTo>
                  <a:pt x="297175" y="1074077"/>
                </a:lnTo>
                <a:lnTo>
                  <a:pt x="303028" y="1071853"/>
                </a:lnTo>
                <a:cubicBezTo>
                  <a:pt x="305245" y="1069160"/>
                  <a:pt x="306684" y="1065415"/>
                  <a:pt x="305530" y="1062824"/>
                </a:cubicBezTo>
                <a:lnTo>
                  <a:pt x="300347" y="1065129"/>
                </a:lnTo>
                <a:lnTo>
                  <a:pt x="298042" y="1059946"/>
                </a:lnTo>
                <a:lnTo>
                  <a:pt x="293205" y="1065823"/>
                </a:lnTo>
                <a:cubicBezTo>
                  <a:pt x="295389" y="1051192"/>
                  <a:pt x="305756" y="1046580"/>
                  <a:pt x="292737" y="1042437"/>
                </a:cubicBezTo>
                <a:lnTo>
                  <a:pt x="295961" y="1038519"/>
                </a:lnTo>
                <a:lnTo>
                  <a:pt x="292043" y="1035294"/>
                </a:lnTo>
                <a:lnTo>
                  <a:pt x="298492" y="1027458"/>
                </a:lnTo>
                <a:lnTo>
                  <a:pt x="287085" y="1021355"/>
                </a:lnTo>
                <a:lnTo>
                  <a:pt x="302635" y="1014439"/>
                </a:lnTo>
                <a:cubicBezTo>
                  <a:pt x="300330" y="1009256"/>
                  <a:pt x="298718" y="1011215"/>
                  <a:pt x="303555" y="1005337"/>
                </a:cubicBezTo>
                <a:lnTo>
                  <a:pt x="303560" y="1005330"/>
                </a:lnTo>
                <a:lnTo>
                  <a:pt x="298717" y="1011215"/>
                </a:lnTo>
                <a:cubicBezTo>
                  <a:pt x="291799" y="995664"/>
                  <a:pt x="303554" y="1005338"/>
                  <a:pt x="295024" y="991746"/>
                </a:cubicBezTo>
                <a:lnTo>
                  <a:pt x="300208" y="989440"/>
                </a:lnTo>
                <a:lnTo>
                  <a:pt x="300901" y="996583"/>
                </a:lnTo>
                <a:lnTo>
                  <a:pt x="306431" y="997848"/>
                </a:lnTo>
                <a:lnTo>
                  <a:pt x="306433" y="997850"/>
                </a:lnTo>
                <a:lnTo>
                  <a:pt x="306432" y="997848"/>
                </a:lnTo>
                <a:cubicBezTo>
                  <a:pt x="305738" y="990705"/>
                  <a:pt x="308963" y="986787"/>
                  <a:pt x="298250" y="987828"/>
                </a:cubicBezTo>
                <a:lnTo>
                  <a:pt x="297556" y="980686"/>
                </a:lnTo>
                <a:lnTo>
                  <a:pt x="303433" y="985523"/>
                </a:lnTo>
                <a:lnTo>
                  <a:pt x="306658" y="981605"/>
                </a:lnTo>
                <a:lnTo>
                  <a:pt x="306311" y="978033"/>
                </a:lnTo>
                <a:lnTo>
                  <a:pt x="296862" y="973543"/>
                </a:lnTo>
                <a:lnTo>
                  <a:pt x="287761" y="972624"/>
                </a:lnTo>
                <a:lnTo>
                  <a:pt x="297434" y="960870"/>
                </a:lnTo>
                <a:lnTo>
                  <a:pt x="291905" y="959605"/>
                </a:lnTo>
                <a:cubicBezTo>
                  <a:pt x="301578" y="947851"/>
                  <a:pt x="299047" y="958911"/>
                  <a:pt x="296048" y="946585"/>
                </a:cubicBezTo>
                <a:cubicBezTo>
                  <a:pt x="304802" y="943933"/>
                  <a:pt x="299619" y="946238"/>
                  <a:pt x="299272" y="942668"/>
                </a:cubicBezTo>
                <a:cubicBezTo>
                  <a:pt x="298579" y="935525"/>
                  <a:pt x="306415" y="941974"/>
                  <a:pt x="295354" y="939443"/>
                </a:cubicBezTo>
                <a:lnTo>
                  <a:pt x="300191" y="933566"/>
                </a:lnTo>
                <a:lnTo>
                  <a:pt x="296273" y="930341"/>
                </a:lnTo>
                <a:cubicBezTo>
                  <a:pt x="305028" y="927689"/>
                  <a:pt x="299497" y="926423"/>
                  <a:pt x="303762" y="933219"/>
                </a:cubicBezTo>
                <a:lnTo>
                  <a:pt x="316089" y="930220"/>
                </a:lnTo>
                <a:cubicBezTo>
                  <a:pt x="318966" y="922731"/>
                  <a:pt x="314129" y="928608"/>
                  <a:pt x="320925" y="924343"/>
                </a:cubicBezTo>
                <a:cubicBezTo>
                  <a:pt x="320145" y="916308"/>
                  <a:pt x="318331" y="918512"/>
                  <a:pt x="320874" y="915984"/>
                </a:cubicBezTo>
                <a:lnTo>
                  <a:pt x="325068" y="911324"/>
                </a:lnTo>
                <a:lnTo>
                  <a:pt x="317232" y="904875"/>
                </a:lnTo>
                <a:lnTo>
                  <a:pt x="323681" y="897039"/>
                </a:lnTo>
                <a:lnTo>
                  <a:pt x="325987" y="902223"/>
                </a:lnTo>
                <a:lnTo>
                  <a:pt x="329148" y="902946"/>
                </a:lnTo>
                <a:lnTo>
                  <a:pt x="329559" y="901875"/>
                </a:lnTo>
                <a:lnTo>
                  <a:pt x="332783" y="897957"/>
                </a:lnTo>
                <a:lnTo>
                  <a:pt x="337273" y="888509"/>
                </a:lnTo>
                <a:lnTo>
                  <a:pt x="331742" y="887244"/>
                </a:lnTo>
                <a:lnTo>
                  <a:pt x="333008" y="881713"/>
                </a:lnTo>
                <a:lnTo>
                  <a:pt x="323906" y="880795"/>
                </a:lnTo>
                <a:lnTo>
                  <a:pt x="330355" y="872958"/>
                </a:lnTo>
                <a:lnTo>
                  <a:pt x="318949" y="866857"/>
                </a:lnTo>
                <a:cubicBezTo>
                  <a:pt x="327010" y="857061"/>
                  <a:pt x="327010" y="857061"/>
                  <a:pt x="331274" y="863857"/>
                </a:cubicBezTo>
                <a:lnTo>
                  <a:pt x="340375" y="864776"/>
                </a:lnTo>
                <a:cubicBezTo>
                  <a:pt x="337845" y="875836"/>
                  <a:pt x="341069" y="871918"/>
                  <a:pt x="340497" y="884591"/>
                </a:cubicBezTo>
                <a:lnTo>
                  <a:pt x="346028" y="885857"/>
                </a:lnTo>
                <a:lnTo>
                  <a:pt x="341191" y="891734"/>
                </a:lnTo>
                <a:cubicBezTo>
                  <a:pt x="355476" y="890346"/>
                  <a:pt x="341191" y="891734"/>
                  <a:pt x="353170" y="885163"/>
                </a:cubicBezTo>
                <a:lnTo>
                  <a:pt x="347293" y="880326"/>
                </a:lnTo>
                <a:lnTo>
                  <a:pt x="342682" y="869959"/>
                </a:lnTo>
                <a:lnTo>
                  <a:pt x="345906" y="866042"/>
                </a:lnTo>
                <a:lnTo>
                  <a:pt x="352355" y="858206"/>
                </a:lnTo>
                <a:lnTo>
                  <a:pt x="346825" y="856940"/>
                </a:lnTo>
                <a:lnTo>
                  <a:pt x="346132" y="849798"/>
                </a:lnTo>
                <a:lnTo>
                  <a:pt x="340948" y="852103"/>
                </a:lnTo>
                <a:lnTo>
                  <a:pt x="338642" y="846920"/>
                </a:lnTo>
                <a:lnTo>
                  <a:pt x="343827" y="844615"/>
                </a:lnTo>
                <a:lnTo>
                  <a:pt x="337949" y="839777"/>
                </a:lnTo>
                <a:lnTo>
                  <a:pt x="345439" y="842656"/>
                </a:lnTo>
                <a:lnTo>
                  <a:pt x="353500" y="832861"/>
                </a:lnTo>
                <a:lnTo>
                  <a:pt x="356725" y="828943"/>
                </a:lnTo>
                <a:cubicBezTo>
                  <a:pt x="361561" y="823066"/>
                  <a:pt x="358908" y="814311"/>
                  <a:pt x="356603" y="809127"/>
                </a:cubicBezTo>
                <a:lnTo>
                  <a:pt x="351766" y="815004"/>
                </a:lnTo>
                <a:cubicBezTo>
                  <a:pt x="349460" y="809820"/>
                  <a:pt x="353378" y="813045"/>
                  <a:pt x="343929" y="808555"/>
                </a:cubicBezTo>
                <a:lnTo>
                  <a:pt x="345195" y="803024"/>
                </a:lnTo>
                <a:cubicBezTo>
                  <a:pt x="351990" y="798760"/>
                  <a:pt x="343237" y="801413"/>
                  <a:pt x="351990" y="798760"/>
                </a:cubicBezTo>
                <a:cubicBezTo>
                  <a:pt x="357521" y="800026"/>
                  <a:pt x="353950" y="800373"/>
                  <a:pt x="363398" y="804863"/>
                </a:cubicBezTo>
                <a:lnTo>
                  <a:pt x="360174" y="808780"/>
                </a:lnTo>
                <a:lnTo>
                  <a:pt x="368011" y="815230"/>
                </a:lnTo>
                <a:lnTo>
                  <a:pt x="370887" y="807741"/>
                </a:lnTo>
                <a:lnTo>
                  <a:pt x="376764" y="812578"/>
                </a:lnTo>
                <a:lnTo>
                  <a:pt x="371928" y="818454"/>
                </a:lnTo>
                <a:lnTo>
                  <a:pt x="379764" y="824903"/>
                </a:lnTo>
                <a:lnTo>
                  <a:pt x="377111" y="816148"/>
                </a:lnTo>
                <a:lnTo>
                  <a:pt x="382294" y="813843"/>
                </a:lnTo>
                <a:lnTo>
                  <a:pt x="379642" y="805088"/>
                </a:lnTo>
                <a:lnTo>
                  <a:pt x="372153" y="802210"/>
                </a:lnTo>
                <a:lnTo>
                  <a:pt x="382173" y="794027"/>
                </a:lnTo>
                <a:lnTo>
                  <a:pt x="371113" y="791496"/>
                </a:lnTo>
                <a:lnTo>
                  <a:pt x="371685" y="778824"/>
                </a:lnTo>
                <a:cubicBezTo>
                  <a:pt x="362584" y="777905"/>
                  <a:pt x="368113" y="779170"/>
                  <a:pt x="367766" y="775599"/>
                </a:cubicBezTo>
                <a:cubicBezTo>
                  <a:pt x="367073" y="768457"/>
                  <a:pt x="360625" y="776293"/>
                  <a:pt x="370991" y="771681"/>
                </a:cubicBezTo>
                <a:lnTo>
                  <a:pt x="363155" y="765232"/>
                </a:lnTo>
                <a:lnTo>
                  <a:pt x="373523" y="760621"/>
                </a:lnTo>
                <a:lnTo>
                  <a:pt x="371217" y="755437"/>
                </a:lnTo>
                <a:lnTo>
                  <a:pt x="376400" y="753132"/>
                </a:lnTo>
                <a:lnTo>
                  <a:pt x="375708" y="745989"/>
                </a:lnTo>
                <a:lnTo>
                  <a:pt x="388033" y="742990"/>
                </a:lnTo>
                <a:lnTo>
                  <a:pt x="384687" y="727093"/>
                </a:lnTo>
                <a:lnTo>
                  <a:pt x="393442" y="724441"/>
                </a:lnTo>
                <a:cubicBezTo>
                  <a:pt x="397707" y="731236"/>
                  <a:pt x="399666" y="732848"/>
                  <a:pt x="403583" y="736072"/>
                </a:cubicBezTo>
                <a:lnTo>
                  <a:pt x="409807" y="744481"/>
                </a:lnTo>
                <a:cubicBezTo>
                  <a:pt x="412337" y="733421"/>
                  <a:pt x="407501" y="739297"/>
                  <a:pt x="415562" y="729502"/>
                </a:cubicBezTo>
                <a:lnTo>
                  <a:pt x="403809" y="719829"/>
                </a:lnTo>
                <a:lnTo>
                  <a:pt x="405421" y="717870"/>
                </a:lnTo>
                <a:cubicBezTo>
                  <a:pt x="406340" y="708769"/>
                  <a:pt x="405074" y="714299"/>
                  <a:pt x="408645" y="713952"/>
                </a:cubicBezTo>
                <a:cubicBezTo>
                  <a:pt x="415788" y="713259"/>
                  <a:pt x="407952" y="706810"/>
                  <a:pt x="412563" y="717177"/>
                </a:cubicBezTo>
                <a:lnTo>
                  <a:pt x="419013" y="709341"/>
                </a:lnTo>
                <a:lnTo>
                  <a:pt x="413482" y="708075"/>
                </a:lnTo>
                <a:lnTo>
                  <a:pt x="415095" y="706116"/>
                </a:lnTo>
                <a:cubicBezTo>
                  <a:pt x="405994" y="705198"/>
                  <a:pt x="411870" y="710034"/>
                  <a:pt x="407606" y="703239"/>
                </a:cubicBezTo>
                <a:lnTo>
                  <a:pt x="400116" y="700360"/>
                </a:lnTo>
                <a:lnTo>
                  <a:pt x="397238" y="707850"/>
                </a:lnTo>
                <a:lnTo>
                  <a:pt x="390442" y="712114"/>
                </a:lnTo>
                <a:lnTo>
                  <a:pt x="382953" y="709237"/>
                </a:lnTo>
                <a:cubicBezTo>
                  <a:pt x="380301" y="700482"/>
                  <a:pt x="382606" y="705666"/>
                  <a:pt x="375118" y="702788"/>
                </a:cubicBezTo>
                <a:lnTo>
                  <a:pt x="378117" y="715114"/>
                </a:lnTo>
                <a:lnTo>
                  <a:pt x="372933" y="717419"/>
                </a:lnTo>
                <a:lnTo>
                  <a:pt x="376027" y="721397"/>
                </a:lnTo>
                <a:lnTo>
                  <a:pt x="375585" y="726174"/>
                </a:lnTo>
                <a:lnTo>
                  <a:pt x="365565" y="734357"/>
                </a:lnTo>
                <a:lnTo>
                  <a:pt x="360035" y="733091"/>
                </a:lnTo>
                <a:lnTo>
                  <a:pt x="358770" y="738621"/>
                </a:lnTo>
                <a:cubicBezTo>
                  <a:pt x="347710" y="736091"/>
                  <a:pt x="351627" y="739315"/>
                  <a:pt x="342179" y="734825"/>
                </a:cubicBezTo>
                <a:lnTo>
                  <a:pt x="332505" y="746579"/>
                </a:lnTo>
                <a:lnTo>
                  <a:pt x="322710" y="738518"/>
                </a:lnTo>
                <a:cubicBezTo>
                  <a:pt x="322710" y="738518"/>
                  <a:pt x="323404" y="745660"/>
                  <a:pt x="321792" y="747619"/>
                </a:cubicBezTo>
                <a:cubicBezTo>
                  <a:pt x="316955" y="753496"/>
                  <a:pt x="318567" y="751537"/>
                  <a:pt x="311078" y="748659"/>
                </a:cubicBezTo>
                <a:cubicBezTo>
                  <a:pt x="317181" y="737252"/>
                  <a:pt x="308772" y="743476"/>
                  <a:pt x="318446" y="731722"/>
                </a:cubicBezTo>
                <a:lnTo>
                  <a:pt x="312569" y="726886"/>
                </a:lnTo>
                <a:lnTo>
                  <a:pt x="307733" y="732762"/>
                </a:lnTo>
                <a:cubicBezTo>
                  <a:pt x="299671" y="742557"/>
                  <a:pt x="304161" y="733109"/>
                  <a:pt x="303242" y="742210"/>
                </a:cubicBezTo>
                <a:lnTo>
                  <a:pt x="291834" y="736107"/>
                </a:lnTo>
                <a:lnTo>
                  <a:pt x="310610" y="725273"/>
                </a:lnTo>
                <a:cubicBezTo>
                  <a:pt x="310263" y="721701"/>
                  <a:pt x="310263" y="721701"/>
                  <a:pt x="306345" y="718477"/>
                </a:cubicBezTo>
                <a:lnTo>
                  <a:pt x="304385" y="716865"/>
                </a:lnTo>
                <a:lnTo>
                  <a:pt x="300469" y="713641"/>
                </a:lnTo>
                <a:lnTo>
                  <a:pt x="297816" y="704885"/>
                </a:lnTo>
                <a:lnTo>
                  <a:pt x="304265" y="697049"/>
                </a:lnTo>
                <a:lnTo>
                  <a:pt x="298734" y="695784"/>
                </a:lnTo>
                <a:lnTo>
                  <a:pt x="305184" y="687948"/>
                </a:lnTo>
                <a:lnTo>
                  <a:pt x="299653" y="686682"/>
                </a:lnTo>
                <a:cubicBezTo>
                  <a:pt x="298959" y="679540"/>
                  <a:pt x="299306" y="683111"/>
                  <a:pt x="302184" y="675622"/>
                </a:cubicBezTo>
                <a:lnTo>
                  <a:pt x="309673" y="678500"/>
                </a:lnTo>
                <a:cubicBezTo>
                  <a:pt x="312551" y="671010"/>
                  <a:pt x="307714" y="676888"/>
                  <a:pt x="314510" y="672623"/>
                </a:cubicBezTo>
                <a:lnTo>
                  <a:pt x="312204" y="667439"/>
                </a:lnTo>
                <a:cubicBezTo>
                  <a:pt x="319000" y="663174"/>
                  <a:pt x="314163" y="669051"/>
                  <a:pt x="317041" y="661562"/>
                </a:cubicBezTo>
                <a:lnTo>
                  <a:pt x="329714" y="662135"/>
                </a:lnTo>
                <a:cubicBezTo>
                  <a:pt x="332592" y="654645"/>
                  <a:pt x="332592" y="654645"/>
                  <a:pt x="341000" y="648422"/>
                </a:cubicBezTo>
                <a:lnTo>
                  <a:pt x="337082" y="645197"/>
                </a:lnTo>
                <a:cubicBezTo>
                  <a:pt x="338694" y="643238"/>
                  <a:pt x="340306" y="641279"/>
                  <a:pt x="344225" y="644504"/>
                </a:cubicBezTo>
                <a:cubicBezTo>
                  <a:pt x="350102" y="649340"/>
                  <a:pt x="350102" y="649340"/>
                  <a:pt x="352407" y="654523"/>
                </a:cubicBezTo>
                <a:lnTo>
                  <a:pt x="361161" y="651872"/>
                </a:lnTo>
                <a:cubicBezTo>
                  <a:pt x="365427" y="658668"/>
                  <a:pt x="359549" y="653831"/>
                  <a:pt x="367039" y="656709"/>
                </a:cubicBezTo>
                <a:lnTo>
                  <a:pt x="360590" y="664544"/>
                </a:lnTo>
                <a:lnTo>
                  <a:pt x="374874" y="663158"/>
                </a:lnTo>
                <a:lnTo>
                  <a:pt x="368426" y="670993"/>
                </a:lnTo>
                <a:lnTo>
                  <a:pt x="377527" y="671912"/>
                </a:lnTo>
                <a:lnTo>
                  <a:pt x="371078" y="679748"/>
                </a:lnTo>
                <a:lnTo>
                  <a:pt x="376609" y="681014"/>
                </a:lnTo>
                <a:cubicBezTo>
                  <a:pt x="380873" y="687810"/>
                  <a:pt x="374996" y="682973"/>
                  <a:pt x="384791" y="691034"/>
                </a:cubicBezTo>
                <a:cubicBezTo>
                  <a:pt x="413240" y="668445"/>
                  <a:pt x="398850" y="705891"/>
                  <a:pt x="416585" y="684342"/>
                </a:cubicBezTo>
                <a:lnTo>
                  <a:pt x="418544" y="685954"/>
                </a:lnTo>
                <a:lnTo>
                  <a:pt x="412095" y="693790"/>
                </a:lnTo>
                <a:lnTo>
                  <a:pt x="420850" y="691138"/>
                </a:lnTo>
                <a:lnTo>
                  <a:pt x="423156" y="696321"/>
                </a:lnTo>
                <a:lnTo>
                  <a:pt x="432257" y="697240"/>
                </a:lnTo>
                <a:lnTo>
                  <a:pt x="433523" y="691710"/>
                </a:lnTo>
                <a:lnTo>
                  <a:pt x="437440" y="694934"/>
                </a:lnTo>
                <a:lnTo>
                  <a:pt x="442277" y="689057"/>
                </a:lnTo>
                <a:lnTo>
                  <a:pt x="433523" y="691710"/>
                </a:lnTo>
                <a:lnTo>
                  <a:pt x="426953" y="679731"/>
                </a:lnTo>
                <a:lnTo>
                  <a:pt x="421422" y="678465"/>
                </a:lnTo>
                <a:lnTo>
                  <a:pt x="426259" y="672588"/>
                </a:lnTo>
                <a:lnTo>
                  <a:pt x="432136" y="677425"/>
                </a:lnTo>
                <a:lnTo>
                  <a:pt x="441237" y="678344"/>
                </a:lnTo>
                <a:lnTo>
                  <a:pt x="442156" y="669242"/>
                </a:lnTo>
                <a:lnTo>
                  <a:pt x="456441" y="667855"/>
                </a:lnTo>
                <a:lnTo>
                  <a:pt x="464155" y="654490"/>
                </a:lnTo>
                <a:cubicBezTo>
                  <a:pt x="472684" y="668081"/>
                  <a:pt x="459891" y="647694"/>
                  <a:pt x="465196" y="665204"/>
                </a:cubicBezTo>
                <a:cubicBezTo>
                  <a:pt x="473603" y="658979"/>
                  <a:pt x="468766" y="664856"/>
                  <a:pt x="471645" y="657367"/>
                </a:cubicBezTo>
                <a:lnTo>
                  <a:pt x="483052" y="663469"/>
                </a:lnTo>
                <a:lnTo>
                  <a:pt x="484317" y="657939"/>
                </a:lnTo>
                <a:cubicBezTo>
                  <a:pt x="487082" y="658572"/>
                  <a:pt x="488465" y="658888"/>
                  <a:pt x="489070" y="658153"/>
                </a:cubicBezTo>
                <a:lnTo>
                  <a:pt x="489143" y="652917"/>
                </a:lnTo>
                <a:lnTo>
                  <a:pt x="483623" y="650797"/>
                </a:lnTo>
                <a:lnTo>
                  <a:pt x="481317" y="645613"/>
                </a:lnTo>
                <a:lnTo>
                  <a:pt x="474868" y="653449"/>
                </a:lnTo>
                <a:lnTo>
                  <a:pt x="468991" y="648613"/>
                </a:lnTo>
                <a:lnTo>
                  <a:pt x="477746" y="645960"/>
                </a:lnTo>
                <a:lnTo>
                  <a:pt x="479012" y="640430"/>
                </a:lnTo>
                <a:lnTo>
                  <a:pt x="482583" y="640083"/>
                </a:lnTo>
                <a:lnTo>
                  <a:pt x="484889" y="645267"/>
                </a:lnTo>
                <a:lnTo>
                  <a:pt x="491975" y="648634"/>
                </a:lnTo>
                <a:lnTo>
                  <a:pt x="505277" y="632472"/>
                </a:lnTo>
                <a:lnTo>
                  <a:pt x="497787" y="629594"/>
                </a:lnTo>
                <a:lnTo>
                  <a:pt x="497441" y="626023"/>
                </a:lnTo>
                <a:lnTo>
                  <a:pt x="507461" y="617841"/>
                </a:lnTo>
                <a:cubicBezTo>
                  <a:pt x="511379" y="621065"/>
                  <a:pt x="510460" y="630167"/>
                  <a:pt x="512419" y="631779"/>
                </a:cubicBezTo>
                <a:cubicBezTo>
                  <a:pt x="518295" y="636616"/>
                  <a:pt x="517950" y="633045"/>
                  <a:pt x="523132" y="630739"/>
                </a:cubicBezTo>
                <a:lnTo>
                  <a:pt x="515643" y="627861"/>
                </a:lnTo>
                <a:cubicBezTo>
                  <a:pt x="524052" y="621637"/>
                  <a:pt x="520827" y="625555"/>
                  <a:pt x="523705" y="618066"/>
                </a:cubicBezTo>
                <a:lnTo>
                  <a:pt x="529581" y="622902"/>
                </a:lnTo>
                <a:cubicBezTo>
                  <a:pt x="537990" y="616679"/>
                  <a:pt x="534418" y="617025"/>
                  <a:pt x="545478" y="619557"/>
                </a:cubicBezTo>
                <a:lnTo>
                  <a:pt x="541560" y="616332"/>
                </a:lnTo>
                <a:lnTo>
                  <a:pt x="551234" y="604578"/>
                </a:lnTo>
                <a:lnTo>
                  <a:pt x="541786" y="600089"/>
                </a:lnTo>
                <a:lnTo>
                  <a:pt x="538562" y="604007"/>
                </a:lnTo>
                <a:lnTo>
                  <a:pt x="536256" y="598823"/>
                </a:lnTo>
                <a:lnTo>
                  <a:pt x="546277" y="590640"/>
                </a:lnTo>
                <a:lnTo>
                  <a:pt x="548583" y="595824"/>
                </a:lnTo>
                <a:lnTo>
                  <a:pt x="557683" y="596742"/>
                </a:lnTo>
                <a:lnTo>
                  <a:pt x="559070" y="611027"/>
                </a:lnTo>
                <a:lnTo>
                  <a:pt x="564601" y="612293"/>
                </a:lnTo>
                <a:lnTo>
                  <a:pt x="561601" y="599967"/>
                </a:lnTo>
                <a:lnTo>
                  <a:pt x="563213" y="598008"/>
                </a:lnTo>
                <a:lnTo>
                  <a:pt x="567703" y="588560"/>
                </a:lnTo>
                <a:lnTo>
                  <a:pt x="562174" y="587295"/>
                </a:lnTo>
                <a:lnTo>
                  <a:pt x="568623" y="579459"/>
                </a:lnTo>
                <a:lnTo>
                  <a:pt x="570928" y="584642"/>
                </a:lnTo>
                <a:lnTo>
                  <a:pt x="577724" y="580377"/>
                </a:lnTo>
                <a:lnTo>
                  <a:pt x="574846" y="587866"/>
                </a:lnTo>
                <a:lnTo>
                  <a:pt x="580377" y="589132"/>
                </a:lnTo>
                <a:lnTo>
                  <a:pt x="583376" y="601458"/>
                </a:lnTo>
                <a:lnTo>
                  <a:pt x="588461" y="591952"/>
                </a:lnTo>
                <a:lnTo>
                  <a:pt x="598579" y="590969"/>
                </a:lnTo>
                <a:lnTo>
                  <a:pt x="592703" y="586133"/>
                </a:lnTo>
                <a:lnTo>
                  <a:pt x="589478" y="590051"/>
                </a:lnTo>
                <a:cubicBezTo>
                  <a:pt x="588438" y="579338"/>
                  <a:pt x="585560" y="586826"/>
                  <a:pt x="593621" y="577032"/>
                </a:cubicBezTo>
                <a:cubicBezTo>
                  <a:pt x="591663" y="575420"/>
                  <a:pt x="589356" y="570236"/>
                  <a:pt x="592581" y="566318"/>
                </a:cubicBezTo>
                <a:cubicBezTo>
                  <a:pt x="595805" y="562400"/>
                  <a:pt x="597765" y="564012"/>
                  <a:pt x="602949" y="561707"/>
                </a:cubicBezTo>
                <a:lnTo>
                  <a:pt x="630027" y="580706"/>
                </a:lnTo>
                <a:cubicBezTo>
                  <a:pt x="628640" y="566422"/>
                  <a:pt x="630027" y="580706"/>
                  <a:pt x="623457" y="568728"/>
                </a:cubicBezTo>
                <a:cubicBezTo>
                  <a:pt x="632211" y="566075"/>
                  <a:pt x="626681" y="564810"/>
                  <a:pt x="630946" y="571605"/>
                </a:cubicBezTo>
                <a:lnTo>
                  <a:pt x="636129" y="569300"/>
                </a:lnTo>
                <a:lnTo>
                  <a:pt x="638782" y="578055"/>
                </a:lnTo>
                <a:lnTo>
                  <a:pt x="644311" y="579320"/>
                </a:lnTo>
                <a:lnTo>
                  <a:pt x="642578" y="561464"/>
                </a:lnTo>
                <a:lnTo>
                  <a:pt x="647762" y="559158"/>
                </a:lnTo>
                <a:lnTo>
                  <a:pt x="650414" y="567912"/>
                </a:lnTo>
                <a:cubicBezTo>
                  <a:pt x="657210" y="563647"/>
                  <a:pt x="652373" y="569524"/>
                  <a:pt x="655251" y="562035"/>
                </a:cubicBezTo>
                <a:lnTo>
                  <a:pt x="664005" y="559383"/>
                </a:lnTo>
                <a:lnTo>
                  <a:pt x="661699" y="554200"/>
                </a:lnTo>
                <a:lnTo>
                  <a:pt x="666883" y="551894"/>
                </a:lnTo>
                <a:cubicBezTo>
                  <a:pt x="662619" y="545098"/>
                  <a:pt x="663658" y="555812"/>
                  <a:pt x="665844" y="541180"/>
                </a:cubicBezTo>
                <a:cubicBezTo>
                  <a:pt x="669761" y="544404"/>
                  <a:pt x="679210" y="548895"/>
                  <a:pt x="682435" y="544977"/>
                </a:cubicBezTo>
                <a:cubicBezTo>
                  <a:pt x="690496" y="535182"/>
                  <a:pt x="686005" y="544630"/>
                  <a:pt x="686924" y="535529"/>
                </a:cubicBezTo>
                <a:lnTo>
                  <a:pt x="677476" y="531040"/>
                </a:lnTo>
                <a:lnTo>
                  <a:pt x="684271" y="526774"/>
                </a:lnTo>
                <a:lnTo>
                  <a:pt x="688763" y="517326"/>
                </a:lnTo>
                <a:lnTo>
                  <a:pt x="686456" y="512142"/>
                </a:lnTo>
                <a:lnTo>
                  <a:pt x="691639" y="509837"/>
                </a:lnTo>
                <a:lnTo>
                  <a:pt x="691292" y="506266"/>
                </a:lnTo>
                <a:close/>
                <a:moveTo>
                  <a:pt x="854997" y="502989"/>
                </a:moveTo>
                <a:lnTo>
                  <a:pt x="860874" y="507826"/>
                </a:lnTo>
                <a:lnTo>
                  <a:pt x="848547" y="510825"/>
                </a:lnTo>
                <a:close/>
                <a:moveTo>
                  <a:pt x="1078493" y="502919"/>
                </a:moveTo>
                <a:lnTo>
                  <a:pt x="1072391" y="514327"/>
                </a:lnTo>
                <a:lnTo>
                  <a:pt x="1066860" y="513061"/>
                </a:lnTo>
                <a:lnTo>
                  <a:pt x="1067779" y="503959"/>
                </a:lnTo>
                <a:close/>
                <a:moveTo>
                  <a:pt x="1168468" y="501394"/>
                </a:moveTo>
                <a:lnTo>
                  <a:pt x="1171120" y="510149"/>
                </a:lnTo>
                <a:lnTo>
                  <a:pt x="1165243" y="505312"/>
                </a:lnTo>
                <a:close/>
                <a:moveTo>
                  <a:pt x="636683" y="500753"/>
                </a:moveTo>
                <a:cubicBezTo>
                  <a:pt x="644173" y="503630"/>
                  <a:pt x="651662" y="506508"/>
                  <a:pt x="641988" y="518263"/>
                </a:cubicBezTo>
                <a:lnTo>
                  <a:pt x="634152" y="511813"/>
                </a:lnTo>
                <a:close/>
                <a:moveTo>
                  <a:pt x="544750" y="500666"/>
                </a:moveTo>
                <a:lnTo>
                  <a:pt x="559729" y="506422"/>
                </a:lnTo>
                <a:lnTo>
                  <a:pt x="558810" y="515523"/>
                </a:lnTo>
                <a:cubicBezTo>
                  <a:pt x="553279" y="514258"/>
                  <a:pt x="551667" y="516217"/>
                  <a:pt x="545790" y="511380"/>
                </a:cubicBezTo>
                <a:cubicBezTo>
                  <a:pt x="543831" y="509767"/>
                  <a:pt x="543138" y="502625"/>
                  <a:pt x="544750" y="500666"/>
                </a:cubicBezTo>
                <a:close/>
                <a:moveTo>
                  <a:pt x="834835" y="499539"/>
                </a:moveTo>
                <a:lnTo>
                  <a:pt x="842324" y="502417"/>
                </a:lnTo>
                <a:lnTo>
                  <a:pt x="837487" y="508294"/>
                </a:lnTo>
                <a:cubicBezTo>
                  <a:pt x="834488" y="495968"/>
                  <a:pt x="830691" y="512559"/>
                  <a:pt x="834835" y="499539"/>
                </a:cubicBezTo>
                <a:close/>
                <a:moveTo>
                  <a:pt x="805918" y="498741"/>
                </a:moveTo>
                <a:lnTo>
                  <a:pt x="812489" y="510721"/>
                </a:lnTo>
                <a:cubicBezTo>
                  <a:pt x="802693" y="502659"/>
                  <a:pt x="808570" y="507496"/>
                  <a:pt x="805918" y="498741"/>
                </a:cubicBezTo>
                <a:close/>
                <a:moveTo>
                  <a:pt x="868935" y="498031"/>
                </a:moveTo>
                <a:cubicBezTo>
                  <a:pt x="868016" y="507132"/>
                  <a:pt x="869975" y="508745"/>
                  <a:pt x="863526" y="516581"/>
                </a:cubicBezTo>
                <a:lnTo>
                  <a:pt x="859608" y="513356"/>
                </a:lnTo>
                <a:lnTo>
                  <a:pt x="860874" y="507826"/>
                </a:lnTo>
                <a:lnTo>
                  <a:pt x="862139" y="502295"/>
                </a:lnTo>
                <a:close/>
                <a:moveTo>
                  <a:pt x="789194" y="497916"/>
                </a:moveTo>
                <a:cubicBezTo>
                  <a:pt x="790200" y="498128"/>
                  <a:pt x="791950" y="498747"/>
                  <a:pt x="795204" y="499782"/>
                </a:cubicBezTo>
                <a:cubicBezTo>
                  <a:pt x="788409" y="504047"/>
                  <a:pt x="794858" y="496211"/>
                  <a:pt x="788409" y="504047"/>
                </a:cubicBezTo>
                <a:cubicBezTo>
                  <a:pt x="788409" y="504047"/>
                  <a:pt x="787143" y="509577"/>
                  <a:pt x="787143" y="509577"/>
                </a:cubicBezTo>
                <a:lnTo>
                  <a:pt x="783572" y="509924"/>
                </a:lnTo>
                <a:lnTo>
                  <a:pt x="779654" y="506699"/>
                </a:lnTo>
                <a:cubicBezTo>
                  <a:pt x="789847" y="500302"/>
                  <a:pt x="786175" y="497279"/>
                  <a:pt x="789194" y="497916"/>
                </a:cubicBezTo>
                <a:close/>
                <a:moveTo>
                  <a:pt x="1010518" y="489692"/>
                </a:moveTo>
                <a:lnTo>
                  <a:pt x="1016395" y="494529"/>
                </a:lnTo>
                <a:lnTo>
                  <a:pt x="1005681" y="495569"/>
                </a:lnTo>
                <a:close/>
                <a:moveTo>
                  <a:pt x="1028375" y="487958"/>
                </a:moveTo>
                <a:lnTo>
                  <a:pt x="1030681" y="493142"/>
                </a:lnTo>
                <a:lnTo>
                  <a:pt x="1023538" y="493835"/>
                </a:lnTo>
                <a:close/>
                <a:moveTo>
                  <a:pt x="875037" y="486624"/>
                </a:moveTo>
                <a:lnTo>
                  <a:pt x="884486" y="491114"/>
                </a:lnTo>
                <a:lnTo>
                  <a:pt x="884832" y="494685"/>
                </a:lnTo>
                <a:lnTo>
                  <a:pt x="874118" y="495725"/>
                </a:lnTo>
                <a:close/>
                <a:moveTo>
                  <a:pt x="476082" y="480296"/>
                </a:moveTo>
                <a:cubicBezTo>
                  <a:pt x="481612" y="481562"/>
                  <a:pt x="483225" y="479603"/>
                  <a:pt x="489102" y="484440"/>
                </a:cubicBezTo>
                <a:lnTo>
                  <a:pt x="491061" y="486052"/>
                </a:lnTo>
                <a:cubicBezTo>
                  <a:pt x="498896" y="492501"/>
                  <a:pt x="495326" y="492848"/>
                  <a:pt x="490142" y="495154"/>
                </a:cubicBezTo>
                <a:lnTo>
                  <a:pt x="493141" y="507480"/>
                </a:lnTo>
                <a:lnTo>
                  <a:pt x="483693" y="502990"/>
                </a:lnTo>
                <a:cubicBezTo>
                  <a:pt x="477816" y="498154"/>
                  <a:pt x="475857" y="496541"/>
                  <a:pt x="470326" y="495275"/>
                </a:cubicBezTo>
                <a:cubicBezTo>
                  <a:pt x="478388" y="485480"/>
                  <a:pt x="475510" y="492969"/>
                  <a:pt x="476082" y="480296"/>
                </a:cubicBezTo>
                <a:close/>
                <a:moveTo>
                  <a:pt x="1189774" y="479498"/>
                </a:moveTo>
                <a:cubicBezTo>
                  <a:pt x="1199569" y="487560"/>
                  <a:pt x="1197610" y="485948"/>
                  <a:pt x="1200262" y="494702"/>
                </a:cubicBezTo>
                <a:cubicBezTo>
                  <a:pt x="1193467" y="498967"/>
                  <a:pt x="1202221" y="496314"/>
                  <a:pt x="1193467" y="498967"/>
                </a:cubicBezTo>
                <a:cubicBezTo>
                  <a:pt x="1186324" y="499661"/>
                  <a:pt x="1194160" y="506109"/>
                  <a:pt x="1189549" y="495743"/>
                </a:cubicBezTo>
                <a:cubicBezTo>
                  <a:pt x="1187936" y="497702"/>
                  <a:pt x="1189895" y="499314"/>
                  <a:pt x="1185977" y="496089"/>
                </a:cubicBezTo>
                <a:cubicBezTo>
                  <a:pt x="1178141" y="489640"/>
                  <a:pt x="1185977" y="496089"/>
                  <a:pt x="1183672" y="490906"/>
                </a:cubicBezTo>
                <a:lnTo>
                  <a:pt x="1174570" y="489987"/>
                </a:lnTo>
                <a:cubicBezTo>
                  <a:pt x="1184244" y="478233"/>
                  <a:pt x="1179753" y="487681"/>
                  <a:pt x="1189774" y="479498"/>
                </a:cubicBezTo>
                <a:close/>
                <a:moveTo>
                  <a:pt x="1142654" y="476863"/>
                </a:moveTo>
                <a:lnTo>
                  <a:pt x="1148531" y="481700"/>
                </a:lnTo>
                <a:lnTo>
                  <a:pt x="1137817" y="482740"/>
                </a:lnTo>
                <a:close/>
                <a:moveTo>
                  <a:pt x="1385966" y="476673"/>
                </a:moveTo>
                <a:lnTo>
                  <a:pt x="1395415" y="481163"/>
                </a:lnTo>
                <a:lnTo>
                  <a:pt x="1386660" y="483815"/>
                </a:lnTo>
                <a:close/>
                <a:moveTo>
                  <a:pt x="1275830" y="474748"/>
                </a:moveTo>
                <a:lnTo>
                  <a:pt x="1276523" y="481890"/>
                </a:lnTo>
                <a:lnTo>
                  <a:pt x="1270993" y="480625"/>
                </a:lnTo>
                <a:close/>
                <a:moveTo>
                  <a:pt x="770656" y="469721"/>
                </a:moveTo>
                <a:cubicBezTo>
                  <a:pt x="778146" y="472599"/>
                  <a:pt x="771003" y="473292"/>
                  <a:pt x="779758" y="470640"/>
                </a:cubicBezTo>
                <a:cubicBezTo>
                  <a:pt x="782064" y="475823"/>
                  <a:pt x="778146" y="472599"/>
                  <a:pt x="785635" y="475477"/>
                </a:cubicBezTo>
                <a:lnTo>
                  <a:pt x="784717" y="484578"/>
                </a:lnTo>
                <a:lnTo>
                  <a:pt x="771125" y="493108"/>
                </a:lnTo>
                <a:lnTo>
                  <a:pt x="761329" y="485046"/>
                </a:lnTo>
                <a:lnTo>
                  <a:pt x="764554" y="481128"/>
                </a:lnTo>
                <a:lnTo>
                  <a:pt x="767779" y="477210"/>
                </a:lnTo>
                <a:lnTo>
                  <a:pt x="765820" y="475598"/>
                </a:lnTo>
                <a:close/>
                <a:moveTo>
                  <a:pt x="1251750" y="468074"/>
                </a:moveTo>
                <a:lnTo>
                  <a:pt x="1256015" y="474870"/>
                </a:lnTo>
                <a:lnTo>
                  <a:pt x="1248872" y="475563"/>
                </a:lnTo>
                <a:close/>
                <a:moveTo>
                  <a:pt x="319744" y="466636"/>
                </a:moveTo>
                <a:lnTo>
                  <a:pt x="322051" y="471820"/>
                </a:lnTo>
                <a:lnTo>
                  <a:pt x="316520" y="470553"/>
                </a:lnTo>
                <a:lnTo>
                  <a:pt x="316099" y="472397"/>
                </a:lnTo>
                <a:lnTo>
                  <a:pt x="311337" y="472859"/>
                </a:lnTo>
                <a:close/>
                <a:moveTo>
                  <a:pt x="335643" y="463291"/>
                </a:moveTo>
                <a:lnTo>
                  <a:pt x="343479" y="469740"/>
                </a:lnTo>
                <a:cubicBezTo>
                  <a:pt x="356498" y="473883"/>
                  <a:pt x="341866" y="471699"/>
                  <a:pt x="354886" y="475842"/>
                </a:cubicBezTo>
                <a:lnTo>
                  <a:pt x="357763" y="468352"/>
                </a:lnTo>
                <a:lnTo>
                  <a:pt x="370089" y="465354"/>
                </a:lnTo>
                <a:lnTo>
                  <a:pt x="374354" y="472150"/>
                </a:lnTo>
                <a:cubicBezTo>
                  <a:pt x="381843" y="475027"/>
                  <a:pt x="382190" y="478598"/>
                  <a:pt x="371823" y="483210"/>
                </a:cubicBezTo>
                <a:cubicBezTo>
                  <a:pt x="370557" y="488740"/>
                  <a:pt x="373782" y="484822"/>
                  <a:pt x="366987" y="489087"/>
                </a:cubicBezTo>
                <a:lnTo>
                  <a:pt x="369414" y="514085"/>
                </a:lnTo>
                <a:cubicBezTo>
                  <a:pt x="374944" y="515351"/>
                  <a:pt x="371026" y="512126"/>
                  <a:pt x="375291" y="518922"/>
                </a:cubicBezTo>
                <a:lnTo>
                  <a:pt x="366536" y="521574"/>
                </a:lnTo>
                <a:cubicBezTo>
                  <a:pt x="365270" y="527105"/>
                  <a:pt x="368495" y="523187"/>
                  <a:pt x="361699" y="527452"/>
                </a:cubicBezTo>
                <a:lnTo>
                  <a:pt x="358821" y="534941"/>
                </a:lnTo>
                <a:lnTo>
                  <a:pt x="361820" y="547266"/>
                </a:lnTo>
                <a:lnTo>
                  <a:pt x="348801" y="543123"/>
                </a:lnTo>
                <a:lnTo>
                  <a:pt x="343964" y="549000"/>
                </a:lnTo>
                <a:lnTo>
                  <a:pt x="324148" y="549122"/>
                </a:lnTo>
                <a:lnTo>
                  <a:pt x="319659" y="558570"/>
                </a:lnTo>
                <a:lnTo>
                  <a:pt x="311322" y="554608"/>
                </a:lnTo>
                <a:lnTo>
                  <a:pt x="313436" y="550162"/>
                </a:lnTo>
                <a:lnTo>
                  <a:pt x="320231" y="545898"/>
                </a:lnTo>
                <a:lnTo>
                  <a:pt x="300987" y="533345"/>
                </a:lnTo>
                <a:lnTo>
                  <a:pt x="307436" y="525509"/>
                </a:lnTo>
                <a:lnTo>
                  <a:pt x="299948" y="522632"/>
                </a:lnTo>
                <a:lnTo>
                  <a:pt x="296948" y="510306"/>
                </a:lnTo>
                <a:lnTo>
                  <a:pt x="291418" y="509041"/>
                </a:lnTo>
                <a:lnTo>
                  <a:pt x="297867" y="501204"/>
                </a:lnTo>
                <a:cubicBezTo>
                  <a:pt x="302704" y="495327"/>
                  <a:pt x="301092" y="497286"/>
                  <a:pt x="298785" y="492102"/>
                </a:cubicBezTo>
                <a:lnTo>
                  <a:pt x="303969" y="489798"/>
                </a:lnTo>
                <a:lnTo>
                  <a:pt x="303275" y="482654"/>
                </a:lnTo>
                <a:lnTo>
                  <a:pt x="315255" y="476084"/>
                </a:lnTo>
                <a:lnTo>
                  <a:pt x="316099" y="472397"/>
                </a:lnTo>
                <a:lnTo>
                  <a:pt x="322051" y="471820"/>
                </a:lnTo>
                <a:lnTo>
                  <a:pt x="334377" y="468821"/>
                </a:lnTo>
                <a:close/>
                <a:moveTo>
                  <a:pt x="578607" y="459527"/>
                </a:moveTo>
                <a:lnTo>
                  <a:pt x="582872" y="466323"/>
                </a:lnTo>
                <a:cubicBezTo>
                  <a:pt x="574464" y="472547"/>
                  <a:pt x="572158" y="467363"/>
                  <a:pt x="575036" y="459874"/>
                </a:cubicBezTo>
                <a:close/>
                <a:moveTo>
                  <a:pt x="194285" y="455385"/>
                </a:moveTo>
                <a:lnTo>
                  <a:pt x="196591" y="460568"/>
                </a:lnTo>
                <a:lnTo>
                  <a:pt x="201774" y="458263"/>
                </a:lnTo>
                <a:lnTo>
                  <a:pt x="211221" y="462753"/>
                </a:lnTo>
                <a:lnTo>
                  <a:pt x="210650" y="475425"/>
                </a:lnTo>
                <a:cubicBezTo>
                  <a:pt x="205466" y="477731"/>
                  <a:pt x="208691" y="473813"/>
                  <a:pt x="205813" y="481302"/>
                </a:cubicBezTo>
                <a:lnTo>
                  <a:pt x="200629" y="483608"/>
                </a:lnTo>
                <a:cubicBezTo>
                  <a:pt x="193140" y="480730"/>
                  <a:pt x="200283" y="480037"/>
                  <a:pt x="191528" y="482689"/>
                </a:cubicBezTo>
                <a:cubicBezTo>
                  <a:pt x="189223" y="477506"/>
                  <a:pt x="193140" y="480730"/>
                  <a:pt x="185651" y="477853"/>
                </a:cubicBezTo>
                <a:cubicBezTo>
                  <a:pt x="184958" y="470710"/>
                  <a:pt x="182652" y="465527"/>
                  <a:pt x="189448" y="461262"/>
                </a:cubicBezTo>
                <a:close/>
                <a:moveTo>
                  <a:pt x="1565793" y="453806"/>
                </a:moveTo>
                <a:lnTo>
                  <a:pt x="1568446" y="462561"/>
                </a:lnTo>
                <a:lnTo>
                  <a:pt x="1559344" y="461642"/>
                </a:lnTo>
                <a:close/>
                <a:moveTo>
                  <a:pt x="751067" y="453598"/>
                </a:moveTo>
                <a:cubicBezTo>
                  <a:pt x="753373" y="458782"/>
                  <a:pt x="749454" y="455558"/>
                  <a:pt x="756944" y="458435"/>
                </a:cubicBezTo>
                <a:lnTo>
                  <a:pt x="747270" y="470190"/>
                </a:lnTo>
                <a:cubicBezTo>
                  <a:pt x="737475" y="462128"/>
                  <a:pt x="741740" y="468923"/>
                  <a:pt x="742312" y="456251"/>
                </a:cubicBezTo>
                <a:close/>
                <a:moveTo>
                  <a:pt x="1544020" y="452315"/>
                </a:moveTo>
                <a:lnTo>
                  <a:pt x="1544713" y="459457"/>
                </a:lnTo>
                <a:lnTo>
                  <a:pt x="1537570" y="460151"/>
                </a:lnTo>
                <a:close/>
                <a:moveTo>
                  <a:pt x="740579" y="438395"/>
                </a:moveTo>
                <a:cubicBezTo>
                  <a:pt x="740007" y="451068"/>
                  <a:pt x="744844" y="445191"/>
                  <a:pt x="736782" y="454986"/>
                </a:cubicBezTo>
                <a:cubicBezTo>
                  <a:pt x="732517" y="448190"/>
                  <a:pt x="738394" y="453027"/>
                  <a:pt x="730905" y="450149"/>
                </a:cubicBezTo>
                <a:lnTo>
                  <a:pt x="730212" y="443006"/>
                </a:lnTo>
                <a:close/>
                <a:moveTo>
                  <a:pt x="1195608" y="437476"/>
                </a:moveTo>
                <a:cubicBezTo>
                  <a:pt x="1197306" y="436410"/>
                  <a:pt x="1200071" y="437043"/>
                  <a:pt x="1205775" y="440094"/>
                </a:cubicBezTo>
                <a:lnTo>
                  <a:pt x="1199673" y="451501"/>
                </a:lnTo>
                <a:cubicBezTo>
                  <a:pt x="1194143" y="450235"/>
                  <a:pt x="1194143" y="450235"/>
                  <a:pt x="1191837" y="445052"/>
                </a:cubicBezTo>
                <a:cubicBezTo>
                  <a:pt x="1193276" y="441307"/>
                  <a:pt x="1193908" y="438542"/>
                  <a:pt x="1195608" y="437476"/>
                </a:cubicBezTo>
                <a:close/>
                <a:moveTo>
                  <a:pt x="1017297" y="429552"/>
                </a:moveTo>
                <a:lnTo>
                  <a:pt x="1010848" y="437389"/>
                </a:lnTo>
                <a:lnTo>
                  <a:pt x="1010154" y="430246"/>
                </a:lnTo>
                <a:close/>
                <a:moveTo>
                  <a:pt x="712234" y="424925"/>
                </a:moveTo>
                <a:lnTo>
                  <a:pt x="720070" y="431374"/>
                </a:lnTo>
                <a:lnTo>
                  <a:pt x="713274" y="435639"/>
                </a:lnTo>
                <a:close/>
                <a:moveTo>
                  <a:pt x="995176" y="424491"/>
                </a:moveTo>
                <a:lnTo>
                  <a:pt x="999788" y="434858"/>
                </a:lnTo>
                <a:lnTo>
                  <a:pt x="993338" y="442694"/>
                </a:lnTo>
                <a:cubicBezTo>
                  <a:pt x="983890" y="438204"/>
                  <a:pt x="987808" y="441429"/>
                  <a:pt x="981931" y="436592"/>
                </a:cubicBezTo>
                <a:cubicBezTo>
                  <a:pt x="979972" y="434979"/>
                  <a:pt x="979278" y="427837"/>
                  <a:pt x="979278" y="427837"/>
                </a:cubicBezTo>
                <a:close/>
                <a:moveTo>
                  <a:pt x="1232612" y="419463"/>
                </a:moveTo>
                <a:lnTo>
                  <a:pt x="1242407" y="427524"/>
                </a:lnTo>
                <a:lnTo>
                  <a:pt x="1229734" y="426952"/>
                </a:lnTo>
                <a:close/>
                <a:moveTo>
                  <a:pt x="602323" y="406757"/>
                </a:moveTo>
                <a:lnTo>
                  <a:pt x="606241" y="409981"/>
                </a:lnTo>
                <a:lnTo>
                  <a:pt x="603017" y="413899"/>
                </a:lnTo>
                <a:close/>
                <a:moveTo>
                  <a:pt x="1174310" y="394482"/>
                </a:moveTo>
                <a:cubicBezTo>
                  <a:pt x="1176616" y="399666"/>
                  <a:pt x="1176269" y="396094"/>
                  <a:pt x="1173391" y="403584"/>
                </a:cubicBezTo>
                <a:lnTo>
                  <a:pt x="1169473" y="400359"/>
                </a:lnTo>
                <a:close/>
                <a:moveTo>
                  <a:pt x="1008012" y="391927"/>
                </a:moveTo>
                <a:cubicBezTo>
                  <a:pt x="1008703" y="392086"/>
                  <a:pt x="1009280" y="393382"/>
                  <a:pt x="1014177" y="397412"/>
                </a:cubicBezTo>
                <a:cubicBezTo>
                  <a:pt x="1001851" y="400411"/>
                  <a:pt x="1010953" y="401330"/>
                  <a:pt x="1001157" y="393269"/>
                </a:cubicBezTo>
                <a:cubicBezTo>
                  <a:pt x="1006514" y="392749"/>
                  <a:pt x="1007321" y="391769"/>
                  <a:pt x="1008012" y="391927"/>
                </a:cubicBezTo>
                <a:close/>
                <a:moveTo>
                  <a:pt x="685380" y="389680"/>
                </a:moveTo>
                <a:lnTo>
                  <a:pt x="698400" y="393824"/>
                </a:lnTo>
                <a:lnTo>
                  <a:pt x="698747" y="397395"/>
                </a:lnTo>
                <a:cubicBezTo>
                  <a:pt x="686767" y="403965"/>
                  <a:pt x="691032" y="410761"/>
                  <a:pt x="679278" y="401088"/>
                </a:cubicBezTo>
                <a:close/>
                <a:moveTo>
                  <a:pt x="210043" y="376350"/>
                </a:moveTo>
                <a:lnTo>
                  <a:pt x="217879" y="382799"/>
                </a:lnTo>
                <a:cubicBezTo>
                  <a:pt x="221797" y="386024"/>
                  <a:pt x="220185" y="387983"/>
                  <a:pt x="222490" y="393166"/>
                </a:cubicBezTo>
                <a:lnTo>
                  <a:pt x="210511" y="399737"/>
                </a:lnTo>
                <a:lnTo>
                  <a:pt x="207858" y="390982"/>
                </a:lnTo>
                <a:lnTo>
                  <a:pt x="200369" y="388104"/>
                </a:lnTo>
                <a:close/>
                <a:moveTo>
                  <a:pt x="570286" y="373818"/>
                </a:moveTo>
                <a:lnTo>
                  <a:pt x="576163" y="378654"/>
                </a:lnTo>
                <a:lnTo>
                  <a:pt x="572938" y="382573"/>
                </a:lnTo>
                <a:lnTo>
                  <a:pt x="567061" y="377736"/>
                </a:lnTo>
                <a:close/>
                <a:moveTo>
                  <a:pt x="211186" y="351004"/>
                </a:moveTo>
                <a:lnTo>
                  <a:pt x="215451" y="357800"/>
                </a:lnTo>
                <a:lnTo>
                  <a:pt x="205431" y="365983"/>
                </a:lnTo>
                <a:lnTo>
                  <a:pt x="202431" y="353657"/>
                </a:lnTo>
                <a:close/>
                <a:moveTo>
                  <a:pt x="1270490" y="345490"/>
                </a:moveTo>
                <a:lnTo>
                  <a:pt x="1274408" y="348714"/>
                </a:lnTo>
                <a:lnTo>
                  <a:pt x="1269571" y="354591"/>
                </a:lnTo>
                <a:close/>
                <a:moveTo>
                  <a:pt x="159455" y="338002"/>
                </a:moveTo>
                <a:lnTo>
                  <a:pt x="170863" y="344104"/>
                </a:lnTo>
                <a:cubicBezTo>
                  <a:pt x="158883" y="350675"/>
                  <a:pt x="171903" y="354818"/>
                  <a:pt x="156924" y="349063"/>
                </a:cubicBezTo>
                <a:close/>
                <a:moveTo>
                  <a:pt x="182842" y="337533"/>
                </a:moveTo>
                <a:lnTo>
                  <a:pt x="190678" y="343982"/>
                </a:lnTo>
                <a:cubicBezTo>
                  <a:pt x="177433" y="356083"/>
                  <a:pt x="187453" y="347900"/>
                  <a:pt x="178005" y="343410"/>
                </a:cubicBezTo>
                <a:close/>
                <a:moveTo>
                  <a:pt x="964977" y="326936"/>
                </a:moveTo>
                <a:cubicBezTo>
                  <a:pt x="966719" y="326317"/>
                  <a:pt x="968591" y="327036"/>
                  <a:pt x="973142" y="327495"/>
                </a:cubicBezTo>
                <a:lnTo>
                  <a:pt x="973489" y="331067"/>
                </a:lnTo>
                <a:lnTo>
                  <a:pt x="957591" y="334413"/>
                </a:lnTo>
                <a:cubicBezTo>
                  <a:pt x="961622" y="329515"/>
                  <a:pt x="963234" y="327556"/>
                  <a:pt x="964977" y="326936"/>
                </a:cubicBezTo>
                <a:close/>
                <a:moveTo>
                  <a:pt x="221432" y="326578"/>
                </a:moveTo>
                <a:lnTo>
                  <a:pt x="233186" y="336252"/>
                </a:lnTo>
                <a:cubicBezTo>
                  <a:pt x="231574" y="338211"/>
                  <a:pt x="228349" y="342129"/>
                  <a:pt x="224431" y="338904"/>
                </a:cubicBezTo>
                <a:cubicBezTo>
                  <a:pt x="220513" y="335679"/>
                  <a:pt x="221778" y="330149"/>
                  <a:pt x="221432" y="326578"/>
                </a:cubicBezTo>
                <a:close/>
                <a:moveTo>
                  <a:pt x="765542" y="324220"/>
                </a:moveTo>
                <a:lnTo>
                  <a:pt x="759440" y="335627"/>
                </a:lnTo>
                <a:cubicBezTo>
                  <a:pt x="752869" y="323648"/>
                  <a:pt x="757828" y="337586"/>
                  <a:pt x="753216" y="327219"/>
                </a:cubicBezTo>
                <a:close/>
                <a:moveTo>
                  <a:pt x="329262" y="323318"/>
                </a:moveTo>
                <a:cubicBezTo>
                  <a:pt x="339057" y="331380"/>
                  <a:pt x="338711" y="327808"/>
                  <a:pt x="334221" y="337257"/>
                </a:cubicBezTo>
                <a:cubicBezTo>
                  <a:pt x="327997" y="328848"/>
                  <a:pt x="328343" y="332420"/>
                  <a:pt x="329262" y="323318"/>
                </a:cubicBezTo>
                <a:close/>
                <a:moveTo>
                  <a:pt x="1381771" y="322069"/>
                </a:moveTo>
                <a:lnTo>
                  <a:pt x="1387301" y="323334"/>
                </a:lnTo>
                <a:lnTo>
                  <a:pt x="1387648" y="326906"/>
                </a:lnTo>
                <a:lnTo>
                  <a:pt x="1378893" y="329558"/>
                </a:lnTo>
                <a:close/>
                <a:moveTo>
                  <a:pt x="794112" y="321446"/>
                </a:moveTo>
                <a:lnTo>
                  <a:pt x="803214" y="322365"/>
                </a:lnTo>
                <a:lnTo>
                  <a:pt x="794805" y="328589"/>
                </a:lnTo>
                <a:close/>
                <a:moveTo>
                  <a:pt x="1224862" y="321081"/>
                </a:moveTo>
                <a:lnTo>
                  <a:pt x="1220025" y="326958"/>
                </a:lnTo>
                <a:lnTo>
                  <a:pt x="1216107" y="323733"/>
                </a:lnTo>
                <a:close/>
                <a:moveTo>
                  <a:pt x="1199516" y="319937"/>
                </a:moveTo>
                <a:lnTo>
                  <a:pt x="1194679" y="325814"/>
                </a:lnTo>
                <a:lnTo>
                  <a:pt x="1190761" y="322590"/>
                </a:lnTo>
                <a:close/>
                <a:moveTo>
                  <a:pt x="1261839" y="312083"/>
                </a:moveTo>
                <a:lnTo>
                  <a:pt x="1269675" y="318532"/>
                </a:lnTo>
                <a:lnTo>
                  <a:pt x="1263226" y="326369"/>
                </a:lnTo>
                <a:close/>
                <a:moveTo>
                  <a:pt x="478907" y="305184"/>
                </a:moveTo>
                <a:lnTo>
                  <a:pt x="483172" y="311980"/>
                </a:lnTo>
                <a:lnTo>
                  <a:pt x="468886" y="313367"/>
                </a:lnTo>
                <a:close/>
                <a:moveTo>
                  <a:pt x="1294206" y="292719"/>
                </a:moveTo>
                <a:lnTo>
                  <a:pt x="1294900" y="299862"/>
                </a:lnTo>
                <a:lnTo>
                  <a:pt x="1290982" y="296637"/>
                </a:lnTo>
                <a:close/>
                <a:moveTo>
                  <a:pt x="1333143" y="285334"/>
                </a:moveTo>
                <a:lnTo>
                  <a:pt x="1332571" y="298007"/>
                </a:lnTo>
                <a:lnTo>
                  <a:pt x="1324735" y="291557"/>
                </a:lnTo>
                <a:close/>
                <a:moveTo>
                  <a:pt x="188355" y="282925"/>
                </a:moveTo>
                <a:cubicBezTo>
                  <a:pt x="190661" y="288109"/>
                  <a:pt x="186742" y="284884"/>
                  <a:pt x="194232" y="287762"/>
                </a:cubicBezTo>
                <a:lnTo>
                  <a:pt x="189395" y="293639"/>
                </a:lnTo>
                <a:cubicBezTo>
                  <a:pt x="184558" y="299516"/>
                  <a:pt x="186170" y="297557"/>
                  <a:pt x="180987" y="299864"/>
                </a:cubicBezTo>
                <a:lnTo>
                  <a:pt x="179600" y="285578"/>
                </a:lnTo>
                <a:close/>
                <a:moveTo>
                  <a:pt x="1290514" y="273250"/>
                </a:moveTo>
                <a:lnTo>
                  <a:pt x="1287636" y="280740"/>
                </a:lnTo>
                <a:lnTo>
                  <a:pt x="1278188" y="276250"/>
                </a:lnTo>
                <a:close/>
                <a:moveTo>
                  <a:pt x="933451" y="271418"/>
                </a:moveTo>
                <a:cubicBezTo>
                  <a:pt x="934790" y="271288"/>
                  <a:pt x="936259" y="272497"/>
                  <a:pt x="940983" y="274742"/>
                </a:cubicBezTo>
                <a:lnTo>
                  <a:pt x="938106" y="282231"/>
                </a:lnTo>
                <a:lnTo>
                  <a:pt x="926698" y="276129"/>
                </a:lnTo>
                <a:cubicBezTo>
                  <a:pt x="930902" y="273017"/>
                  <a:pt x="932111" y="271548"/>
                  <a:pt x="933451" y="271418"/>
                </a:cubicBezTo>
                <a:close/>
                <a:moveTo>
                  <a:pt x="1376570" y="268500"/>
                </a:moveTo>
                <a:lnTo>
                  <a:pt x="1377610" y="279214"/>
                </a:lnTo>
                <a:lnTo>
                  <a:pt x="1370467" y="279907"/>
                </a:lnTo>
                <a:close/>
                <a:moveTo>
                  <a:pt x="280045" y="243381"/>
                </a:moveTo>
                <a:lnTo>
                  <a:pt x="291106" y="245912"/>
                </a:lnTo>
                <a:lnTo>
                  <a:pt x="291799" y="253055"/>
                </a:lnTo>
                <a:lnTo>
                  <a:pt x="281432" y="257667"/>
                </a:lnTo>
                <a:close/>
                <a:moveTo>
                  <a:pt x="418855" y="206473"/>
                </a:moveTo>
                <a:lnTo>
                  <a:pt x="427038" y="216493"/>
                </a:lnTo>
                <a:lnTo>
                  <a:pt x="421854" y="218799"/>
                </a:lnTo>
                <a:lnTo>
                  <a:pt x="415630" y="210391"/>
                </a:lnTo>
                <a:close/>
                <a:moveTo>
                  <a:pt x="346043" y="199122"/>
                </a:moveTo>
                <a:lnTo>
                  <a:pt x="346390" y="202694"/>
                </a:lnTo>
                <a:lnTo>
                  <a:pt x="341206" y="204999"/>
                </a:lnTo>
                <a:lnTo>
                  <a:pt x="338900" y="199816"/>
                </a:lnTo>
                <a:close/>
                <a:moveTo>
                  <a:pt x="1169178" y="193106"/>
                </a:moveTo>
                <a:lnTo>
                  <a:pt x="1169872" y="200249"/>
                </a:lnTo>
                <a:lnTo>
                  <a:pt x="1162036" y="193800"/>
                </a:lnTo>
                <a:close/>
                <a:moveTo>
                  <a:pt x="1064780" y="120329"/>
                </a:moveTo>
                <a:lnTo>
                  <a:pt x="1070657" y="125166"/>
                </a:lnTo>
                <a:lnTo>
                  <a:pt x="1067433" y="129084"/>
                </a:lnTo>
                <a:cubicBezTo>
                  <a:pt x="1061555" y="124247"/>
                  <a:pt x="1065127" y="123901"/>
                  <a:pt x="1064780" y="120329"/>
                </a:cubicBezTo>
                <a:close/>
                <a:moveTo>
                  <a:pt x="393943" y="116967"/>
                </a:moveTo>
                <a:lnTo>
                  <a:pt x="396249" y="122150"/>
                </a:lnTo>
                <a:lnTo>
                  <a:pt x="391065" y="124456"/>
                </a:lnTo>
                <a:lnTo>
                  <a:pt x="390372" y="117313"/>
                </a:lnTo>
                <a:close/>
                <a:moveTo>
                  <a:pt x="458166" y="107802"/>
                </a:moveTo>
                <a:cubicBezTo>
                  <a:pt x="458368" y="107558"/>
                  <a:pt x="458858" y="107961"/>
                  <a:pt x="463408" y="108420"/>
                </a:cubicBezTo>
                <a:lnTo>
                  <a:pt x="460531" y="115909"/>
                </a:lnTo>
                <a:lnTo>
                  <a:pt x="454653" y="111072"/>
                </a:lnTo>
                <a:cubicBezTo>
                  <a:pt x="458051" y="108940"/>
                  <a:pt x="457965" y="108047"/>
                  <a:pt x="458166" y="107802"/>
                </a:cubicBezTo>
                <a:close/>
                <a:moveTo>
                  <a:pt x="899567" y="89506"/>
                </a:moveTo>
                <a:lnTo>
                  <a:pt x="908669" y="90425"/>
                </a:lnTo>
                <a:lnTo>
                  <a:pt x="907403" y="95955"/>
                </a:lnTo>
                <a:close/>
                <a:moveTo>
                  <a:pt x="503351" y="0"/>
                </a:moveTo>
                <a:lnTo>
                  <a:pt x="502433" y="9102"/>
                </a:lnTo>
                <a:lnTo>
                  <a:pt x="497943" y="18551"/>
                </a:lnTo>
                <a:cubicBezTo>
                  <a:pt x="488148" y="10489"/>
                  <a:pt x="493678" y="11754"/>
                  <a:pt x="491025" y="29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任意多边形：形状 21">
            <a:extLst>
              <a:ext uri="{FF2B5EF4-FFF2-40B4-BE49-F238E27FC236}">
                <a16:creationId xmlns:a16="http://schemas.microsoft.com/office/drawing/2014/main" id="{6E716283-43D3-4AD8-AE49-2F849EA75420}"/>
              </a:ext>
            </a:extLst>
          </p:cNvPr>
          <p:cNvSpPr/>
          <p:nvPr userDrawn="1"/>
        </p:nvSpPr>
        <p:spPr>
          <a:xfrm>
            <a:off x="8418120" y="5962136"/>
            <a:ext cx="2597641" cy="896571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590071" y="6366107"/>
            <a:ext cx="464400" cy="414000"/>
          </a:xfrm>
          <a:prstGeom prst="round2Diag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lIns="0" tIns="0" rIns="0" bIns="0" rtlCol="0" anchor="ctr"/>
          <a:lstStyle>
            <a:lvl1pPr>
              <a:defRPr lang="en-ZA" b="1" baseline="0" smtClean="0">
                <a:solidFill>
                  <a:srgbClr val="093C7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algn="ctr"/>
            <a:fld id="{058DB212-BFA2-403F-85EF-DFD3FF6D973A}" type="slidenum">
              <a:rPr lang="en-US" altLang="zh-CN" noProof="1" smtClean="0"/>
              <a:pPr algn="ctr"/>
              <a:t>‹#›</a:t>
            </a:fld>
            <a:endParaRPr lang="zh-CN" altLang="en-US" noProof="1"/>
          </a:p>
        </p:txBody>
      </p:sp>
      <p:sp>
        <p:nvSpPr>
          <p:cNvPr id="11" name="任意多边形：形状 10">
            <a:extLst>
              <a:ext uri="{FF2B5EF4-FFF2-40B4-BE49-F238E27FC236}">
                <a16:creationId xmlns:a16="http://schemas.microsoft.com/office/drawing/2014/main" id="{B17F4A1C-7391-4BD8-BD3D-CBF939D7D8BC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3" name="组 22">
            <a:extLst>
              <a:ext uri="{FF2B5EF4-FFF2-40B4-BE49-F238E27FC236}">
                <a16:creationId xmlns:a16="http://schemas.microsoft.com/office/drawing/2014/main" id="{89A440CA-01DA-4BC0-A847-A34BF3424846}"/>
              </a:ext>
            </a:extLst>
          </p:cNvPr>
          <p:cNvGrpSpPr/>
          <p:nvPr userDrawn="1"/>
        </p:nvGrpSpPr>
        <p:grpSpPr>
          <a:xfrm flipH="1">
            <a:off x="8411956" y="6094197"/>
            <a:ext cx="1375732" cy="610913"/>
            <a:chOff x="9383123" y="5395138"/>
            <a:chExt cx="1033607" cy="458987"/>
          </a:xfrm>
        </p:grpSpPr>
        <p:sp>
          <p:nvSpPr>
            <p:cNvPr id="24" name="星星：4.23">
              <a:extLst>
                <a:ext uri="{FF2B5EF4-FFF2-40B4-BE49-F238E27FC236}">
                  <a16:creationId xmlns:a16="http://schemas.microsoft.com/office/drawing/2014/main" id="{D3431C64-7776-45DB-83ED-15BC9C659E19}"/>
                </a:ext>
              </a:extLst>
            </p:cNvPr>
            <p:cNvSpPr/>
            <p:nvPr/>
          </p:nvSpPr>
          <p:spPr>
            <a:xfrm rot="20700000">
              <a:off x="9891296" y="5593915"/>
              <a:ext cx="272573" cy="247793"/>
            </a:xfrm>
            <a:prstGeom prst="star4">
              <a:avLst>
                <a:gd name="adj" fmla="val 19477"/>
              </a:avLst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 altLang="en-US" sz="1200" b="1" baseline="0" noProof="1">
                <a:solidFill>
                  <a:srgbClr val="093C7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椭圆形 24">
              <a:extLst>
                <a:ext uri="{FF2B5EF4-FFF2-40B4-BE49-F238E27FC236}">
                  <a16:creationId xmlns:a16="http://schemas.microsoft.com/office/drawing/2014/main" id="{15FAEDD7-76AD-4708-8E7A-2C997302FA03}"/>
                </a:ext>
              </a:extLst>
            </p:cNvPr>
            <p:cNvSpPr/>
            <p:nvPr/>
          </p:nvSpPr>
          <p:spPr>
            <a:xfrm>
              <a:off x="10320855" y="5759266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 altLang="en-US" sz="1200" b="1" baseline="0" noProof="1">
                <a:solidFill>
                  <a:srgbClr val="093C7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星星：4.25">
              <a:extLst>
                <a:ext uri="{FF2B5EF4-FFF2-40B4-BE49-F238E27FC236}">
                  <a16:creationId xmlns:a16="http://schemas.microsoft.com/office/drawing/2014/main" id="{46D34953-6EC1-42DA-8FD4-32F3F34E6445}"/>
                </a:ext>
              </a:extLst>
            </p:cNvPr>
            <p:cNvSpPr/>
            <p:nvPr/>
          </p:nvSpPr>
          <p:spPr>
            <a:xfrm rot="21106349">
              <a:off x="9817372" y="5395138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 altLang="en-US" sz="1200" b="1" baseline="0" noProof="1">
                <a:solidFill>
                  <a:srgbClr val="093C7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椭圆形 26">
              <a:extLst>
                <a:ext uri="{FF2B5EF4-FFF2-40B4-BE49-F238E27FC236}">
                  <a16:creationId xmlns:a16="http://schemas.microsoft.com/office/drawing/2014/main" id="{7F9E5C4E-3AE1-4820-83D7-6B70A6EFE348}"/>
                </a:ext>
              </a:extLst>
            </p:cNvPr>
            <p:cNvSpPr/>
            <p:nvPr/>
          </p:nvSpPr>
          <p:spPr>
            <a:xfrm>
              <a:off x="10140331" y="5441714"/>
              <a:ext cx="72032" cy="6548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 altLang="en-US" sz="1200" b="1" baseline="0" noProof="1">
                <a:solidFill>
                  <a:srgbClr val="093C7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椭圆形 27">
              <a:extLst>
                <a:ext uri="{FF2B5EF4-FFF2-40B4-BE49-F238E27FC236}">
                  <a16:creationId xmlns:a16="http://schemas.microsoft.com/office/drawing/2014/main" id="{1D50A98D-CC10-4A93-8540-D05875C47CB8}"/>
                </a:ext>
              </a:extLst>
            </p:cNvPr>
            <p:cNvSpPr/>
            <p:nvPr/>
          </p:nvSpPr>
          <p:spPr>
            <a:xfrm>
              <a:off x="9620011" y="5543712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 altLang="en-US" sz="1200" b="1" baseline="0" noProof="1">
                <a:solidFill>
                  <a:srgbClr val="093C7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椭圆形 28">
              <a:extLst>
                <a:ext uri="{FF2B5EF4-FFF2-40B4-BE49-F238E27FC236}">
                  <a16:creationId xmlns:a16="http://schemas.microsoft.com/office/drawing/2014/main" id="{C022A217-8256-4458-A53F-5C84E6AC4937}"/>
                </a:ext>
              </a:extLst>
            </p:cNvPr>
            <p:cNvSpPr/>
            <p:nvPr/>
          </p:nvSpPr>
          <p:spPr>
            <a:xfrm>
              <a:off x="9753033" y="55738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 altLang="en-US" sz="1200" b="1" baseline="0" noProof="1">
                <a:solidFill>
                  <a:srgbClr val="093C7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椭圆形 29">
              <a:extLst>
                <a:ext uri="{FF2B5EF4-FFF2-40B4-BE49-F238E27FC236}">
                  <a16:creationId xmlns:a16="http://schemas.microsoft.com/office/drawing/2014/main" id="{DA6D9DA0-F1F0-4A4D-ABD0-B3A494AFCDD0}"/>
                </a:ext>
              </a:extLst>
            </p:cNvPr>
            <p:cNvSpPr/>
            <p:nvPr/>
          </p:nvSpPr>
          <p:spPr>
            <a:xfrm>
              <a:off x="10273469" y="56121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 altLang="en-US" sz="1200" b="1" baseline="0" noProof="1">
                <a:solidFill>
                  <a:srgbClr val="093C7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星星：4.30">
              <a:extLst>
                <a:ext uri="{FF2B5EF4-FFF2-40B4-BE49-F238E27FC236}">
                  <a16:creationId xmlns:a16="http://schemas.microsoft.com/office/drawing/2014/main" id="{B15996FA-B4C4-4701-9999-672BEDEDC313}"/>
                </a:ext>
              </a:extLst>
            </p:cNvPr>
            <p:cNvSpPr/>
            <p:nvPr/>
          </p:nvSpPr>
          <p:spPr>
            <a:xfrm rot="21106349">
              <a:off x="9541605" y="5714253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 altLang="en-US" sz="1200" b="1" baseline="0" noProof="1">
                <a:solidFill>
                  <a:srgbClr val="093C7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椭圆形 31">
              <a:extLst>
                <a:ext uri="{FF2B5EF4-FFF2-40B4-BE49-F238E27FC236}">
                  <a16:creationId xmlns:a16="http://schemas.microsoft.com/office/drawing/2014/main" id="{6D211178-F62A-49D4-A271-4287AD4FFC85}"/>
                </a:ext>
              </a:extLst>
            </p:cNvPr>
            <p:cNvSpPr/>
            <p:nvPr/>
          </p:nvSpPr>
          <p:spPr>
            <a:xfrm>
              <a:off x="9383123" y="5789006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 altLang="en-US" sz="1200" b="1" baseline="0" noProof="1">
                <a:solidFill>
                  <a:srgbClr val="093C7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509AB21E-1779-462B-85E3-931F25C14054}"/>
              </a:ext>
            </a:extLst>
          </p:cNvPr>
          <p:cNvSpPr txBox="1"/>
          <p:nvPr userDrawn="1"/>
        </p:nvSpPr>
        <p:spPr>
          <a:xfrm>
            <a:off x="9805171" y="6392005"/>
            <a:ext cx="1716681" cy="343154"/>
          </a:xfrm>
          <a:custGeom>
            <a:avLst/>
            <a:gdLst>
              <a:gd name="connsiteX0" fmla="*/ 0 w 1528648"/>
              <a:gd name="connsiteY0" fmla="*/ 0 h 311958"/>
              <a:gd name="connsiteX1" fmla="*/ 1528648 w 1528648"/>
              <a:gd name="connsiteY1" fmla="*/ 0 h 311958"/>
              <a:gd name="connsiteX2" fmla="*/ 1528648 w 1528648"/>
              <a:gd name="connsiteY2" fmla="*/ 311958 h 311958"/>
              <a:gd name="connsiteX3" fmla="*/ 0 w 1528648"/>
              <a:gd name="connsiteY3" fmla="*/ 311958 h 311958"/>
              <a:gd name="connsiteX4" fmla="*/ 0 w 1528648"/>
              <a:gd name="connsiteY4" fmla="*/ 0 h 311958"/>
              <a:gd name="connsiteX0" fmla="*/ 0 w 1528648"/>
              <a:gd name="connsiteY0" fmla="*/ 0 h 311958"/>
              <a:gd name="connsiteX1" fmla="*/ 1526744 w 1528648"/>
              <a:gd name="connsiteY1" fmla="*/ 25328 h 311958"/>
              <a:gd name="connsiteX2" fmla="*/ 1528648 w 1528648"/>
              <a:gd name="connsiteY2" fmla="*/ 311958 h 311958"/>
              <a:gd name="connsiteX3" fmla="*/ 0 w 1528648"/>
              <a:gd name="connsiteY3" fmla="*/ 311958 h 311958"/>
              <a:gd name="connsiteX4" fmla="*/ 0 w 1528648"/>
              <a:gd name="connsiteY4" fmla="*/ 0 h 311958"/>
              <a:gd name="connsiteX0" fmla="*/ 31971 w 1560619"/>
              <a:gd name="connsiteY0" fmla="*/ 0 h 311958"/>
              <a:gd name="connsiteX1" fmla="*/ 1558715 w 1560619"/>
              <a:gd name="connsiteY1" fmla="*/ 25328 h 311958"/>
              <a:gd name="connsiteX2" fmla="*/ 1560619 w 1560619"/>
              <a:gd name="connsiteY2" fmla="*/ 311958 h 311958"/>
              <a:gd name="connsiteX3" fmla="*/ 0 w 1560619"/>
              <a:gd name="connsiteY3" fmla="*/ 271347 h 311958"/>
              <a:gd name="connsiteX4" fmla="*/ 31971 w 1560619"/>
              <a:gd name="connsiteY4" fmla="*/ 0 h 31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19" h="311958">
                <a:moveTo>
                  <a:pt x="31971" y="0"/>
                </a:moveTo>
                <a:lnTo>
                  <a:pt x="1558715" y="25328"/>
                </a:lnTo>
                <a:cubicBezTo>
                  <a:pt x="1559350" y="120871"/>
                  <a:pt x="1559984" y="216415"/>
                  <a:pt x="1560619" y="311958"/>
                </a:cubicBezTo>
                <a:lnTo>
                  <a:pt x="0" y="271347"/>
                </a:lnTo>
                <a:lnTo>
                  <a:pt x="31971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</a:ln>
          <a:effectLst>
            <a:outerShdw dist="25400" dir="2700000" algn="tl" rotWithShape="0">
              <a:schemeClr val="tx1"/>
            </a:outerShdw>
          </a:effectLst>
        </p:spPr>
        <p:txBody>
          <a:bodyPr vert="horz"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rgbClr val="093C71"/>
                </a:solidFill>
              </a:defRPr>
            </a:lvl1pPr>
          </a:lstStyle>
          <a:p>
            <a:pPr rtl="0"/>
            <a:r>
              <a:rPr lang="zh-CN" altLang="en-US" baseline="0" noProof="1">
                <a:solidFill>
                  <a:schemeClr val="bg1"/>
                </a:solidFill>
                <a:effectLst>
                  <a:outerShdw dist="50800" dir="2700000" algn="tl" rotWithShape="0">
                    <a:prstClr val="black"/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Courier New" panose="02070309020205020404" pitchFamily="49" charset="0"/>
              </a:rPr>
              <a:t>谢引</a:t>
            </a: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59175" y="559677"/>
            <a:ext cx="10862677" cy="44628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59174" y="1260000"/>
            <a:ext cx="10862677" cy="44768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CN" altLang="en-US" noProof="1"/>
              <a:t>编辑母版文本样式</a:t>
            </a:r>
          </a:p>
          <a:p>
            <a:pPr lvl="1" rtl="0"/>
            <a:r>
              <a:rPr lang="zh-CN" altLang="en-US" noProof="1"/>
              <a:t>第二级</a:t>
            </a:r>
          </a:p>
          <a:p>
            <a:pPr lvl="2" rtl="0"/>
            <a:r>
              <a:rPr lang="zh-CN" altLang="en-US" noProof="1"/>
              <a:t>第三级</a:t>
            </a:r>
          </a:p>
          <a:p>
            <a:pPr lvl="3" rtl="0"/>
            <a:r>
              <a:rPr lang="zh-CN" altLang="en-US" noProof="1"/>
              <a:t>第四级</a:t>
            </a:r>
          </a:p>
          <a:p>
            <a:pPr lvl="4" rtl="0"/>
            <a:r>
              <a:rPr lang="zh-CN" altLang="en-US" noProof="1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52483" y="6414220"/>
            <a:ext cx="4114800" cy="249385"/>
          </a:xfrm>
          <a:prstGeom prst="roundRect">
            <a:avLst>
              <a:gd name="adj" fmla="val 16667"/>
            </a:avLst>
          </a:prstGeom>
          <a:solidFill>
            <a:srgbClr val="ECE5DD"/>
          </a:solidFill>
          <a:ln w="3175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vert="horz" lIns="72000" tIns="0" rIns="0" bIns="0" rtlCol="0" anchor="ctr"/>
          <a:lstStyle>
            <a:lvl1pPr>
              <a:defRPr lang="en-ZA" sz="900" b="0" baseline="0" smtClean="0">
                <a:solidFill>
                  <a:srgbClr val="093C7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1"/>
              <a:t>插入页脚</a:t>
            </a:r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3" r:id="rId8"/>
    <p:sldLayoutId id="2147483664" r:id="rId9"/>
    <p:sldLayoutId id="2147483665" r:id="rId10"/>
    <p:sldLayoutId id="2147483666" r:id="rId11"/>
    <p:sldLayoutId id="2147483650" r:id="rId12"/>
    <p:sldLayoutId id="2147483652" r:id="rId13"/>
    <p:sldLayoutId id="2147483667" r:id="rId14"/>
    <p:sldLayoutId id="2147483668" r:id="rId15"/>
    <p:sldLayoutId id="2147483654" r:id="rId16"/>
    <p:sldLayoutId id="214748365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 descr="一堆书" title="一堆书">
            <a:extLst>
              <a:ext uri="{FF2B5EF4-FFF2-40B4-BE49-F238E27FC236}">
                <a16:creationId xmlns:a16="http://schemas.microsoft.com/office/drawing/2014/main" id="{2558B793-7BCF-4C70-BC5C-CDE5EECF8F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85227" y="213496"/>
            <a:ext cx="11663380" cy="6415904"/>
          </a:xfrm>
        </p:spPr>
      </p:pic>
      <p:sp>
        <p:nvSpPr>
          <p:cNvPr id="97" name="任意多边形：形状 96">
            <a:extLst>
              <a:ext uri="{FF2B5EF4-FFF2-40B4-BE49-F238E27FC236}">
                <a16:creationId xmlns:a16="http://schemas.microsoft.com/office/drawing/2014/main" id="{2D6BFB37-1A25-451E-AF96-E1702E296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2620124" y="6137627"/>
            <a:ext cx="3906498" cy="720372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1233B0-EBF5-41F5-8D4B-7EDA0DAEACA3}"/>
              </a:ext>
            </a:extLst>
          </p:cNvPr>
          <p:cNvSpPr/>
          <p:nvPr/>
        </p:nvSpPr>
        <p:spPr>
          <a:xfrm>
            <a:off x="524658" y="228600"/>
            <a:ext cx="4992072" cy="12786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zh-CN" sz="7200" dirty="0">
                <a:solidFill>
                  <a:srgbClr val="FFC000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Times New Roman" panose="02020603050405020304" pitchFamily="18" charset="0"/>
              </a:rPr>
              <a:t>Tally </a:t>
            </a:r>
            <a:r>
              <a:rPr lang="zh-CN" altLang="zh-CN" sz="7200" dirty="0">
                <a:solidFill>
                  <a:srgbClr val="FFC000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微软雅黑" panose="020B0503020204020204" pitchFamily="34" charset="-122"/>
              </a:rPr>
              <a:t>• 记账</a:t>
            </a:r>
            <a:endParaRPr lang="en-US" altLang="zh-CN" sz="7200" dirty="0">
              <a:solidFill>
                <a:srgbClr val="FFC000"/>
              </a:solidFill>
              <a:latin typeface="华文琥珀" panose="02010800040101010101" pitchFamily="2" charset="-122"/>
              <a:ea typeface="华文琥珀" panose="02010800040101010101" pitchFamily="2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4848" y="3058692"/>
            <a:ext cx="2802303" cy="740615"/>
          </a:xfrm>
        </p:spPr>
        <p:txBody>
          <a:bodyPr rtlCol="0"/>
          <a:lstStyle/>
          <a:p>
            <a:r>
              <a:rPr lang="zh-CN" altLang="en-US" sz="5400" dirty="0">
                <a:solidFill>
                  <a:srgbClr val="00B0F0"/>
                </a:solidFill>
              </a:rPr>
              <a:t>实际演示</a:t>
            </a:r>
            <a:br>
              <a:rPr lang="zh-CN" altLang="zh-CN" sz="5400" dirty="0">
                <a:solidFill>
                  <a:srgbClr val="00B0F0"/>
                </a:solidFill>
              </a:rPr>
            </a:br>
            <a:endParaRPr lang="zh-CN" altLang="en-US" sz="5400" dirty="0">
              <a:solidFill>
                <a:srgbClr val="00B0F0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/>
              <a:pPr rtl="0"/>
              <a:t>10</a:t>
            </a:fld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ED81884-8D6A-471A-BBD8-1D6B6A73F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0" y="6449282"/>
            <a:ext cx="5715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00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75" y="559677"/>
            <a:ext cx="2058858" cy="790951"/>
          </a:xfrm>
        </p:spPr>
        <p:txBody>
          <a:bodyPr rtlCol="0"/>
          <a:lstStyle/>
          <a:p>
            <a:r>
              <a:rPr lang="zh-CN" altLang="en-US" sz="4400" dirty="0">
                <a:solidFill>
                  <a:srgbClr val="00B0F0"/>
                </a:solidFill>
              </a:rPr>
              <a:t>查阅</a:t>
            </a:r>
            <a:br>
              <a:rPr lang="zh-CN" altLang="zh-CN" sz="4400" dirty="0">
                <a:solidFill>
                  <a:srgbClr val="00B0F0"/>
                </a:solidFill>
              </a:rPr>
            </a:br>
            <a:endParaRPr lang="zh-CN" altLang="en-US" sz="4400" dirty="0">
              <a:solidFill>
                <a:srgbClr val="00B0F0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66397" y="2162842"/>
            <a:ext cx="6979246" cy="2320926"/>
          </a:xfrm>
        </p:spPr>
        <p:txBody>
          <a:bodyPr rtlCol="0"/>
          <a:lstStyle/>
          <a:p>
            <a:r>
              <a:rPr lang="zh-CN" altLang="en-US" sz="2000" dirty="0">
                <a:solidFill>
                  <a:srgbClr val="00B050"/>
                </a:solidFill>
              </a:rPr>
              <a:t>上部分 </a:t>
            </a:r>
            <a:r>
              <a:rPr lang="en-US" altLang="zh-CN" sz="2000" dirty="0">
                <a:solidFill>
                  <a:srgbClr val="00B050"/>
                </a:solidFill>
              </a:rPr>
              <a:t>/ </a:t>
            </a:r>
            <a:r>
              <a:rPr lang="en-US" altLang="zh-CN" sz="2000" dirty="0" err="1">
                <a:solidFill>
                  <a:srgbClr val="00B050"/>
                </a:solidFill>
              </a:rPr>
              <a:t>mainactivity</a:t>
            </a:r>
            <a:r>
              <a:rPr lang="en-US" altLang="zh-CN" sz="2000" dirty="0">
                <a:solidFill>
                  <a:srgbClr val="00B050"/>
                </a:solidFill>
              </a:rPr>
              <a:t>——</a:t>
            </a:r>
          </a:p>
          <a:p>
            <a:endParaRPr lang="en-US" altLang="zh-CN" sz="2000" dirty="0">
              <a:solidFill>
                <a:srgbClr val="00B050"/>
              </a:solidFill>
            </a:endParaRPr>
          </a:p>
          <a:p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zh-CN" altLang="en-US" sz="2000" dirty="0">
                <a:solidFill>
                  <a:srgbClr val="00B050"/>
                </a:solidFill>
              </a:rPr>
              <a:t>当天支出金额： 数字动效，</a:t>
            </a:r>
            <a:r>
              <a:rPr lang="en-US" altLang="zh-CN" sz="2000" dirty="0" err="1">
                <a:solidFill>
                  <a:srgbClr val="00B050"/>
                </a:solidFill>
              </a:rPr>
              <a:t>com.robinhood.ticker:ticker</a:t>
            </a:r>
            <a:endParaRPr lang="en-US" altLang="zh-CN" sz="2000" dirty="0">
              <a:solidFill>
                <a:srgbClr val="00B050"/>
              </a:solidFill>
            </a:endParaRPr>
          </a:p>
          <a:p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zh-CN" altLang="en-US" sz="2000" dirty="0">
                <a:solidFill>
                  <a:srgbClr val="00B050"/>
                </a:solidFill>
              </a:rPr>
              <a:t>当天周几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/>
              <a:pPr rtl="0"/>
              <a:t>11</a:t>
            </a:fld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ED81884-8D6A-471A-BBD8-1D6B6A73F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0" y="6449282"/>
            <a:ext cx="571500" cy="2476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182FD3-0757-41E3-BDD1-9CD71AC49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5544" y="396124"/>
            <a:ext cx="2837281" cy="56290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2140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75" y="559677"/>
            <a:ext cx="2058858" cy="790951"/>
          </a:xfrm>
        </p:spPr>
        <p:txBody>
          <a:bodyPr rtlCol="0"/>
          <a:lstStyle/>
          <a:p>
            <a:r>
              <a:rPr lang="zh-CN" altLang="en-US" sz="4400" dirty="0">
                <a:solidFill>
                  <a:srgbClr val="00B0F0"/>
                </a:solidFill>
              </a:rPr>
              <a:t>查阅</a:t>
            </a:r>
            <a:br>
              <a:rPr lang="zh-CN" altLang="zh-CN" sz="4400" dirty="0">
                <a:solidFill>
                  <a:srgbClr val="00B0F0"/>
                </a:solidFill>
              </a:rPr>
            </a:br>
            <a:endParaRPr lang="zh-CN" altLang="en-US" sz="4400" dirty="0">
              <a:solidFill>
                <a:srgbClr val="00B0F0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9175" y="2071175"/>
            <a:ext cx="5869358" cy="3543562"/>
          </a:xfrm>
        </p:spPr>
        <p:txBody>
          <a:bodyPr rtlCol="0"/>
          <a:lstStyle/>
          <a:p>
            <a:r>
              <a:rPr lang="zh-CN" altLang="en-US" sz="2000" dirty="0">
                <a:solidFill>
                  <a:srgbClr val="00B050"/>
                </a:solidFill>
              </a:rPr>
              <a:t>下部分 </a:t>
            </a:r>
            <a:r>
              <a:rPr lang="en-US" altLang="zh-CN" sz="2000" dirty="0">
                <a:solidFill>
                  <a:srgbClr val="00B050"/>
                </a:solidFill>
              </a:rPr>
              <a:t>/ </a:t>
            </a:r>
            <a:r>
              <a:rPr lang="en-US" altLang="zh-CN" sz="2000" dirty="0" err="1">
                <a:solidFill>
                  <a:srgbClr val="00B050"/>
                </a:solidFill>
              </a:rPr>
              <a:t>viewpager+fragment+listview</a:t>
            </a:r>
            <a:r>
              <a:rPr lang="en-US" altLang="zh-CN" sz="2000" dirty="0">
                <a:solidFill>
                  <a:srgbClr val="00B050"/>
                </a:solidFill>
              </a:rPr>
              <a:t>——</a:t>
            </a:r>
          </a:p>
          <a:p>
            <a:endParaRPr lang="en-US" altLang="zh-CN" sz="2000" dirty="0">
              <a:solidFill>
                <a:srgbClr val="00B050"/>
              </a:solidFill>
            </a:endParaRPr>
          </a:p>
          <a:p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zh-CN" altLang="en-US" sz="2000" dirty="0">
                <a:solidFill>
                  <a:srgbClr val="00B050"/>
                </a:solidFill>
              </a:rPr>
              <a:t>左右滑动：只显示有记录的日期</a:t>
            </a:r>
            <a:endParaRPr lang="en-US" altLang="zh-CN" sz="2000" dirty="0">
              <a:solidFill>
                <a:srgbClr val="00B050"/>
              </a:solidFill>
            </a:endParaRPr>
          </a:p>
          <a:p>
            <a:endParaRPr lang="en-US" altLang="zh-CN" sz="2000" dirty="0">
              <a:solidFill>
                <a:srgbClr val="00B050"/>
              </a:solidFill>
            </a:endParaRPr>
          </a:p>
          <a:p>
            <a:endParaRPr lang="zh-CN" altLang="en-US" sz="2000" dirty="0">
              <a:solidFill>
                <a:srgbClr val="00B050"/>
              </a:solidFill>
            </a:endParaRPr>
          </a:p>
          <a:p>
            <a:r>
              <a:rPr lang="en-US" altLang="zh-CN" sz="2000" dirty="0">
                <a:solidFill>
                  <a:srgbClr val="00B050"/>
                </a:solidFill>
              </a:rPr>
              <a:t>n</a:t>
            </a:r>
            <a:r>
              <a:rPr lang="zh-CN" altLang="en-US" sz="2000" dirty="0">
                <a:solidFill>
                  <a:srgbClr val="00B050"/>
                </a:solidFill>
              </a:rPr>
              <a:t>条记录：收支，金额，分类，备注，日期，时刻</a:t>
            </a:r>
            <a:endParaRPr lang="en-US" altLang="zh-CN" sz="2000" dirty="0">
              <a:solidFill>
                <a:srgbClr val="00B050"/>
              </a:solidFill>
            </a:endParaRPr>
          </a:p>
          <a:p>
            <a:endParaRPr lang="zh-CN" altLang="en-US" sz="2000" dirty="0">
              <a:solidFill>
                <a:srgbClr val="00B050"/>
              </a:solidFill>
            </a:endParaRPr>
          </a:p>
          <a:p>
            <a:r>
              <a:rPr lang="en-US" altLang="zh-CN" sz="2000" dirty="0">
                <a:solidFill>
                  <a:srgbClr val="00B050"/>
                </a:solidFill>
              </a:rPr>
              <a:t>1</a:t>
            </a:r>
            <a:r>
              <a:rPr lang="zh-CN" altLang="en-US" sz="2000" dirty="0">
                <a:solidFill>
                  <a:srgbClr val="00B050"/>
                </a:solidFill>
              </a:rPr>
              <a:t>条记录：编辑、删除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/>
              <a:pPr rtl="0"/>
              <a:t>12</a:t>
            </a:fld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ED81884-8D6A-471A-BBD8-1D6B6A73F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0" y="6449282"/>
            <a:ext cx="571500" cy="2476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8D19398-A0CC-44C2-B47D-4D3B7607D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0713" y="1286458"/>
            <a:ext cx="2409358" cy="46939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92757EC-2EC5-4DAD-9EC1-7D2020F16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830" y="436227"/>
            <a:ext cx="2398507" cy="46939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9994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75" y="559677"/>
            <a:ext cx="2058858" cy="790951"/>
          </a:xfrm>
        </p:spPr>
        <p:txBody>
          <a:bodyPr rtlCol="0"/>
          <a:lstStyle/>
          <a:p>
            <a:r>
              <a:rPr lang="zh-CN" altLang="en-US" sz="4400" dirty="0">
                <a:solidFill>
                  <a:srgbClr val="00B0F0"/>
                </a:solidFill>
              </a:rPr>
              <a:t>查阅</a:t>
            </a:r>
            <a:br>
              <a:rPr lang="zh-CN" altLang="zh-CN" sz="4400" dirty="0">
                <a:solidFill>
                  <a:srgbClr val="00B0F0"/>
                </a:solidFill>
              </a:rPr>
            </a:br>
            <a:endParaRPr lang="zh-CN" altLang="en-US" sz="4400" dirty="0">
              <a:solidFill>
                <a:srgbClr val="00B0F0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9175" y="1904867"/>
            <a:ext cx="5557141" cy="3048265"/>
          </a:xfrm>
        </p:spPr>
        <p:txBody>
          <a:bodyPr rtlCol="0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B050"/>
                </a:solidFill>
              </a:rPr>
              <a:t>冒泡按钮 </a:t>
            </a:r>
            <a:r>
              <a:rPr lang="en-US" altLang="zh-CN" sz="1400" dirty="0">
                <a:solidFill>
                  <a:srgbClr val="00B050"/>
                </a:solidFill>
              </a:rPr>
              <a:t>/ </a:t>
            </a:r>
            <a:r>
              <a:rPr lang="en-US" altLang="zh-CN" sz="1400" dirty="0" err="1">
                <a:solidFill>
                  <a:srgbClr val="00B050"/>
                </a:solidFill>
              </a:rPr>
              <a:t>floatingactionbutton</a:t>
            </a:r>
            <a:r>
              <a:rPr lang="en-US" altLang="zh-CN" sz="1400" dirty="0">
                <a:solidFill>
                  <a:srgbClr val="00B050"/>
                </a:solidFill>
              </a:rPr>
              <a:t>——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B050"/>
                </a:solidFill>
              </a:rPr>
              <a:t>查阅：有记录的日期可选，</a:t>
            </a:r>
            <a:r>
              <a:rPr lang="en-US" altLang="zh-CN" sz="1400" dirty="0" err="1">
                <a:solidFill>
                  <a:srgbClr val="00B050"/>
                </a:solidFill>
              </a:rPr>
              <a:t>com.wdullaer:materialdatetimepicker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B050"/>
                </a:solidFill>
              </a:rPr>
              <a:t>添加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B050"/>
                </a:solidFill>
              </a:rPr>
              <a:t>类别报表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B050"/>
                </a:solidFill>
              </a:rPr>
              <a:t>收支曲线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/>
              <a:pPr rtl="0"/>
              <a:t>13</a:t>
            </a:fld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ED81884-8D6A-471A-BBD8-1D6B6A73F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0" y="6449282"/>
            <a:ext cx="571500" cy="2476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D1D9545-2A9F-4EF9-B169-27C377662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1239" y="1023934"/>
            <a:ext cx="2508832" cy="49659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BABA36-091A-49B8-A3BF-DFF84CD47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316" y="413545"/>
            <a:ext cx="2516080" cy="49240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4004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75" y="559677"/>
            <a:ext cx="2058858" cy="790951"/>
          </a:xfrm>
        </p:spPr>
        <p:txBody>
          <a:bodyPr rtlCol="0"/>
          <a:lstStyle/>
          <a:p>
            <a:r>
              <a:rPr lang="zh-CN" altLang="en-US" sz="4400" dirty="0">
                <a:solidFill>
                  <a:srgbClr val="00B0F0"/>
                </a:solidFill>
              </a:rPr>
              <a:t>添加</a:t>
            </a:r>
            <a:br>
              <a:rPr lang="zh-CN" altLang="zh-CN" sz="4400" dirty="0">
                <a:solidFill>
                  <a:srgbClr val="00B0F0"/>
                </a:solidFill>
              </a:rPr>
            </a:br>
            <a:endParaRPr lang="zh-CN" altLang="en-US" sz="4400" dirty="0">
              <a:solidFill>
                <a:srgbClr val="00B0F0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92646" y="2218110"/>
            <a:ext cx="6872771" cy="3143675"/>
          </a:xfrm>
        </p:spPr>
        <p:txBody>
          <a:bodyPr rtlCol="0"/>
          <a:lstStyle/>
          <a:p>
            <a:r>
              <a:rPr lang="zh-CN" altLang="en-US" sz="2000" dirty="0">
                <a:solidFill>
                  <a:srgbClr val="00B050"/>
                </a:solidFill>
              </a:rPr>
              <a:t>分类：分类图标选择，</a:t>
            </a:r>
            <a:r>
              <a:rPr lang="en-US" altLang="zh-CN" sz="2000" dirty="0" err="1">
                <a:solidFill>
                  <a:srgbClr val="00B050"/>
                </a:solidFill>
              </a:rPr>
              <a:t>recyclerview+gridlayoutmanager</a:t>
            </a:r>
            <a:endParaRPr lang="en-US" altLang="zh-CN" sz="2000" dirty="0">
              <a:solidFill>
                <a:srgbClr val="00B050"/>
              </a:solidFill>
            </a:endParaRPr>
          </a:p>
          <a:p>
            <a:endParaRPr lang="zh-CN" altLang="en-US" sz="2000" dirty="0">
              <a:solidFill>
                <a:srgbClr val="00B050"/>
              </a:solidFill>
            </a:endParaRPr>
          </a:p>
          <a:p>
            <a:r>
              <a:rPr lang="zh-CN" altLang="en-US" sz="2000" dirty="0">
                <a:solidFill>
                  <a:srgbClr val="00B050"/>
                </a:solidFill>
              </a:rPr>
              <a:t>金额：保留小数点后两位</a:t>
            </a:r>
            <a:endParaRPr lang="en-US" altLang="zh-CN" sz="2000" dirty="0">
              <a:solidFill>
                <a:srgbClr val="00B050"/>
              </a:solidFill>
            </a:endParaRPr>
          </a:p>
          <a:p>
            <a:endParaRPr lang="en-US" altLang="zh-CN" sz="2000" dirty="0">
              <a:solidFill>
                <a:srgbClr val="00B050"/>
              </a:solidFill>
            </a:endParaRPr>
          </a:p>
          <a:p>
            <a:endParaRPr lang="zh-CN" altLang="en-US" sz="2000" dirty="0">
              <a:solidFill>
                <a:srgbClr val="00B050"/>
              </a:solidFill>
            </a:endParaRPr>
          </a:p>
          <a:p>
            <a:r>
              <a:rPr lang="zh-CN" altLang="en-US" sz="2000" dirty="0">
                <a:solidFill>
                  <a:srgbClr val="00B050"/>
                </a:solidFill>
              </a:rPr>
              <a:t>备注：缺省分类名称</a:t>
            </a:r>
          </a:p>
          <a:p>
            <a:endParaRPr lang="zh-CN" altLang="en-US" sz="2000" dirty="0">
              <a:solidFill>
                <a:srgbClr val="00B050"/>
              </a:solidFill>
            </a:endParaRPr>
          </a:p>
          <a:p>
            <a:r>
              <a:rPr lang="zh-CN" altLang="en-US" sz="2000" dirty="0">
                <a:solidFill>
                  <a:srgbClr val="00B050"/>
                </a:solidFill>
              </a:rPr>
              <a:t>时刻：默认时间戳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/>
              <a:pPr rtl="0"/>
              <a:t>14</a:t>
            </a:fld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ED81884-8D6A-471A-BBD8-1D6B6A73F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0" y="6449282"/>
            <a:ext cx="571500" cy="2476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314DAF6-61D5-48C0-BD82-F4231BE69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064" y="559677"/>
            <a:ext cx="2785761" cy="54641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9957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75" y="559677"/>
            <a:ext cx="2058858" cy="790951"/>
          </a:xfrm>
        </p:spPr>
        <p:txBody>
          <a:bodyPr rtlCol="0"/>
          <a:lstStyle/>
          <a:p>
            <a:r>
              <a:rPr lang="zh-CN" altLang="en-US" sz="4400" dirty="0">
                <a:solidFill>
                  <a:srgbClr val="00B0F0"/>
                </a:solidFill>
              </a:rPr>
              <a:t>添加</a:t>
            </a:r>
            <a:br>
              <a:rPr lang="zh-CN" altLang="zh-CN" sz="4400" dirty="0">
                <a:solidFill>
                  <a:srgbClr val="00B0F0"/>
                </a:solidFill>
              </a:rPr>
            </a:br>
            <a:endParaRPr lang="zh-CN" altLang="en-US" sz="4400" dirty="0">
              <a:solidFill>
                <a:srgbClr val="00B0F0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13535" y="2381711"/>
            <a:ext cx="4189482" cy="1934155"/>
          </a:xfrm>
        </p:spPr>
        <p:txBody>
          <a:bodyPr rtlCol="0"/>
          <a:lstStyle/>
          <a:p>
            <a:r>
              <a:rPr lang="zh-CN" altLang="en-US" sz="2000" dirty="0">
                <a:solidFill>
                  <a:srgbClr val="00B050"/>
                </a:solidFill>
              </a:rPr>
              <a:t>日期：有记录的日期高亮，缺省当日</a:t>
            </a:r>
            <a:endParaRPr lang="en-US" altLang="zh-CN" sz="2000" dirty="0">
              <a:solidFill>
                <a:srgbClr val="00B050"/>
              </a:solidFill>
            </a:endParaRPr>
          </a:p>
          <a:p>
            <a:endParaRPr lang="en-US" altLang="zh-CN" sz="2000" dirty="0">
              <a:solidFill>
                <a:srgbClr val="00B050"/>
              </a:solidFill>
            </a:endParaRPr>
          </a:p>
          <a:p>
            <a:endParaRPr lang="en-US" altLang="zh-CN" sz="2000" dirty="0">
              <a:solidFill>
                <a:srgbClr val="00B050"/>
              </a:solidFill>
            </a:endParaRPr>
          </a:p>
          <a:p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zh-CN" altLang="en-US" sz="2000" dirty="0">
                <a:solidFill>
                  <a:srgbClr val="00B050"/>
                </a:solidFill>
              </a:rPr>
              <a:t>收支：点击切换，分类列表变化</a:t>
            </a:r>
            <a:endParaRPr lang="en-US" altLang="zh-CN" sz="2000" dirty="0">
              <a:solidFill>
                <a:srgbClr val="00B050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/>
              <a:pPr rtl="0"/>
              <a:t>15</a:t>
            </a:fld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ED81884-8D6A-471A-BBD8-1D6B6A73F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0" y="6449282"/>
            <a:ext cx="571500" cy="2476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609ACD3-0ACF-471A-A416-A53850DAA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842" y="437008"/>
            <a:ext cx="2829983" cy="55258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C6D4B5E-7E00-4E1A-8B77-6D5715F38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7605" y="437008"/>
            <a:ext cx="2842760" cy="55258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7908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75" y="559678"/>
            <a:ext cx="2294418" cy="613668"/>
          </a:xfrm>
        </p:spPr>
        <p:txBody>
          <a:bodyPr rtlCol="0"/>
          <a:lstStyle/>
          <a:p>
            <a:r>
              <a:rPr lang="zh-CN" altLang="en-US" sz="4400" dirty="0">
                <a:solidFill>
                  <a:srgbClr val="00B0F0"/>
                </a:solidFill>
              </a:rPr>
              <a:t>类别报表</a:t>
            </a:r>
            <a:br>
              <a:rPr lang="zh-CN" altLang="zh-CN" sz="4400" dirty="0">
                <a:solidFill>
                  <a:srgbClr val="00B0F0"/>
                </a:solidFill>
              </a:rPr>
            </a:br>
            <a:endParaRPr lang="zh-CN" altLang="en-US" sz="4400" dirty="0">
              <a:solidFill>
                <a:srgbClr val="00B0F0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9175" y="2336265"/>
            <a:ext cx="5565316" cy="2185469"/>
          </a:xfrm>
        </p:spPr>
        <p:txBody>
          <a:bodyPr rtlCol="0"/>
          <a:lstStyle/>
          <a:p>
            <a:r>
              <a:rPr lang="zh-CN" altLang="en-US" sz="1600" dirty="0">
                <a:solidFill>
                  <a:srgbClr val="00B050"/>
                </a:solidFill>
              </a:rPr>
              <a:t>当月分类支出饼图：</a:t>
            </a:r>
            <a:r>
              <a:rPr lang="en-US" altLang="zh-CN" sz="1600" dirty="0" err="1">
                <a:solidFill>
                  <a:srgbClr val="00B050"/>
                </a:solidFill>
              </a:rPr>
              <a:t>com.github.PhilJay:MPAndroidChart</a:t>
            </a:r>
            <a:endParaRPr lang="en-US" altLang="zh-CN" sz="1600" dirty="0">
              <a:solidFill>
                <a:srgbClr val="00B050"/>
              </a:solidFill>
            </a:endParaRPr>
          </a:p>
          <a:p>
            <a:endParaRPr lang="en-US" altLang="zh-CN" sz="1600" dirty="0">
              <a:solidFill>
                <a:srgbClr val="00B050"/>
              </a:solidFill>
            </a:endParaRPr>
          </a:p>
          <a:p>
            <a:endParaRPr lang="en-US" altLang="zh-CN" sz="1600" dirty="0">
              <a:solidFill>
                <a:srgbClr val="00B050"/>
              </a:solidFill>
            </a:endParaRPr>
          </a:p>
          <a:p>
            <a:r>
              <a:rPr lang="zh-CN" altLang="en-US" sz="1600" dirty="0">
                <a:solidFill>
                  <a:srgbClr val="00B050"/>
                </a:solidFill>
              </a:rPr>
              <a:t>当月总支出</a:t>
            </a:r>
            <a:endParaRPr lang="en-US" altLang="zh-CN" sz="1600" dirty="0">
              <a:solidFill>
                <a:srgbClr val="00B050"/>
              </a:solidFill>
            </a:endParaRPr>
          </a:p>
          <a:p>
            <a:endParaRPr lang="en-US" altLang="zh-CN" sz="1600" dirty="0">
              <a:solidFill>
                <a:srgbClr val="00B050"/>
              </a:solidFill>
            </a:endParaRPr>
          </a:p>
          <a:p>
            <a:endParaRPr lang="en-US" altLang="zh-CN" sz="1600" dirty="0">
              <a:solidFill>
                <a:srgbClr val="00B050"/>
              </a:solidFill>
            </a:endParaRPr>
          </a:p>
          <a:p>
            <a:r>
              <a:rPr lang="zh-CN" altLang="en-US" sz="1600" dirty="0">
                <a:solidFill>
                  <a:srgbClr val="00B050"/>
                </a:solidFill>
              </a:rPr>
              <a:t>可选年月：</a:t>
            </a:r>
            <a:r>
              <a:rPr lang="en-US" altLang="zh-CN" sz="1600" dirty="0" err="1">
                <a:solidFill>
                  <a:srgbClr val="00B050"/>
                </a:solidFill>
              </a:rPr>
              <a:t>com.whiteelephant:monthandyearpicker</a:t>
            </a:r>
            <a:endParaRPr lang="en-US" altLang="zh-CN" sz="1600" dirty="0">
              <a:solidFill>
                <a:srgbClr val="00B050"/>
              </a:solidFill>
            </a:endParaRPr>
          </a:p>
          <a:p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/>
              <a:pPr rtl="0"/>
              <a:t>16</a:t>
            </a:fld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ED81884-8D6A-471A-BBD8-1D6B6A73F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0" y="6449282"/>
            <a:ext cx="571500" cy="2476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B713FDC-8537-4592-8E31-DA7B58952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166" y="431741"/>
            <a:ext cx="2791678" cy="55132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B428C8-7317-485E-B72E-808B09610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5088" y="1708485"/>
            <a:ext cx="2154983" cy="42365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727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75" y="559678"/>
            <a:ext cx="2294418" cy="613668"/>
          </a:xfrm>
        </p:spPr>
        <p:txBody>
          <a:bodyPr rtlCol="0"/>
          <a:lstStyle/>
          <a:p>
            <a:r>
              <a:rPr lang="zh-CN" altLang="en-US" sz="4400" dirty="0">
                <a:solidFill>
                  <a:srgbClr val="00B0F0"/>
                </a:solidFill>
              </a:rPr>
              <a:t>收支曲线</a:t>
            </a:r>
            <a:br>
              <a:rPr lang="zh-CN" altLang="zh-CN" sz="4400" dirty="0">
                <a:solidFill>
                  <a:srgbClr val="00B0F0"/>
                </a:solidFill>
              </a:rPr>
            </a:br>
            <a:endParaRPr lang="zh-CN" altLang="en-US" sz="4400" dirty="0">
              <a:solidFill>
                <a:srgbClr val="00B0F0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41644" y="2553741"/>
            <a:ext cx="2223898" cy="1750518"/>
          </a:xfrm>
        </p:spPr>
        <p:txBody>
          <a:bodyPr rtlCol="0"/>
          <a:lstStyle/>
          <a:p>
            <a:r>
              <a:rPr lang="zh-CN" altLang="en-US" sz="2400" dirty="0">
                <a:solidFill>
                  <a:srgbClr val="00B050"/>
                </a:solidFill>
              </a:rPr>
              <a:t>当年收支折线图</a:t>
            </a:r>
            <a:endParaRPr lang="en-US" altLang="zh-CN" sz="2400" dirty="0">
              <a:solidFill>
                <a:srgbClr val="00B050"/>
              </a:solidFill>
            </a:endParaRPr>
          </a:p>
          <a:p>
            <a:endParaRPr lang="en-US" altLang="zh-CN" sz="2400" dirty="0">
              <a:solidFill>
                <a:srgbClr val="00B050"/>
              </a:solidFill>
            </a:endParaRPr>
          </a:p>
          <a:p>
            <a:endParaRPr lang="zh-CN" altLang="en-US" sz="2400" dirty="0">
              <a:solidFill>
                <a:srgbClr val="00B050"/>
              </a:solidFill>
            </a:endParaRPr>
          </a:p>
          <a:p>
            <a:r>
              <a:rPr lang="zh-CN" altLang="en-US" sz="2400" dirty="0">
                <a:solidFill>
                  <a:srgbClr val="00B050"/>
                </a:solidFill>
              </a:rPr>
              <a:t>可选年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/>
              <a:pPr rtl="0"/>
              <a:t>17</a:t>
            </a:fld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ED81884-8D6A-471A-BBD8-1D6B6A73F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0" y="6449282"/>
            <a:ext cx="571500" cy="2476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CC8ED6-FFC2-43AB-8E80-EEF84275A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56690"/>
            <a:ext cx="2747063" cy="55132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6CD655E-344F-45CA-9A17-CBBBA17AB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5573" y="1677812"/>
            <a:ext cx="2173354" cy="42921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2106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74" y="559677"/>
            <a:ext cx="3500131" cy="629851"/>
          </a:xfrm>
        </p:spPr>
        <p:txBody>
          <a:bodyPr rtlCol="0"/>
          <a:lstStyle/>
          <a:p>
            <a:r>
              <a:rPr lang="zh-CN" altLang="en-US" sz="4400" dirty="0">
                <a:solidFill>
                  <a:srgbClr val="00B0F0"/>
                </a:solidFill>
              </a:rPr>
              <a:t>快捷方式</a:t>
            </a:r>
            <a:br>
              <a:rPr lang="zh-CN" altLang="zh-CN" sz="4400" dirty="0">
                <a:solidFill>
                  <a:srgbClr val="00B0F0"/>
                </a:solidFill>
              </a:rPr>
            </a:br>
            <a:endParaRPr lang="zh-CN" altLang="en-US" sz="4400" dirty="0">
              <a:solidFill>
                <a:srgbClr val="00B0F0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93037" y="2131984"/>
            <a:ext cx="6815916" cy="3282227"/>
          </a:xfrm>
        </p:spPr>
        <p:txBody>
          <a:bodyPr rtlCol="0"/>
          <a:lstStyle/>
          <a:p>
            <a:r>
              <a:rPr lang="zh-CN" altLang="en-US" sz="1800" dirty="0">
                <a:solidFill>
                  <a:srgbClr val="00B050"/>
                </a:solidFill>
              </a:rPr>
              <a:t>长按应用图标：出现快速打开添加界面快捷方式</a:t>
            </a:r>
            <a:endParaRPr lang="en-US" altLang="zh-CN" sz="1800" dirty="0">
              <a:solidFill>
                <a:srgbClr val="00B050"/>
              </a:solidFill>
            </a:endParaRPr>
          </a:p>
          <a:p>
            <a:endParaRPr lang="en-US" altLang="zh-CN" sz="1800" dirty="0">
              <a:solidFill>
                <a:srgbClr val="00B050"/>
              </a:solidFill>
            </a:endParaRPr>
          </a:p>
          <a:p>
            <a:endParaRPr lang="en-US" altLang="zh-CN" sz="1800" dirty="0">
              <a:solidFill>
                <a:srgbClr val="00B050"/>
              </a:solidFill>
            </a:endParaRPr>
          </a:p>
          <a:p>
            <a:r>
              <a:rPr lang="zh-CN" altLang="en-US" sz="1800" dirty="0">
                <a:solidFill>
                  <a:srgbClr val="00B050"/>
                </a:solidFill>
              </a:rPr>
              <a:t>添加图标：安卓自带特性，上面的快捷方式拖出来就有了</a:t>
            </a:r>
            <a:endParaRPr lang="en-US" altLang="zh-CN" sz="1800" dirty="0">
              <a:solidFill>
                <a:srgbClr val="00B050"/>
              </a:solidFill>
            </a:endParaRPr>
          </a:p>
          <a:p>
            <a:endParaRPr lang="en-US" altLang="zh-CN" sz="1800" dirty="0">
              <a:solidFill>
                <a:srgbClr val="00B050"/>
              </a:solidFill>
            </a:endParaRPr>
          </a:p>
          <a:p>
            <a:endParaRPr lang="en-US" altLang="zh-CN" sz="1800" dirty="0">
              <a:solidFill>
                <a:srgbClr val="00B050"/>
              </a:solidFill>
            </a:endParaRPr>
          </a:p>
          <a:p>
            <a:endParaRPr lang="en-US" altLang="zh-CN" sz="1800" dirty="0">
              <a:solidFill>
                <a:srgbClr val="00B050"/>
              </a:solidFill>
            </a:endParaRPr>
          </a:p>
          <a:p>
            <a:endParaRPr lang="en-US" altLang="zh-CN" sz="1800" dirty="0">
              <a:solidFill>
                <a:srgbClr val="00B050"/>
              </a:solidFill>
            </a:endParaRPr>
          </a:p>
          <a:p>
            <a:r>
              <a:rPr lang="zh-CN" altLang="en-US" sz="1800" dirty="0">
                <a:solidFill>
                  <a:srgbClr val="00B050"/>
                </a:solidFill>
              </a:rPr>
              <a:t>添加完成：</a:t>
            </a:r>
            <a:r>
              <a:rPr lang="en-US" altLang="zh-CN" sz="1800" dirty="0">
                <a:solidFill>
                  <a:srgbClr val="00B050"/>
                </a:solidFill>
              </a:rPr>
              <a:t>done</a:t>
            </a:r>
            <a:r>
              <a:rPr lang="zh-CN" altLang="en-US" sz="1800" dirty="0">
                <a:solidFill>
                  <a:srgbClr val="00B050"/>
                </a:solidFill>
              </a:rPr>
              <a:t>后会自动关闭应用，方便用户快速启动、快速关闭</a:t>
            </a:r>
          </a:p>
          <a:p>
            <a:endParaRPr lang="en-US" altLang="zh-CN" sz="1800" dirty="0">
              <a:solidFill>
                <a:srgbClr val="00B050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/>
              <a:pPr rtl="0"/>
              <a:t>18</a:t>
            </a:fld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ED81884-8D6A-471A-BBD8-1D6B6A73F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0" y="6449282"/>
            <a:ext cx="571500" cy="2476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5CB32DF-7D5A-4965-92B0-5BCD988C0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8884" y="443503"/>
            <a:ext cx="2813942" cy="54944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0840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74" y="559677"/>
            <a:ext cx="3500131" cy="629851"/>
          </a:xfrm>
        </p:spPr>
        <p:txBody>
          <a:bodyPr rtlCol="0"/>
          <a:lstStyle/>
          <a:p>
            <a:r>
              <a:rPr lang="zh-CN" altLang="en-US" sz="4400" dirty="0">
                <a:solidFill>
                  <a:srgbClr val="00B0F0"/>
                </a:solidFill>
              </a:rPr>
              <a:t>目录结构</a:t>
            </a:r>
            <a:br>
              <a:rPr lang="zh-CN" altLang="zh-CN" sz="4400" dirty="0">
                <a:solidFill>
                  <a:srgbClr val="00B0F0"/>
                </a:solidFill>
              </a:rPr>
            </a:br>
            <a:endParaRPr lang="zh-CN" altLang="en-US" sz="4400" dirty="0">
              <a:solidFill>
                <a:srgbClr val="00B0F0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/>
              <a:pPr rtl="0"/>
              <a:t>19</a:t>
            </a:fld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ED81884-8D6A-471A-BBD8-1D6B6A73F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0" y="6449282"/>
            <a:ext cx="571500" cy="2476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00BC933-84A7-495B-BB67-CDC9E4C4E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378" y="995311"/>
            <a:ext cx="3810000" cy="5029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57F4F8A-0B14-4F68-9B24-CE7CDB32FB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1152" y="432041"/>
            <a:ext cx="2906323" cy="55924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919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75" y="559677"/>
            <a:ext cx="2058858" cy="790951"/>
          </a:xfrm>
        </p:spPr>
        <p:txBody>
          <a:bodyPr rtlCol="0"/>
          <a:lstStyle/>
          <a:p>
            <a:r>
              <a:rPr lang="zh-CN" altLang="zh-CN" sz="4800" dirty="0">
                <a:solidFill>
                  <a:srgbClr val="00B0F0"/>
                </a:solidFill>
              </a:rPr>
              <a:t>一点</a:t>
            </a:r>
            <a:br>
              <a:rPr lang="zh-CN" altLang="zh-CN" sz="4800" dirty="0">
                <a:solidFill>
                  <a:srgbClr val="00B0F0"/>
                </a:solidFill>
              </a:rPr>
            </a:br>
            <a:endParaRPr lang="zh-CN" altLang="en-US" sz="4800" dirty="0">
              <a:solidFill>
                <a:srgbClr val="00B0F0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25461" y="2043784"/>
            <a:ext cx="9781564" cy="4172458"/>
          </a:xfrm>
        </p:spPr>
        <p:txBody>
          <a:bodyPr rtlCol="0"/>
          <a:lstStyle/>
          <a:p>
            <a:r>
              <a:rPr lang="zh-CN" altLang="zh-CN" sz="3600" dirty="0">
                <a:solidFill>
                  <a:srgbClr val="00B050"/>
                </a:solidFill>
              </a:rPr>
              <a:t>一个</a:t>
            </a:r>
            <a:r>
              <a:rPr lang="en-US" altLang="zh-CN" sz="3600" dirty="0">
                <a:solidFill>
                  <a:srgbClr val="00B050"/>
                </a:solidFill>
              </a:rPr>
              <a:t>  </a:t>
            </a:r>
          </a:p>
          <a:p>
            <a:endParaRPr lang="en-US" altLang="zh-CN" sz="3600" dirty="0">
              <a:solidFill>
                <a:srgbClr val="00B050"/>
              </a:solidFill>
            </a:endParaRPr>
          </a:p>
          <a:p>
            <a:r>
              <a:rPr lang="en-US" altLang="zh-CN" sz="3600" dirty="0">
                <a:solidFill>
                  <a:srgbClr val="00B050"/>
                </a:solidFill>
              </a:rPr>
              <a:t>	</a:t>
            </a:r>
            <a:r>
              <a:rPr lang="zh-CN" altLang="zh-CN" sz="3600" dirty="0">
                <a:solidFill>
                  <a:srgbClr val="00B050"/>
                </a:solidFill>
              </a:rPr>
              <a:t>提供记录、查阅</a:t>
            </a:r>
            <a:r>
              <a:rPr lang="zh-CN" altLang="en-US" sz="3600" dirty="0">
                <a:solidFill>
                  <a:srgbClr val="00B050"/>
                </a:solidFill>
              </a:rPr>
              <a:t>、</a:t>
            </a:r>
            <a:r>
              <a:rPr lang="zh-CN" altLang="zh-CN" sz="3600" dirty="0">
                <a:solidFill>
                  <a:srgbClr val="00B050"/>
                </a:solidFill>
              </a:rPr>
              <a:t>统计功能</a:t>
            </a:r>
            <a:r>
              <a:rPr lang="zh-CN" altLang="en-US" sz="3600" dirty="0">
                <a:solidFill>
                  <a:srgbClr val="00B050"/>
                </a:solidFill>
              </a:rPr>
              <a:t>的</a:t>
            </a:r>
            <a:r>
              <a:rPr lang="en-US" altLang="zh-CN" sz="3600" dirty="0">
                <a:solidFill>
                  <a:srgbClr val="00B050"/>
                </a:solidFill>
              </a:rPr>
              <a:t>  </a:t>
            </a:r>
          </a:p>
          <a:p>
            <a:r>
              <a:rPr lang="en-US" altLang="zh-CN" sz="3600" dirty="0">
                <a:solidFill>
                  <a:srgbClr val="00B050"/>
                </a:solidFill>
              </a:rPr>
              <a:t>						</a:t>
            </a:r>
            <a:r>
              <a:rPr lang="zh-CN" altLang="zh-CN" sz="3600" dirty="0">
                <a:solidFill>
                  <a:srgbClr val="00B050"/>
                </a:solidFill>
              </a:rPr>
              <a:t>轻便简洁</a:t>
            </a:r>
            <a:r>
              <a:rPr lang="zh-CN" altLang="en-US" sz="3600" dirty="0">
                <a:solidFill>
                  <a:srgbClr val="00B050"/>
                </a:solidFill>
              </a:rPr>
              <a:t>的</a:t>
            </a:r>
            <a:endParaRPr lang="en-US" altLang="zh-CN" sz="3600" dirty="0">
              <a:solidFill>
                <a:srgbClr val="00B050"/>
              </a:solidFill>
            </a:endParaRPr>
          </a:p>
          <a:p>
            <a:endParaRPr lang="en-US" altLang="zh-CN" sz="3600" dirty="0">
              <a:solidFill>
                <a:srgbClr val="00B050"/>
              </a:solidFill>
            </a:endParaRPr>
          </a:p>
          <a:p>
            <a:r>
              <a:rPr lang="en-US" altLang="zh-CN" sz="3600" dirty="0">
                <a:solidFill>
                  <a:srgbClr val="00B050"/>
                </a:solidFill>
              </a:rPr>
              <a:t>								    </a:t>
            </a:r>
            <a:r>
              <a:rPr lang="zh-CN" altLang="zh-CN" sz="3600" dirty="0">
                <a:solidFill>
                  <a:srgbClr val="00B050"/>
                </a:solidFill>
              </a:rPr>
              <a:t>记账</a:t>
            </a:r>
            <a:r>
              <a:rPr lang="en-US" altLang="zh-CN" sz="3600" dirty="0">
                <a:solidFill>
                  <a:srgbClr val="00B050"/>
                </a:solidFill>
              </a:rPr>
              <a:t>app</a:t>
            </a:r>
            <a:endParaRPr lang="zh-CN" altLang="zh-CN" sz="3600" dirty="0">
              <a:solidFill>
                <a:srgbClr val="00B050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/>
              <a:pPr rtl="0"/>
              <a:t>2</a:t>
            </a:fld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ED81884-8D6A-471A-BBD8-1D6B6A73F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0" y="6449282"/>
            <a:ext cx="5715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74" y="559677"/>
            <a:ext cx="3500131" cy="629851"/>
          </a:xfrm>
        </p:spPr>
        <p:txBody>
          <a:bodyPr rtlCol="0"/>
          <a:lstStyle/>
          <a:p>
            <a:r>
              <a:rPr lang="zh-CN" altLang="en-US" sz="4400" dirty="0">
                <a:solidFill>
                  <a:srgbClr val="00B0F0"/>
                </a:solidFill>
              </a:rPr>
              <a:t>可完善</a:t>
            </a:r>
            <a:br>
              <a:rPr lang="zh-CN" altLang="zh-CN" sz="4400" dirty="0">
                <a:solidFill>
                  <a:srgbClr val="00B0F0"/>
                </a:solidFill>
              </a:rPr>
            </a:br>
            <a:endParaRPr lang="zh-CN" altLang="en-US" sz="4400" dirty="0">
              <a:solidFill>
                <a:srgbClr val="00B0F0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14337" y="1491914"/>
            <a:ext cx="9175734" cy="4387518"/>
          </a:xfrm>
        </p:spPr>
        <p:txBody>
          <a:bodyPr rtlCol="0"/>
          <a:lstStyle/>
          <a:p>
            <a:r>
              <a:rPr lang="zh-CN" altLang="en-US" sz="1800" dirty="0">
                <a:solidFill>
                  <a:srgbClr val="00B050"/>
                </a:solidFill>
              </a:rPr>
              <a:t>预算提醒</a:t>
            </a:r>
            <a:r>
              <a:rPr lang="en-US" altLang="zh-CN" sz="1800" dirty="0">
                <a:solidFill>
                  <a:srgbClr val="00B050"/>
                </a:solidFill>
              </a:rPr>
              <a:t>——</a:t>
            </a:r>
          </a:p>
          <a:p>
            <a:r>
              <a:rPr lang="en-US" altLang="zh-CN" sz="1800" dirty="0">
                <a:solidFill>
                  <a:srgbClr val="00B050"/>
                </a:solidFill>
              </a:rPr>
              <a:t>		</a:t>
            </a:r>
            <a:r>
              <a:rPr lang="zh-CN" altLang="en-US" sz="1800" dirty="0">
                <a:solidFill>
                  <a:srgbClr val="00B050"/>
                </a:solidFill>
              </a:rPr>
              <a:t>设置当月预算，缺省为上月设置，每月最后一天提示推送用户设置预算</a:t>
            </a:r>
            <a:endParaRPr lang="en-US" altLang="zh-CN" sz="1800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rgbClr val="00B050"/>
                </a:solidFill>
              </a:rPr>
              <a:t>		</a:t>
            </a:r>
            <a:r>
              <a:rPr lang="zh-CN" altLang="en-US" sz="1800" dirty="0">
                <a:solidFill>
                  <a:srgbClr val="00B050"/>
                </a:solidFill>
              </a:rPr>
              <a:t>添加该月剩余预算额度进度条，用户可选择关闭视图</a:t>
            </a:r>
            <a:endParaRPr lang="en-US" altLang="zh-CN" sz="1800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rgbClr val="00B050"/>
                </a:solidFill>
              </a:rPr>
              <a:t>		</a:t>
            </a:r>
            <a:r>
              <a:rPr lang="zh-CN" altLang="en-US" sz="1800" dirty="0">
                <a:solidFill>
                  <a:srgbClr val="00B050"/>
                </a:solidFill>
              </a:rPr>
              <a:t>收支曲线增加一条每月预算曲线，方便用户对比支出曲线、收入曲线</a:t>
            </a:r>
            <a:endParaRPr lang="en-US" altLang="zh-CN" sz="1800" dirty="0">
              <a:solidFill>
                <a:srgbClr val="00B050"/>
              </a:solidFill>
            </a:endParaRPr>
          </a:p>
          <a:p>
            <a:endParaRPr lang="en-US" altLang="zh-CN" sz="1800" dirty="0">
              <a:solidFill>
                <a:srgbClr val="00B050"/>
              </a:solidFill>
            </a:endParaRPr>
          </a:p>
          <a:p>
            <a:r>
              <a:rPr lang="zh-CN" altLang="en-US" sz="1800" dirty="0">
                <a:solidFill>
                  <a:srgbClr val="00B050"/>
                </a:solidFill>
              </a:rPr>
              <a:t>账户报表</a:t>
            </a:r>
            <a:r>
              <a:rPr lang="en-US" altLang="zh-CN" sz="1800" dirty="0">
                <a:solidFill>
                  <a:srgbClr val="00B050"/>
                </a:solidFill>
              </a:rPr>
              <a:t>——</a:t>
            </a:r>
          </a:p>
          <a:p>
            <a:r>
              <a:rPr lang="en-US" altLang="zh-CN" sz="1800" dirty="0">
                <a:solidFill>
                  <a:srgbClr val="00B050"/>
                </a:solidFill>
              </a:rPr>
              <a:t>		</a:t>
            </a:r>
            <a:r>
              <a:rPr lang="zh-CN" altLang="en-US" sz="1800" dirty="0">
                <a:solidFill>
                  <a:srgbClr val="00B050"/>
                </a:solidFill>
              </a:rPr>
              <a:t>不同账户，如支付宝、银行卡、现金</a:t>
            </a:r>
            <a:endParaRPr lang="en-US" altLang="zh-CN" sz="1800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rgbClr val="00B050"/>
                </a:solidFill>
              </a:rPr>
              <a:t>		</a:t>
            </a:r>
            <a:r>
              <a:rPr lang="zh-CN" altLang="en-US" sz="1800" dirty="0">
                <a:solidFill>
                  <a:srgbClr val="00B050"/>
                </a:solidFill>
              </a:rPr>
              <a:t>新增账户报表，分类账户收支柱状图</a:t>
            </a:r>
            <a:endParaRPr lang="en-US" altLang="zh-CN" sz="1800" dirty="0">
              <a:solidFill>
                <a:srgbClr val="00B050"/>
              </a:solidFill>
            </a:endParaRPr>
          </a:p>
          <a:p>
            <a:endParaRPr lang="en-US" altLang="zh-CN" sz="1800" dirty="0">
              <a:solidFill>
                <a:srgbClr val="00B050"/>
              </a:solidFill>
            </a:endParaRPr>
          </a:p>
          <a:p>
            <a:r>
              <a:rPr lang="zh-CN" altLang="en-US" sz="1800" dirty="0">
                <a:solidFill>
                  <a:srgbClr val="00B050"/>
                </a:solidFill>
              </a:rPr>
              <a:t>同步还原</a:t>
            </a:r>
            <a:r>
              <a:rPr lang="en-US" altLang="zh-CN" sz="1800" dirty="0">
                <a:solidFill>
                  <a:srgbClr val="00B050"/>
                </a:solidFill>
              </a:rPr>
              <a:t>——</a:t>
            </a:r>
          </a:p>
          <a:p>
            <a:r>
              <a:rPr lang="en-US" altLang="zh-CN" sz="1800" dirty="0">
                <a:solidFill>
                  <a:srgbClr val="00B050"/>
                </a:solidFill>
              </a:rPr>
              <a:t>		Android</a:t>
            </a:r>
            <a:r>
              <a:rPr lang="zh-CN" altLang="en-US" sz="1800" dirty="0">
                <a:solidFill>
                  <a:srgbClr val="00B050"/>
                </a:solidFill>
              </a:rPr>
              <a:t>添加用户模块 ，</a:t>
            </a:r>
            <a:r>
              <a:rPr lang="en-US" altLang="zh-CN" sz="1800" dirty="0" err="1">
                <a:solidFill>
                  <a:srgbClr val="00B050"/>
                </a:solidFill>
              </a:rPr>
              <a:t>SpringBoot</a:t>
            </a:r>
            <a:r>
              <a:rPr lang="zh-CN" altLang="en-US" sz="1800" dirty="0">
                <a:solidFill>
                  <a:srgbClr val="00B050"/>
                </a:solidFill>
              </a:rPr>
              <a:t>快速搭建后台</a:t>
            </a:r>
            <a:endParaRPr lang="en-US" altLang="zh-CN" sz="1800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rgbClr val="00B050"/>
                </a:solidFill>
              </a:rPr>
              <a:t>		Android</a:t>
            </a:r>
            <a:r>
              <a:rPr lang="zh-CN" altLang="en-US" sz="1800" dirty="0">
                <a:solidFill>
                  <a:srgbClr val="00B050"/>
                </a:solidFill>
              </a:rPr>
              <a:t>使用</a:t>
            </a:r>
            <a:r>
              <a:rPr lang="en-US" altLang="zh-CN" sz="1800" dirty="0" err="1">
                <a:solidFill>
                  <a:srgbClr val="00B050"/>
                </a:solidFill>
              </a:rPr>
              <a:t>OkHttp</a:t>
            </a:r>
            <a:r>
              <a:rPr lang="zh-CN" altLang="en-US" sz="1800" dirty="0">
                <a:solidFill>
                  <a:srgbClr val="00B050"/>
                </a:solidFill>
              </a:rPr>
              <a:t>框架请求后台，后台处理请求取存</a:t>
            </a:r>
            <a:r>
              <a:rPr lang="en-US" altLang="zh-CN" sz="1800" dirty="0" err="1">
                <a:solidFill>
                  <a:srgbClr val="00B050"/>
                </a:solidFill>
              </a:rPr>
              <a:t>MySql</a:t>
            </a:r>
            <a:endParaRPr lang="en-US" altLang="zh-CN" sz="1800" dirty="0">
              <a:solidFill>
                <a:srgbClr val="00B050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/>
              <a:pPr rtl="0"/>
              <a:t>20</a:t>
            </a:fld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ED81884-8D6A-471A-BBD8-1D6B6A73F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2777" y="6449282"/>
            <a:ext cx="5715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03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 descr="一堆书" title="一堆书">
            <a:extLst>
              <a:ext uri="{FF2B5EF4-FFF2-40B4-BE49-F238E27FC236}">
                <a16:creationId xmlns:a16="http://schemas.microsoft.com/office/drawing/2014/main" id="{2558B793-7BCF-4C70-BC5C-CDE5EECF8F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85227" y="213496"/>
            <a:ext cx="11663380" cy="6415904"/>
          </a:xfrm>
        </p:spPr>
      </p:pic>
      <p:sp>
        <p:nvSpPr>
          <p:cNvPr id="97" name="任意多边形：形状 96">
            <a:extLst>
              <a:ext uri="{FF2B5EF4-FFF2-40B4-BE49-F238E27FC236}">
                <a16:creationId xmlns:a16="http://schemas.microsoft.com/office/drawing/2014/main" id="{2D6BFB37-1A25-451E-AF96-E1702E296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2620124" y="6137627"/>
            <a:ext cx="3906498" cy="720372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1233B0-EBF5-41F5-8D4B-7EDA0DAEACA3}"/>
              </a:ext>
            </a:extLst>
          </p:cNvPr>
          <p:cNvSpPr/>
          <p:nvPr/>
        </p:nvSpPr>
        <p:spPr>
          <a:xfrm>
            <a:off x="2577617" y="600866"/>
            <a:ext cx="2194832" cy="1517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zh-CN" sz="8800" dirty="0">
                <a:solidFill>
                  <a:srgbClr val="FFC000"/>
                </a:solidFill>
                <a:latin typeface="Arial" panose="020B0604020202020204" pitchFamily="34" charset="0"/>
                <a:ea typeface="华文琥珀" panose="02010800040101010101" pitchFamily="2" charset="-122"/>
                <a:cs typeface="Arial" panose="020B060402020202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32677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75" y="559677"/>
            <a:ext cx="2058858" cy="790951"/>
          </a:xfrm>
        </p:spPr>
        <p:txBody>
          <a:bodyPr rtlCol="0"/>
          <a:lstStyle/>
          <a:p>
            <a:r>
              <a:rPr lang="zh-CN" altLang="en-US" sz="4800" dirty="0">
                <a:solidFill>
                  <a:srgbClr val="00B0F0"/>
                </a:solidFill>
              </a:rPr>
              <a:t>引子</a:t>
            </a:r>
            <a:br>
              <a:rPr lang="zh-CN" altLang="zh-CN" sz="4800" dirty="0">
                <a:solidFill>
                  <a:srgbClr val="00B0F0"/>
                </a:solidFill>
              </a:rPr>
            </a:br>
            <a:endParaRPr lang="zh-CN" altLang="en-US" sz="4800" dirty="0">
              <a:solidFill>
                <a:srgbClr val="00B0F0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6626" y="1750169"/>
            <a:ext cx="11067352" cy="4172458"/>
          </a:xfrm>
        </p:spPr>
        <p:txBody>
          <a:bodyPr rtlCol="0"/>
          <a:lstStyle/>
          <a:p>
            <a:r>
              <a:rPr lang="zh-CN" altLang="en-US" sz="2400" dirty="0">
                <a:solidFill>
                  <a:srgbClr val="00B050"/>
                </a:solidFill>
              </a:rPr>
              <a:t>    考虑</a:t>
            </a:r>
            <a:r>
              <a:rPr lang="en-US" altLang="zh-CN" sz="2400" dirty="0">
                <a:solidFill>
                  <a:srgbClr val="00B050"/>
                </a:solidFill>
              </a:rPr>
              <a:t>UI—— </a:t>
            </a:r>
          </a:p>
          <a:p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en-US" altLang="zh-CN" sz="2400" dirty="0">
                <a:solidFill>
                  <a:srgbClr val="00B050"/>
                </a:solidFill>
              </a:rPr>
              <a:t>	AppStore</a:t>
            </a:r>
            <a:r>
              <a:rPr lang="zh-CN" altLang="en-US" sz="2400" dirty="0">
                <a:solidFill>
                  <a:srgbClr val="00B050"/>
                </a:solidFill>
              </a:rPr>
              <a:t>主流记账类应用，完整应用，功能丰富，故也但</a:t>
            </a:r>
            <a:r>
              <a:rPr lang="en-US" altLang="zh-CN" sz="2400" dirty="0">
                <a:solidFill>
                  <a:srgbClr val="00B050"/>
                </a:solidFill>
              </a:rPr>
              <a:t>UI</a:t>
            </a:r>
            <a:r>
              <a:rPr lang="zh-CN" altLang="en-US" sz="2400" dirty="0">
                <a:solidFill>
                  <a:srgbClr val="00B050"/>
                </a:solidFill>
              </a:rPr>
              <a:t>一眼凌乱</a:t>
            </a:r>
            <a:r>
              <a:rPr lang="en-US" altLang="zh-CN" sz="2400" dirty="0">
                <a:solidFill>
                  <a:srgbClr val="00B050"/>
                </a:solidFill>
              </a:rPr>
              <a:t>——</a:t>
            </a:r>
          </a:p>
          <a:p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en-US" altLang="zh-CN" sz="2400" dirty="0">
                <a:solidFill>
                  <a:srgbClr val="00B050"/>
                </a:solidFill>
              </a:rPr>
              <a:t>	</a:t>
            </a:r>
            <a:r>
              <a:rPr lang="zh-CN" altLang="en-US" sz="2400" dirty="0">
                <a:solidFill>
                  <a:srgbClr val="00B050"/>
                </a:solidFill>
              </a:rPr>
              <a:t>支付宝内置的记账本小应用，功能较少，</a:t>
            </a:r>
            <a:r>
              <a:rPr lang="en-US" altLang="zh-CN" sz="2400" dirty="0">
                <a:solidFill>
                  <a:srgbClr val="00B050"/>
                </a:solidFill>
              </a:rPr>
              <a:t>UI</a:t>
            </a:r>
            <a:r>
              <a:rPr lang="zh-CN" altLang="en-US" sz="2400" dirty="0">
                <a:solidFill>
                  <a:srgbClr val="00B050"/>
                </a:solidFill>
              </a:rPr>
              <a:t>简洁</a:t>
            </a:r>
            <a:r>
              <a:rPr lang="en-US" altLang="zh-CN" sz="2400" dirty="0">
                <a:solidFill>
                  <a:srgbClr val="00B050"/>
                </a:solidFill>
              </a:rPr>
              <a:t>——</a:t>
            </a:r>
          </a:p>
          <a:p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en-US" altLang="zh-CN" sz="2400" dirty="0">
                <a:solidFill>
                  <a:srgbClr val="00B050"/>
                </a:solidFill>
              </a:rPr>
              <a:t>	</a:t>
            </a:r>
            <a:r>
              <a:rPr lang="zh-CN" altLang="en-US" sz="2400" dirty="0">
                <a:solidFill>
                  <a:srgbClr val="00B050"/>
                </a:solidFill>
              </a:rPr>
              <a:t>考虑用户学习成本、日常使用便捷性</a:t>
            </a:r>
            <a:r>
              <a:rPr lang="en-US" altLang="zh-CN" sz="2400" dirty="0">
                <a:solidFill>
                  <a:srgbClr val="00B050"/>
                </a:solidFill>
              </a:rPr>
              <a:t>——</a:t>
            </a:r>
          </a:p>
          <a:p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en-US" altLang="zh-CN" sz="2400" dirty="0">
                <a:solidFill>
                  <a:srgbClr val="00B050"/>
                </a:solidFill>
              </a:rPr>
              <a:t>	</a:t>
            </a:r>
            <a:r>
              <a:rPr lang="zh-CN" altLang="en-US" sz="2400" dirty="0">
                <a:solidFill>
                  <a:srgbClr val="00B050"/>
                </a:solidFill>
              </a:rPr>
              <a:t>让用户想记账，方便记账</a:t>
            </a:r>
            <a:r>
              <a:rPr lang="en-US" altLang="zh-CN" sz="2400" dirty="0">
                <a:solidFill>
                  <a:srgbClr val="00B050"/>
                </a:solidFill>
              </a:rPr>
              <a:t>——</a:t>
            </a:r>
          </a:p>
          <a:p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en-US" altLang="zh-CN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/>
              <a:pPr rtl="0"/>
              <a:t>3</a:t>
            </a:fld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ED81884-8D6A-471A-BBD8-1D6B6A73F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0" y="6449282"/>
            <a:ext cx="5715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6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/>
              <a:pPr rtl="0"/>
              <a:t>4</a:t>
            </a:fld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ED81884-8D6A-471A-BBD8-1D6B6A73F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0" y="6449282"/>
            <a:ext cx="571500" cy="2476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E7B44FB-E5F6-47A0-99F5-3ABFAB0AB8A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54" y="677838"/>
            <a:ext cx="2821526" cy="51692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1437A83-7460-4EA4-BAC4-ACF8D1A56EC2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432" y="677838"/>
            <a:ext cx="3025666" cy="51692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B2E2444-56EC-426E-9CE8-8BFDC7AD89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2350" y="677838"/>
            <a:ext cx="2946862" cy="51692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897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75" y="559677"/>
            <a:ext cx="2058858" cy="790951"/>
          </a:xfrm>
        </p:spPr>
        <p:txBody>
          <a:bodyPr rtlCol="0"/>
          <a:lstStyle/>
          <a:p>
            <a:r>
              <a:rPr lang="en-US" altLang="zh-CN" sz="4800" dirty="0">
                <a:solidFill>
                  <a:srgbClr val="00B0F0"/>
                </a:solidFill>
              </a:rPr>
              <a:t>UI</a:t>
            </a:r>
            <a:br>
              <a:rPr lang="zh-CN" altLang="zh-CN" sz="4800" dirty="0">
                <a:solidFill>
                  <a:srgbClr val="00B0F0"/>
                </a:solidFill>
              </a:rPr>
            </a:br>
            <a:endParaRPr lang="zh-CN" altLang="en-US" sz="4800" dirty="0">
              <a:solidFill>
                <a:srgbClr val="00B0F0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92736" y="1933589"/>
            <a:ext cx="10929535" cy="3485699"/>
          </a:xfrm>
        </p:spPr>
        <p:txBody>
          <a:bodyPr rtlCol="0"/>
          <a:lstStyle/>
          <a:p>
            <a:r>
              <a:rPr lang="zh-CN" altLang="en-US" sz="2400" dirty="0">
                <a:solidFill>
                  <a:srgbClr val="00B050"/>
                </a:solidFill>
              </a:rPr>
              <a:t>好的应用，应该是简洁、而功能恰好的</a:t>
            </a:r>
            <a:r>
              <a:rPr lang="en-US" altLang="zh-CN" sz="2400" dirty="0">
                <a:solidFill>
                  <a:srgbClr val="00B050"/>
                </a:solidFill>
              </a:rPr>
              <a:t>——</a:t>
            </a:r>
          </a:p>
          <a:p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zh-CN" altLang="en-US" sz="2400" dirty="0">
                <a:solidFill>
                  <a:srgbClr val="00B050"/>
                </a:solidFill>
              </a:rPr>
              <a:t>以之</a:t>
            </a:r>
            <a:r>
              <a:rPr lang="en-US" altLang="zh-CN" sz="2400" dirty="0">
                <a:solidFill>
                  <a:srgbClr val="00B050"/>
                </a:solidFill>
              </a:rPr>
              <a:t>UI</a:t>
            </a:r>
            <a:r>
              <a:rPr lang="zh-CN" altLang="en-US" sz="2400" dirty="0">
                <a:solidFill>
                  <a:srgbClr val="00B050"/>
                </a:solidFill>
              </a:rPr>
              <a:t>为大致原型，看着来做，但是不一样</a:t>
            </a:r>
            <a:r>
              <a:rPr lang="en-US" altLang="zh-CN" sz="2400" dirty="0">
                <a:solidFill>
                  <a:srgbClr val="00B050"/>
                </a:solidFill>
              </a:rPr>
              <a:t>——</a:t>
            </a:r>
          </a:p>
          <a:p>
            <a:endParaRPr lang="en-US" altLang="zh-CN" sz="2400" dirty="0">
              <a:solidFill>
                <a:srgbClr val="00B050"/>
              </a:solidFill>
            </a:endParaRPr>
          </a:p>
          <a:p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zh-CN" altLang="en-US" sz="2400" dirty="0">
                <a:solidFill>
                  <a:srgbClr val="00B050"/>
                </a:solidFill>
              </a:rPr>
              <a:t>因为做记账比较简单，也只做了四个功能界面，所以尽量让每个界面完善、美观。</a:t>
            </a:r>
          </a:p>
          <a:p>
            <a:endParaRPr lang="zh-CN" altLang="en-US" sz="2400" dirty="0">
              <a:solidFill>
                <a:srgbClr val="00B050"/>
              </a:solidFill>
            </a:endParaRPr>
          </a:p>
          <a:p>
            <a:r>
              <a:rPr lang="zh-CN" altLang="en-US" sz="2400" dirty="0">
                <a:solidFill>
                  <a:srgbClr val="00B050"/>
                </a:solidFill>
              </a:rPr>
              <a:t>简单但做的过程感觉，还是碰到比较多安卓的问题，主要</a:t>
            </a:r>
            <a:r>
              <a:rPr lang="en-US" altLang="zh-CN" sz="2400" dirty="0" err="1">
                <a:solidFill>
                  <a:srgbClr val="00B050"/>
                </a:solidFill>
              </a:rPr>
              <a:t>viewpager+fragment</a:t>
            </a:r>
            <a:r>
              <a:rPr lang="zh-CN" altLang="en-US" sz="2400" dirty="0">
                <a:solidFill>
                  <a:srgbClr val="00B050"/>
                </a:solidFill>
              </a:rPr>
              <a:t>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/>
              <a:pPr rtl="0"/>
              <a:t>5</a:t>
            </a:fld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ED81884-8D6A-471A-BBD8-1D6B6A73F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0" y="6449282"/>
            <a:ext cx="5715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4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4848" y="3058692"/>
            <a:ext cx="2802303" cy="740615"/>
          </a:xfrm>
        </p:spPr>
        <p:txBody>
          <a:bodyPr rtlCol="0"/>
          <a:lstStyle/>
          <a:p>
            <a:r>
              <a:rPr lang="zh-CN" altLang="en-US" sz="5400" dirty="0">
                <a:solidFill>
                  <a:srgbClr val="00B0F0"/>
                </a:solidFill>
              </a:rPr>
              <a:t>主要界面</a:t>
            </a:r>
            <a:br>
              <a:rPr lang="zh-CN" altLang="zh-CN" sz="5400" dirty="0">
                <a:solidFill>
                  <a:srgbClr val="00B0F0"/>
                </a:solidFill>
              </a:rPr>
            </a:br>
            <a:endParaRPr lang="zh-CN" altLang="en-US" sz="5400" dirty="0">
              <a:solidFill>
                <a:srgbClr val="00B0F0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/>
              <a:pPr rtl="0"/>
              <a:t>6</a:t>
            </a:fld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ED81884-8D6A-471A-BBD8-1D6B6A73F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0" y="6449282"/>
            <a:ext cx="5715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66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402" y="1663407"/>
            <a:ext cx="1178014" cy="950341"/>
          </a:xfrm>
        </p:spPr>
        <p:txBody>
          <a:bodyPr rtlCol="0"/>
          <a:lstStyle/>
          <a:p>
            <a:r>
              <a:rPr lang="zh-CN" altLang="en-US" sz="3600" dirty="0">
                <a:solidFill>
                  <a:srgbClr val="00B0F0"/>
                </a:solidFill>
              </a:rPr>
              <a:t>查阅</a:t>
            </a:r>
            <a:br>
              <a:rPr lang="zh-CN" altLang="zh-CN" sz="3600" dirty="0">
                <a:solidFill>
                  <a:srgbClr val="00B0F0"/>
                </a:solidFill>
              </a:rPr>
            </a:br>
            <a:endParaRPr lang="zh-CN" altLang="en-US" sz="3600" dirty="0">
              <a:solidFill>
                <a:srgbClr val="00B0F0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/>
              <a:pPr rtl="0"/>
              <a:t>7</a:t>
            </a:fld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ED81884-8D6A-471A-BBD8-1D6B6A73F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0" y="6449282"/>
            <a:ext cx="571500" cy="247650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558ED8F7-CC83-4BBA-9E67-8491A4AA7207}"/>
              </a:ext>
            </a:extLst>
          </p:cNvPr>
          <p:cNvSpPr txBox="1">
            <a:spLocks/>
          </p:cNvSpPr>
          <p:nvPr/>
        </p:nvSpPr>
        <p:spPr>
          <a:xfrm>
            <a:off x="6557227" y="3737295"/>
            <a:ext cx="1152255" cy="950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sz="3600" dirty="0">
                <a:solidFill>
                  <a:srgbClr val="00B0F0"/>
                </a:solidFill>
              </a:rPr>
              <a:t>添加</a:t>
            </a:r>
            <a:br>
              <a:rPr lang="zh-CN" altLang="zh-CN" sz="3600" dirty="0">
                <a:solidFill>
                  <a:srgbClr val="00B0F0"/>
                </a:solidFill>
              </a:rPr>
            </a:br>
            <a:endParaRPr lang="zh-CN" altLang="en-US" sz="3600" dirty="0">
              <a:solidFill>
                <a:srgbClr val="00B0F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BCAC4AD-99BC-421D-9622-0E05F1C98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3444" y="436228"/>
            <a:ext cx="2837281" cy="56290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30F8595-C263-4747-9A41-C017A083B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778" y="436228"/>
            <a:ext cx="2869820" cy="56290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6157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28" y="1221264"/>
            <a:ext cx="2050470" cy="950341"/>
          </a:xfrm>
        </p:spPr>
        <p:txBody>
          <a:bodyPr rtlCol="0"/>
          <a:lstStyle/>
          <a:p>
            <a:r>
              <a:rPr lang="zh-CN" altLang="en-US" sz="3600" dirty="0">
                <a:solidFill>
                  <a:srgbClr val="00B0F0"/>
                </a:solidFill>
              </a:rPr>
              <a:t>类别报表</a:t>
            </a:r>
            <a:br>
              <a:rPr lang="zh-CN" altLang="en-US" sz="3600" dirty="0">
                <a:solidFill>
                  <a:srgbClr val="00B0F0"/>
                </a:solidFill>
              </a:rPr>
            </a:br>
            <a:endParaRPr lang="zh-CN" altLang="en-US" sz="3600" dirty="0">
              <a:solidFill>
                <a:srgbClr val="00B0F0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/>
              <a:pPr rtl="0"/>
              <a:t>8</a:t>
            </a:fld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ED81884-8D6A-471A-BBD8-1D6B6A73F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0" y="6449282"/>
            <a:ext cx="571500" cy="247650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5D292A8C-EC5D-4759-B0F2-5FBEC56A670A}"/>
              </a:ext>
            </a:extLst>
          </p:cNvPr>
          <p:cNvSpPr txBox="1">
            <a:spLocks/>
          </p:cNvSpPr>
          <p:nvPr/>
        </p:nvSpPr>
        <p:spPr>
          <a:xfrm>
            <a:off x="586228" y="2884932"/>
            <a:ext cx="1915721" cy="950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sz="3600" dirty="0">
                <a:solidFill>
                  <a:srgbClr val="00B0F0"/>
                </a:solidFill>
              </a:rPr>
              <a:t>收支曲线</a:t>
            </a:r>
            <a:br>
              <a:rPr lang="zh-CN" altLang="en-US" sz="3600" dirty="0">
                <a:solidFill>
                  <a:srgbClr val="00B0F0"/>
                </a:solidFill>
              </a:rPr>
            </a:br>
            <a:br>
              <a:rPr lang="zh-CN" altLang="en-US" sz="3600" dirty="0">
                <a:solidFill>
                  <a:srgbClr val="00B0F0"/>
                </a:solidFill>
              </a:rPr>
            </a:br>
            <a:br>
              <a:rPr lang="zh-CN" altLang="zh-CN" sz="3600" dirty="0">
                <a:solidFill>
                  <a:srgbClr val="00B0F0"/>
                </a:solidFill>
              </a:rPr>
            </a:br>
            <a:endParaRPr lang="zh-CN" altLang="en-US" sz="3600" dirty="0">
              <a:solidFill>
                <a:srgbClr val="00B0F0"/>
              </a:solidFill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43C3D845-3B0C-4EC4-B5C7-0090F5DE3BE0}"/>
              </a:ext>
            </a:extLst>
          </p:cNvPr>
          <p:cNvSpPr txBox="1">
            <a:spLocks/>
          </p:cNvSpPr>
          <p:nvPr/>
        </p:nvSpPr>
        <p:spPr>
          <a:xfrm>
            <a:off x="586228" y="4541978"/>
            <a:ext cx="2777243" cy="8811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sz="3600" dirty="0">
                <a:solidFill>
                  <a:srgbClr val="00B0F0"/>
                </a:solidFill>
              </a:rPr>
              <a:t>快捷方式</a:t>
            </a:r>
            <a:br>
              <a:rPr lang="zh-CN" altLang="en-US" sz="3600" dirty="0">
                <a:solidFill>
                  <a:srgbClr val="00B0F0"/>
                </a:solidFill>
              </a:rPr>
            </a:br>
            <a:br>
              <a:rPr lang="zh-CN" altLang="en-US" sz="3600" dirty="0">
                <a:solidFill>
                  <a:srgbClr val="00B0F0"/>
                </a:solidFill>
              </a:rPr>
            </a:br>
            <a:br>
              <a:rPr lang="zh-CN" altLang="zh-CN" sz="3600" dirty="0">
                <a:solidFill>
                  <a:srgbClr val="00B0F0"/>
                </a:solidFill>
              </a:rPr>
            </a:br>
            <a:endParaRPr lang="zh-CN" altLang="en-US" sz="3600" dirty="0">
              <a:solidFill>
                <a:srgbClr val="00B0F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990627A-111F-46E0-B83D-E4A5C4413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599" y="369203"/>
            <a:ext cx="2747063" cy="55132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F539119-F0FF-4AC0-9B76-84ABF8B82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3487" y="369204"/>
            <a:ext cx="2791678" cy="55132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D8196C6-BB6B-405E-8943-48E31F941A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1551" y="1941095"/>
            <a:ext cx="2018520" cy="39413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7567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178" y="1037851"/>
            <a:ext cx="3484986" cy="698672"/>
          </a:xfrm>
        </p:spPr>
        <p:txBody>
          <a:bodyPr rtlCol="0"/>
          <a:lstStyle/>
          <a:p>
            <a:r>
              <a:rPr lang="zh-CN" altLang="en-US" sz="4800" dirty="0">
                <a:solidFill>
                  <a:srgbClr val="00B0F0"/>
                </a:solidFill>
              </a:rPr>
              <a:t>图标</a:t>
            </a:r>
            <a:br>
              <a:rPr lang="zh-CN" altLang="zh-CN" sz="4800" dirty="0">
                <a:solidFill>
                  <a:srgbClr val="00B0F0"/>
                </a:solidFill>
              </a:rPr>
            </a:br>
            <a:endParaRPr lang="zh-CN" altLang="en-US" sz="4800" dirty="0">
              <a:solidFill>
                <a:srgbClr val="00B0F0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/>
              <a:pPr rtl="0"/>
              <a:t>9</a:t>
            </a:fld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ED81884-8D6A-471A-BBD8-1D6B6A73F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0" y="6449282"/>
            <a:ext cx="571500" cy="2476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A9F4AD2-835E-4766-A5E5-1FA791354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748" y="4462944"/>
            <a:ext cx="7128524" cy="8976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C8F3E92-4F3C-47E2-A202-123F75F9222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166616" y="2226424"/>
            <a:ext cx="2455718" cy="969781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283DFE8A-C8F5-418D-B33B-AECC96F9FD2E}"/>
              </a:ext>
            </a:extLst>
          </p:cNvPr>
          <p:cNvSpPr txBox="1">
            <a:spLocks/>
          </p:cNvSpPr>
          <p:nvPr/>
        </p:nvSpPr>
        <p:spPr>
          <a:xfrm>
            <a:off x="7141593" y="3087147"/>
            <a:ext cx="1750737" cy="69867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依赖</a:t>
            </a:r>
            <a:br>
              <a:rPr lang="zh-CN" altLang="zh-CN" sz="4800" dirty="0">
                <a:solidFill>
                  <a:srgbClr val="00B0F0"/>
                </a:solidFill>
              </a:rPr>
            </a:br>
            <a:endParaRPr lang="zh-CN" altLang="en-US" sz="4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132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15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3C71"/>
      </a:accent1>
      <a:accent2>
        <a:srgbClr val="FF6B00"/>
      </a:accent2>
      <a:accent3>
        <a:srgbClr val="F5A71D"/>
      </a:accent3>
      <a:accent4>
        <a:srgbClr val="F7ACB6"/>
      </a:accent4>
      <a:accent5>
        <a:srgbClr val="D9222E"/>
      </a:accent5>
      <a:accent6>
        <a:srgbClr val="5AB4E5"/>
      </a:accent6>
      <a:hlink>
        <a:srgbClr val="093C71"/>
      </a:hlink>
      <a:folHlink>
        <a:srgbClr val="093C71"/>
      </a:folHlink>
    </a:clrScheme>
    <a:fontScheme name="Custom 165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465485_TF78725693.potx" id="{63E6CAB5-3B94-43FA-AD8C-AEBDB875EBAB}" vid="{837A948F-74FC-422E-A0ED-C63031EB993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9D055DD-EB40-4970-8737-0C547D1B15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32ED35-1B96-4BBF-AA31-C7CE7C08AF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1AED34-0EA6-47AA-B839-31509439703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高中演示文稿</Template>
  <TotalTime>0</TotalTime>
  <Words>580</Words>
  <Application>Microsoft Office PowerPoint</Application>
  <PresentationFormat>宽屏</PresentationFormat>
  <Paragraphs>156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Microsoft YaHei UI</vt:lpstr>
      <vt:lpstr>华文琥珀</vt:lpstr>
      <vt:lpstr>Arial</vt:lpstr>
      <vt:lpstr>Office 主题</vt:lpstr>
      <vt:lpstr>PowerPoint 演示文稿</vt:lpstr>
      <vt:lpstr>一点 </vt:lpstr>
      <vt:lpstr>引子 </vt:lpstr>
      <vt:lpstr>PowerPoint 演示文稿</vt:lpstr>
      <vt:lpstr>UI </vt:lpstr>
      <vt:lpstr>主要界面 </vt:lpstr>
      <vt:lpstr>查阅 </vt:lpstr>
      <vt:lpstr>类别报表 </vt:lpstr>
      <vt:lpstr>图标 </vt:lpstr>
      <vt:lpstr>实际演示 </vt:lpstr>
      <vt:lpstr>查阅 </vt:lpstr>
      <vt:lpstr>查阅 </vt:lpstr>
      <vt:lpstr>查阅 </vt:lpstr>
      <vt:lpstr>添加 </vt:lpstr>
      <vt:lpstr>添加 </vt:lpstr>
      <vt:lpstr>类别报表 </vt:lpstr>
      <vt:lpstr>收支曲线 </vt:lpstr>
      <vt:lpstr>快捷方式 </vt:lpstr>
      <vt:lpstr>目录结构 </vt:lpstr>
      <vt:lpstr>可完善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2019-12-23T13:59:23Z</dcterms:created>
  <dcterms:modified xsi:type="dcterms:W3CDTF">2020-03-09T09:37:36Z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