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7"/>
  </p:notesMasterIdLst>
  <p:sldIdLst>
    <p:sldId id="280" r:id="rId2"/>
    <p:sldId id="279" r:id="rId3"/>
    <p:sldId id="329" r:id="rId4"/>
    <p:sldId id="330" r:id="rId5"/>
    <p:sldId id="338" r:id="rId6"/>
    <p:sldId id="331" r:id="rId7"/>
    <p:sldId id="332" r:id="rId8"/>
    <p:sldId id="335" r:id="rId9"/>
    <p:sldId id="339" r:id="rId10"/>
    <p:sldId id="340" r:id="rId11"/>
    <p:sldId id="336" r:id="rId12"/>
    <p:sldId id="333" r:id="rId13"/>
    <p:sldId id="334" r:id="rId14"/>
    <p:sldId id="337" r:id="rId15"/>
    <p:sldId id="31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748"/>
  </p:normalViewPr>
  <p:slideViewPr>
    <p:cSldViewPr snapToGrid="0">
      <p:cViewPr varScale="1">
        <p:scale>
          <a:sx n="100" d="100"/>
          <a:sy n="10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B8054-AB29-EF44-831F-9D64F6C16436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A1071-9695-FC4C-9083-3CB88AD2E5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680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24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8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8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22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505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58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228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04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40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77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14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24B0-41E4-9E40-B519-ECC96DA89BC7}" type="datetimeFigureOut">
              <a:rPr lang="en-CN" smtClean="0"/>
              <a:t>2023/2/21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862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A879E-AD04-B2D9-6DDB-A2A73F9F8F34}"/>
              </a:ext>
            </a:extLst>
          </p:cNvPr>
          <p:cNvSpPr txBox="1"/>
          <p:nvPr/>
        </p:nvSpPr>
        <p:spPr>
          <a:xfrm>
            <a:off x="3304657" y="3105834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dirty="0"/>
              <a:t>组会报告</a:t>
            </a:r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5" name="文本框 17">
            <a:extLst>
              <a:ext uri="{FF2B5EF4-FFF2-40B4-BE49-F238E27FC236}">
                <a16:creationId xmlns:a16="http://schemas.microsoft.com/office/drawing/2014/main" id="{27147D9A-46D7-EBBE-AB10-A52128B44CEE}"/>
              </a:ext>
            </a:extLst>
          </p:cNvPr>
          <p:cNvSpPr txBox="1"/>
          <p:nvPr/>
        </p:nvSpPr>
        <p:spPr>
          <a:xfrm>
            <a:off x="5265221" y="4471629"/>
            <a:ext cx="23121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陆亚洲</a:t>
            </a:r>
            <a:endParaRPr sz="200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B9F199F-A353-229A-6C60-A5555F56426B}"/>
              </a:ext>
            </a:extLst>
          </p:cNvPr>
          <p:cNvSpPr/>
          <p:nvPr/>
        </p:nvSpPr>
        <p:spPr>
          <a:xfrm>
            <a:off x="4855341" y="4530239"/>
            <a:ext cx="204322" cy="205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4289" rIns="3428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3715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702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8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7789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9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290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10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8345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838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45714" y="117724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D2D1EC2-C252-81AF-EAD5-C09A8208B106}"/>
              </a:ext>
            </a:extLst>
          </p:cNvPr>
          <p:cNvGrpSpPr/>
          <p:nvPr/>
        </p:nvGrpSpPr>
        <p:grpSpPr>
          <a:xfrm>
            <a:off x="6675825" y="2874024"/>
            <a:ext cx="969039" cy="957586"/>
            <a:chOff x="6097971" y="1151689"/>
            <a:chExt cx="1734007" cy="167817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8E202D-EAAF-86EF-862A-31E74933A4A3}"/>
                </a:ext>
              </a:extLst>
            </p:cNvPr>
            <p:cNvSpPr/>
            <p:nvPr/>
          </p:nvSpPr>
          <p:spPr>
            <a:xfrm>
              <a:off x="6438902" y="15928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E9B792-E797-B234-6458-05C112DEB7D1}"/>
                </a:ext>
              </a:extLst>
            </p:cNvPr>
            <p:cNvSpPr/>
            <p:nvPr/>
          </p:nvSpPr>
          <p:spPr>
            <a:xfrm>
              <a:off x="6616891" y="115168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FC4829-5833-AE73-A1D4-D5F798106137}"/>
                </a:ext>
              </a:extLst>
            </p:cNvPr>
            <p:cNvSpPr/>
            <p:nvPr/>
          </p:nvSpPr>
          <p:spPr>
            <a:xfrm>
              <a:off x="6554598" y="16690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B13A80-30FF-E54C-D419-379CAF970929}"/>
                </a:ext>
              </a:extLst>
            </p:cNvPr>
            <p:cNvSpPr/>
            <p:nvPr/>
          </p:nvSpPr>
          <p:spPr>
            <a:xfrm>
              <a:off x="6706998" y="18214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801826-9BA7-5EC1-175F-56171707A671}"/>
                </a:ext>
              </a:extLst>
            </p:cNvPr>
            <p:cNvSpPr/>
            <p:nvPr/>
          </p:nvSpPr>
          <p:spPr>
            <a:xfrm>
              <a:off x="6653268" y="1305912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5BBCE-5932-8AF2-6D41-9636C62E2968}"/>
                </a:ext>
              </a:extLst>
            </p:cNvPr>
            <p:cNvSpPr/>
            <p:nvPr/>
          </p:nvSpPr>
          <p:spPr>
            <a:xfrm>
              <a:off x="7011798" y="21262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D5DDB-CF98-3DDE-1BB4-5E79FA75A5A2}"/>
                </a:ext>
              </a:extLst>
            </p:cNvPr>
            <p:cNvSpPr/>
            <p:nvPr/>
          </p:nvSpPr>
          <p:spPr>
            <a:xfrm>
              <a:off x="6985953" y="117597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29C10E-E97D-1D68-7AE7-57D6DD84B60C}"/>
                </a:ext>
              </a:extLst>
            </p:cNvPr>
            <p:cNvSpPr/>
            <p:nvPr/>
          </p:nvSpPr>
          <p:spPr>
            <a:xfrm>
              <a:off x="6384419" y="19738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FEDDB8-7FAB-E11D-BD1B-4F678A863F82}"/>
                </a:ext>
              </a:extLst>
            </p:cNvPr>
            <p:cNvSpPr/>
            <p:nvPr/>
          </p:nvSpPr>
          <p:spPr>
            <a:xfrm>
              <a:off x="7174150" y="1557938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376F8E8-33FF-6626-FC2D-C816C37E1C0A}"/>
                </a:ext>
              </a:extLst>
            </p:cNvPr>
            <p:cNvSpPr/>
            <p:nvPr/>
          </p:nvSpPr>
          <p:spPr>
            <a:xfrm>
              <a:off x="6895878" y="1326338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89AB4C-A99E-C312-82E0-56619E3BCFF9}"/>
                </a:ext>
              </a:extLst>
            </p:cNvPr>
            <p:cNvSpPr/>
            <p:nvPr/>
          </p:nvSpPr>
          <p:spPr>
            <a:xfrm>
              <a:off x="6792087" y="207542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846872-0FE0-598E-C990-E6BC60CAAA80}"/>
                </a:ext>
              </a:extLst>
            </p:cNvPr>
            <p:cNvSpPr/>
            <p:nvPr/>
          </p:nvSpPr>
          <p:spPr>
            <a:xfrm>
              <a:off x="7433199" y="1795045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A1C93E-2A24-ECF8-721C-9DC36943265A}"/>
                </a:ext>
              </a:extLst>
            </p:cNvPr>
            <p:cNvSpPr/>
            <p:nvPr/>
          </p:nvSpPr>
          <p:spPr>
            <a:xfrm>
              <a:off x="6952615" y="240187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A9A58E-400A-9767-F7D2-9842A0D0F7DB}"/>
                </a:ext>
              </a:extLst>
            </p:cNvPr>
            <p:cNvSpPr/>
            <p:nvPr/>
          </p:nvSpPr>
          <p:spPr>
            <a:xfrm>
              <a:off x="6896688" y="161822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6791839-F672-1161-D840-0A18F26987ED}"/>
                </a:ext>
              </a:extLst>
            </p:cNvPr>
            <p:cNvSpPr/>
            <p:nvPr/>
          </p:nvSpPr>
          <p:spPr>
            <a:xfrm>
              <a:off x="6097971" y="1643550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54EF44-1D64-DBAF-303E-0359F3D1A0C0}"/>
                </a:ext>
              </a:extLst>
            </p:cNvPr>
            <p:cNvSpPr/>
            <p:nvPr/>
          </p:nvSpPr>
          <p:spPr>
            <a:xfrm>
              <a:off x="6536819" y="21262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3A915C-92E9-4764-5DFD-D172599E13AF}"/>
                </a:ext>
              </a:extLst>
            </p:cNvPr>
            <p:cNvSpPr/>
            <p:nvPr/>
          </p:nvSpPr>
          <p:spPr>
            <a:xfrm>
              <a:off x="6283643" y="1288391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FCE7AD3-F971-0DE1-79AF-7F7DB86ACAFA}"/>
                </a:ext>
              </a:extLst>
            </p:cNvPr>
            <p:cNvSpPr/>
            <p:nvPr/>
          </p:nvSpPr>
          <p:spPr>
            <a:xfrm>
              <a:off x="6655181" y="241838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808F4A-58EB-402A-694C-2EB24485D7DD}"/>
                </a:ext>
              </a:extLst>
            </p:cNvPr>
            <p:cNvSpPr/>
            <p:nvPr/>
          </p:nvSpPr>
          <p:spPr>
            <a:xfrm>
              <a:off x="6346558" y="2293253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400022D-EE4D-12D3-0BEA-3A499896F214}"/>
                </a:ext>
              </a:extLst>
            </p:cNvPr>
            <p:cNvSpPr/>
            <p:nvPr/>
          </p:nvSpPr>
          <p:spPr>
            <a:xfrm>
              <a:off x="7253956" y="132501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F78A21-FFEE-256D-9569-6D6D1CD80F06}"/>
                </a:ext>
              </a:extLst>
            </p:cNvPr>
            <p:cNvSpPr/>
            <p:nvPr/>
          </p:nvSpPr>
          <p:spPr>
            <a:xfrm>
              <a:off x="7269077" y="2190073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39BF9C-538A-BCD3-8787-3871568FE85D}"/>
                </a:ext>
              </a:extLst>
            </p:cNvPr>
            <p:cNvSpPr/>
            <p:nvPr/>
          </p:nvSpPr>
          <p:spPr>
            <a:xfrm>
              <a:off x="6124704" y="2022385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EA5EFA-E0C1-08D3-1256-7E463535D6A3}"/>
                </a:ext>
              </a:extLst>
            </p:cNvPr>
            <p:cNvSpPr/>
            <p:nvPr/>
          </p:nvSpPr>
          <p:spPr>
            <a:xfrm>
              <a:off x="7368541" y="201168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D7CFA0-9194-7872-B766-E15E4FE07D51}"/>
                </a:ext>
              </a:extLst>
            </p:cNvPr>
            <p:cNvSpPr/>
            <p:nvPr/>
          </p:nvSpPr>
          <p:spPr>
            <a:xfrm>
              <a:off x="7062541" y="188449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9F5C16-4B6D-6749-C42E-B19B9B4A804A}"/>
                </a:ext>
              </a:extLst>
            </p:cNvPr>
            <p:cNvSpPr/>
            <p:nvPr/>
          </p:nvSpPr>
          <p:spPr>
            <a:xfrm>
              <a:off x="6223129" y="171266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683B1B-3546-588C-3CDD-3132FC6E34DB}"/>
              </a:ext>
            </a:extLst>
          </p:cNvPr>
          <p:cNvGrpSpPr/>
          <p:nvPr/>
        </p:nvGrpSpPr>
        <p:grpSpPr>
          <a:xfrm>
            <a:off x="1474736" y="3154284"/>
            <a:ext cx="463080" cy="479935"/>
            <a:chOff x="2213118" y="4522590"/>
            <a:chExt cx="1147439" cy="115931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75835BE-79BF-271C-07C5-522E0B1F70E4}"/>
                </a:ext>
              </a:extLst>
            </p:cNvPr>
            <p:cNvSpPr/>
            <p:nvPr/>
          </p:nvSpPr>
          <p:spPr>
            <a:xfrm>
              <a:off x="2680552" y="4522590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8E9CC5A-7550-3446-7125-69DDE8A068C6}"/>
                </a:ext>
              </a:extLst>
            </p:cNvPr>
            <p:cNvSpPr/>
            <p:nvPr/>
          </p:nvSpPr>
          <p:spPr>
            <a:xfrm>
              <a:off x="2770484" y="472638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09C34E-A4FD-395E-4FB6-3D94FD39BC68}"/>
                </a:ext>
              </a:extLst>
            </p:cNvPr>
            <p:cNvSpPr/>
            <p:nvPr/>
          </p:nvSpPr>
          <p:spPr>
            <a:xfrm>
              <a:off x="2961778" y="4904895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DBB8375-0079-8F30-7C27-99F8D10D9423}"/>
                </a:ext>
              </a:extLst>
            </p:cNvPr>
            <p:cNvSpPr/>
            <p:nvPr/>
          </p:nvSpPr>
          <p:spPr>
            <a:xfrm>
              <a:off x="2833139" y="5095757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43EFD9-F397-4E9D-1BFC-3C6259AA4EFC}"/>
                </a:ext>
              </a:extLst>
            </p:cNvPr>
            <p:cNvSpPr/>
            <p:nvPr/>
          </p:nvSpPr>
          <p:spPr>
            <a:xfrm>
              <a:off x="2350850" y="4594781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9CA3DF9-989D-F41D-29F5-9ADF3B3DEBDE}"/>
                </a:ext>
              </a:extLst>
            </p:cNvPr>
            <p:cNvSpPr/>
            <p:nvPr/>
          </p:nvSpPr>
          <p:spPr>
            <a:xfrm>
              <a:off x="2213118" y="489195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406C28-9B81-DABD-7DDE-165B05E6F93E}"/>
                </a:ext>
              </a:extLst>
            </p:cNvPr>
            <p:cNvSpPr/>
            <p:nvPr/>
          </p:nvSpPr>
          <p:spPr>
            <a:xfrm>
              <a:off x="2628014" y="505798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C6A0AC3-D54B-424C-B214-ABE88A142BCE}"/>
                </a:ext>
              </a:extLst>
            </p:cNvPr>
            <p:cNvSpPr/>
            <p:nvPr/>
          </p:nvSpPr>
          <p:spPr>
            <a:xfrm>
              <a:off x="2409694" y="4791052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EB73B9-ECCD-3E5C-85C9-D6AFB32A6AA6}"/>
                </a:ext>
              </a:extLst>
            </p:cNvPr>
            <p:cNvSpPr/>
            <p:nvPr/>
          </p:nvSpPr>
          <p:spPr>
            <a:xfrm>
              <a:off x="2284353" y="515155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61742A-D91A-41F9-6564-8416E62B79D6}"/>
                </a:ext>
              </a:extLst>
            </p:cNvPr>
            <p:cNvSpPr/>
            <p:nvPr/>
          </p:nvSpPr>
          <p:spPr>
            <a:xfrm>
              <a:off x="2602634" y="5237400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F50D4F-9313-5527-1C7B-E6685760FDED}"/>
                </a:ext>
              </a:extLst>
            </p:cNvPr>
            <p:cNvSpPr/>
            <p:nvPr/>
          </p:nvSpPr>
          <p:spPr>
            <a:xfrm>
              <a:off x="2931403" y="470109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35911F-8917-6773-7036-6386AAF429F0}"/>
                </a:ext>
              </a:extLst>
            </p:cNvPr>
            <p:cNvSpPr/>
            <p:nvPr/>
          </p:nvSpPr>
          <p:spPr>
            <a:xfrm>
              <a:off x="2871000" y="518809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4" name="Explosion 2 3">
            <a:extLst>
              <a:ext uri="{FF2B5EF4-FFF2-40B4-BE49-F238E27FC236}">
                <a16:creationId xmlns:a16="http://schemas.microsoft.com/office/drawing/2014/main" id="{09CD164E-D2C2-24E3-FF2B-2A4BE9E0F058}"/>
              </a:ext>
            </a:extLst>
          </p:cNvPr>
          <p:cNvSpPr/>
          <p:nvPr/>
        </p:nvSpPr>
        <p:spPr>
          <a:xfrm>
            <a:off x="1918112" y="1887275"/>
            <a:ext cx="5205996" cy="3309871"/>
          </a:xfrm>
          <a:prstGeom prst="irregularSeal2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E45172-9930-292D-3CB2-5258AEBB3F84}"/>
              </a:ext>
            </a:extLst>
          </p:cNvPr>
          <p:cNvSpPr txBox="1"/>
          <p:nvPr/>
        </p:nvSpPr>
        <p:spPr>
          <a:xfrm>
            <a:off x="3032559" y="3221638"/>
            <a:ext cx="2726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+mj-ea"/>
              </a:rPr>
              <a:t>4.</a:t>
            </a:r>
            <a:r>
              <a:rPr lang="en-CN" sz="4000" dirty="0">
                <a:ea typeface="+mj-ea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4874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0.60174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7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07 L -0.59636 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05" y="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5" name="timg.jpeg" descr="timg.jpeg">
            <a:extLst>
              <a:ext uri="{FF2B5EF4-FFF2-40B4-BE49-F238E27FC236}">
                <a16:creationId xmlns:a16="http://schemas.microsoft.com/office/drawing/2014/main" id="{46DE42CF-A606-25DB-9298-A650464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6F6BC1-471A-83DE-6425-0F1E6E5BE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99" y="852302"/>
            <a:ext cx="7504981" cy="579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4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3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E2C663-3428-9D5D-FB96-EC56C991D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852302"/>
            <a:ext cx="7567179" cy="58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6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8B3CB5-67E4-A635-BA01-82A4468F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896585"/>
            <a:ext cx="4967846" cy="596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1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4518B4-B2C7-6798-2A7F-7EEC3430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" y="2494496"/>
            <a:ext cx="3664945" cy="18690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00FA11-34F9-84AB-321F-5FEDB7433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138" y="1356585"/>
            <a:ext cx="4917315" cy="46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6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5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1AA399-7A19-1D77-AB36-D3250D92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354" y="3508830"/>
            <a:ext cx="3521206" cy="2720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3EF32-5E6A-1522-6694-193D42F3F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52" y="890766"/>
            <a:ext cx="3521204" cy="2720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8B374-FA87-7331-E672-C0A628885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52" y="3508830"/>
            <a:ext cx="3521203" cy="27209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0F293-9677-232F-47AE-AEDAF7ECF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354" y="890766"/>
            <a:ext cx="3521205" cy="272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0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6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CAAAE-243E-3A10-D50C-45C91956E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42" y="967154"/>
            <a:ext cx="3745038" cy="2893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6B7CA5-99F5-680C-1629-BF9FEADDB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089" y="967154"/>
            <a:ext cx="3849208" cy="29743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A91DB3-28E1-5482-2BD0-983C8C85C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42" y="3762343"/>
            <a:ext cx="3796353" cy="2933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14381E-2AF1-423D-4489-4FC1A5EE9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089" y="3861047"/>
            <a:ext cx="3849208" cy="29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6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1D40FB-CF41-1349-310D-7966CF4F594C}"/>
                  </a:ext>
                </a:extLst>
              </p:cNvPr>
              <p:cNvSpPr txBox="1"/>
              <p:nvPr/>
            </p:nvSpPr>
            <p:spPr>
              <a:xfrm>
                <a:off x="850900" y="1562287"/>
                <a:ext cx="7967032" cy="5673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400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𝑛𝑇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nary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𝑛𝑇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nary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1D40FB-CF41-1349-310D-7966CF4F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562287"/>
                <a:ext cx="7967032" cy="567335"/>
              </a:xfrm>
              <a:prstGeom prst="rect">
                <a:avLst/>
              </a:prstGeom>
              <a:blipFill>
                <a:blip r:embed="rId3"/>
                <a:stretch>
                  <a:fillRect l="-1752" t="-119565" b="-1782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95AEE52-0368-8566-EE50-BA929252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2129622"/>
            <a:ext cx="4107141" cy="39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7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1D40FB-CF41-1349-310D-7966CF4F594C}"/>
                  </a:ext>
                </a:extLst>
              </p:cNvPr>
              <p:cNvSpPr txBox="1"/>
              <p:nvPr/>
            </p:nvSpPr>
            <p:spPr>
              <a:xfrm>
                <a:off x="2455842" y="1513281"/>
                <a:ext cx="4232312" cy="5673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400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C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C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CN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𝑆𝐹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nary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1D40FB-CF41-1349-310D-7966CF4F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842" y="1513281"/>
                <a:ext cx="4232312" cy="567335"/>
              </a:xfrm>
              <a:prstGeom prst="rect">
                <a:avLst/>
              </a:prstGeom>
              <a:blipFill>
                <a:blip r:embed="rId3"/>
                <a:stretch>
                  <a:fillRect l="-3293" t="-126667" r="-1198" b="-18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187E17-1FE1-3A08-EBB5-9C2931C8DD98}"/>
                  </a:ext>
                </a:extLst>
              </p:cNvPr>
              <p:cNvSpPr txBox="1"/>
              <p:nvPr/>
            </p:nvSpPr>
            <p:spPr>
              <a:xfrm>
                <a:off x="926748" y="2498440"/>
                <a:ext cx="7891184" cy="4456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N" sz="2400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𝑛𝑇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′,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nary>
                      </m:e>
                    </m:nary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187E17-1FE1-3A08-EBB5-9C2931C8D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48" y="2498440"/>
                <a:ext cx="7891184" cy="445635"/>
              </a:xfrm>
              <a:prstGeom prst="rect">
                <a:avLst/>
              </a:prstGeom>
              <a:blipFill>
                <a:blip r:embed="rId4"/>
                <a:stretch>
                  <a:fillRect l="-1284" t="-166667" r="-161" b="-24444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18E3086-6C55-57EE-0163-E0D8BB582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690" y="3118504"/>
            <a:ext cx="6380217" cy="31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20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9036</TotalTime>
  <Words>45</Words>
  <Application>Microsoft Macintosh PowerPoint</Application>
  <PresentationFormat>On-screen Show (4:3)</PresentationFormat>
  <Paragraphs>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明兰</vt:lpstr>
      <vt:lpstr>Arial</vt:lpstr>
      <vt:lpstr>Bradley Hand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136</cp:revision>
  <dcterms:created xsi:type="dcterms:W3CDTF">2022-10-05T10:45:26Z</dcterms:created>
  <dcterms:modified xsi:type="dcterms:W3CDTF">2023-02-21T07:18:14Z</dcterms:modified>
</cp:coreProperties>
</file>