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0" r:id="rId7"/>
    <p:sldId id="259" r:id="rId8"/>
    <p:sldId id="261" r:id="rId9"/>
    <p:sldId id="266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625B-07BC-4D1D-8392-43F677406593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Neuere Entwicklungen im Management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41B949-4E3C-4E94-8420-FC02E6D8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22" y="520003"/>
            <a:ext cx="285496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F777-8815-49C0-B5F7-06CAE0F5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CD1C6D-9C28-47D4-9884-A1273394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97" y="1315484"/>
            <a:ext cx="8845716" cy="488986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EF7CF4-AC61-4029-BFB3-B870C7522C8A}"/>
              </a:ext>
            </a:extLst>
          </p:cNvPr>
          <p:cNvSpPr txBox="1"/>
          <p:nvPr/>
        </p:nvSpPr>
        <p:spPr>
          <a:xfrm>
            <a:off x="1674697" y="6280716"/>
            <a:ext cx="499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https://8vance.com/de/what-we-do/#Full-Service </a:t>
            </a:r>
          </a:p>
        </p:txBody>
      </p:sp>
    </p:spTree>
    <p:extLst>
      <p:ext uri="{BB962C8B-B14F-4D97-AF65-F5344CB8AC3E}">
        <p14:creationId xmlns:p14="http://schemas.microsoft.com/office/powerpoint/2010/main" val="382934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10E03-5E2F-4F8E-A462-D5F56172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AEB01-8955-4E4F-BA26-CB8B97F1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311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Niederländische Investmentfond LBDF,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Rabobank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Han Stoffel investieren 2 Millionen Euro (28. Januar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Smartphone App über Kickstarter (bis 21 Juli 2017)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9368D3-311E-423D-8AE4-3E6D8F88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2"/>
          <a:stretch/>
        </p:blipFill>
        <p:spPr>
          <a:xfrm>
            <a:off x="3123849" y="3256743"/>
            <a:ext cx="6010102" cy="2620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46BE10-618C-421E-89F9-6206D52C91E9}"/>
              </a:ext>
            </a:extLst>
          </p:cNvPr>
          <p:cNvSpPr txBox="1"/>
          <p:nvPr/>
        </p:nvSpPr>
        <p:spPr>
          <a:xfrm>
            <a:off x="838200" y="6300316"/>
            <a:ext cx="7978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https://www.startupvalley.news/de/8vance-der-personalvermittler-der-zukunft-bekommt-millioneninvestition/</a:t>
            </a:r>
          </a:p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https://www.kickstarter.com/projects/hanstoffels/aima-the-virtual-career-coach-with-artificial-inte?ref=k5gv4u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D8F7C3-FC81-4DAD-82A6-5EADA41A7B5B}"/>
              </a:ext>
            </a:extLst>
          </p:cNvPr>
          <p:cNvSpPr txBox="1"/>
          <p:nvPr/>
        </p:nvSpPr>
        <p:spPr>
          <a:xfrm>
            <a:off x="3123849" y="5877528"/>
            <a:ext cx="857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Quelle: https://www.kickstarter.com/projects/hanstoffels/aima-the-virtual-career-coach-with-artificial-inte?ref=k5gv4u</a:t>
            </a:r>
          </a:p>
        </p:txBody>
      </p:sp>
    </p:spTree>
    <p:extLst>
      <p:ext uri="{BB962C8B-B14F-4D97-AF65-F5344CB8AC3E}">
        <p14:creationId xmlns:p14="http://schemas.microsoft.com/office/powerpoint/2010/main" val="349632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2C72-4297-461E-8FDE-4482E8C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A78B-07B4-4531-AD82-083ABFF4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Externe Personalberater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 Auftrag von Unternehmen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Direktansprache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Gezielte „Jagd“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=&gt; Abwerben von Fachkräften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Branche/Jahresumsatz von ca. 1,8 Milliarde Euro (Mai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F16038-530B-4CFF-A3AB-BBE63E050A48}"/>
              </a:ext>
            </a:extLst>
          </p:cNvPr>
          <p:cNvSpPr txBox="1"/>
          <p:nvPr/>
        </p:nvSpPr>
        <p:spPr>
          <a:xfrm>
            <a:off x="838200" y="6189044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BDU (2016), S. 1 https://www.bdu.de/media/195021/ergebnisse-marktstudie-personalberatung-2016.pdf</a:t>
            </a:r>
          </a:p>
        </p:txBody>
      </p:sp>
    </p:spTree>
    <p:extLst>
      <p:ext uri="{BB962C8B-B14F-4D97-AF65-F5344CB8AC3E}">
        <p14:creationId xmlns:p14="http://schemas.microsoft.com/office/powerpoint/2010/main" val="318230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45354-7B19-4C8A-A43B-AB85AA0B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E456-3F3B-426A-9C88-EE946208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Honorargestaltung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Stand: 2016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Bezogen auf das Zieleinkommen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Beispiel: 60.000 € Jahreseinkommen x 25,9 % = 15.540 €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EF9F0DE-4191-4B29-B5AA-79F5CB7D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79776"/>
              </p:ext>
            </p:extLst>
          </p:nvPr>
        </p:nvGraphicFramePr>
        <p:xfrm>
          <a:off x="1178025" y="3406799"/>
          <a:ext cx="92750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53">
                  <a:extLst>
                    <a:ext uri="{9D8B030D-6E8A-4147-A177-3AD203B41FA5}">
                      <a16:colId xmlns:a16="http://schemas.microsoft.com/office/drawing/2014/main" val="3539687097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1642728336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2238780405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4188421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Gesamtmarkt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Kleinere Personalberater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3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25,9 %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26,30 %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23,50 %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6500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03D11FC-DD22-4EB3-84FA-7CB56F9E5339}"/>
              </a:ext>
            </a:extLst>
          </p:cNvPr>
          <p:cNvSpPr txBox="1"/>
          <p:nvPr/>
        </p:nvSpPr>
        <p:spPr>
          <a:xfrm>
            <a:off x="1117333" y="4417719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BDU (2016), S. 9 https://www.bdu.de/media/296191/personalberatung-in-deutschland-2016.pdf</a:t>
            </a:r>
          </a:p>
        </p:txBody>
      </p:sp>
    </p:spTree>
    <p:extLst>
      <p:ext uri="{BB962C8B-B14F-4D97-AF65-F5344CB8AC3E}">
        <p14:creationId xmlns:p14="http://schemas.microsoft.com/office/powerpoint/2010/main" val="14381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8DA2A-96EA-4E18-A5A9-A9A8C4A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341E3-5FAF-462D-935E-CC08FDAC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Erfolg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4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2126-CF0F-4D1F-BA6A-24B91D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FE89A-30AD-4F0D-A683-DFF56851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6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EBA94-5978-426B-B092-DF8BAF1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44724-8B87-45BF-B4EA-7E41165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Vorstellung 8vance (Fakten, Zahlen, Kurzbeschreibung, …)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Headhunting Definition, Statistiken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Unterschied Headhunting &amp; 8vance (Services, Mehrwert)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Reflexion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 / Ausblick</a:t>
            </a:r>
          </a:p>
        </p:txBody>
      </p:sp>
    </p:spTree>
    <p:extLst>
      <p:ext uri="{BB962C8B-B14F-4D97-AF65-F5344CB8AC3E}">
        <p14:creationId xmlns:p14="http://schemas.microsoft.com/office/powerpoint/2010/main" val="1231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D968-9D2B-417F-9A67-7939B9F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und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EE3E3-AC19-4801-A930-1C2FE0B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deutsch-niederländisches Startup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Gegründet 2012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Ansässig in den Niederlanden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CEO: Han Stoffels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Beschäftigte: 11 – 50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Kerngeschäft: Personalvermittler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5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1C91-B923-4FDE-A7F5-B291EED7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7ABEF-71F1-4FA0-AB92-5C6E3D23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5598" cy="1466215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Profil (Deep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Persönlichkeitstest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Harte und weiche Fähigkeiten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7361B4-365B-49BA-9D44-CBAB90D2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/>
          <a:stretch/>
        </p:blipFill>
        <p:spPr>
          <a:xfrm>
            <a:off x="6323798" y="1245890"/>
            <a:ext cx="5533111" cy="5014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4A21A-B38A-4083-AD1F-E1282A53339E}"/>
              </a:ext>
            </a:extLst>
          </p:cNvPr>
          <p:cNvSpPr txBox="1"/>
          <p:nvPr/>
        </p:nvSpPr>
        <p:spPr>
          <a:xfrm>
            <a:off x="6323798" y="6260123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https://app.8vance.com/talent/profile/#/talent    ??????</a:t>
            </a:r>
          </a:p>
        </p:txBody>
      </p:sp>
    </p:spTree>
    <p:extLst>
      <p:ext uri="{BB962C8B-B14F-4D97-AF65-F5344CB8AC3E}">
        <p14:creationId xmlns:p14="http://schemas.microsoft.com/office/powerpoint/2010/main" val="42734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87B0A-69EA-4EF0-BAE5-F2FD18F5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D0ECF-446E-426D-A4C1-CA0364AC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Personalisierte Kampagne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Vakanz als Landing-Page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eigenes Profil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6F9FF-2C4D-420C-BC63-1DE14C4C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34" y="1690688"/>
            <a:ext cx="5320224" cy="29918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14181D-E9BD-4BE0-9795-72FC2269D807}"/>
              </a:ext>
            </a:extLst>
          </p:cNvPr>
          <p:cNvSpPr txBox="1"/>
          <p:nvPr/>
        </p:nvSpPr>
        <p:spPr>
          <a:xfrm>
            <a:off x="6327134" y="4682532"/>
            <a:ext cx="5864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https://8vance.com/wp-content/uploads/2016/07/8vance-wallpaperklein.jpg</a:t>
            </a:r>
          </a:p>
        </p:txBody>
      </p:sp>
    </p:spTree>
    <p:extLst>
      <p:ext uri="{BB962C8B-B14F-4D97-AF65-F5344CB8AC3E}">
        <p14:creationId xmlns:p14="http://schemas.microsoft.com/office/powerpoint/2010/main" val="152809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7B75-020C-4B05-97F7-F79EA9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 von 8vance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ACF81-782C-4E7E-B636-B4D4A4B4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Intelligent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Agent)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Durchsucht das Internet nach passenden Kandidaten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Verwendet Big Data und Künstliche Intelligenz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Vergleicht auch Soft Skills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5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9806-7702-43D5-96CC-0DC9F973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DE923-F746-4DF6-8737-FD8D056D40F0}"/>
              </a:ext>
            </a:extLst>
          </p:cNvPr>
          <p:cNvSpPr/>
          <p:nvPr/>
        </p:nvSpPr>
        <p:spPr>
          <a:xfrm>
            <a:off x="693019" y="2579571"/>
            <a:ext cx="4504623" cy="377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F7C24-AA8A-4335-B733-7D5B93B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Lizenzgebühr für die Benutzung von AIMA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D4ADCD-38A3-47B8-98FC-81E638F99B3B}"/>
              </a:ext>
            </a:extLst>
          </p:cNvPr>
          <p:cNvSpPr/>
          <p:nvPr/>
        </p:nvSpPr>
        <p:spPr>
          <a:xfrm>
            <a:off x="838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Freie Stelle im 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5B4D61-088E-4017-BDB4-A197E6EEDCBE}"/>
              </a:ext>
            </a:extLst>
          </p:cNvPr>
          <p:cNvSpPr/>
          <p:nvPr/>
        </p:nvSpPr>
        <p:spPr>
          <a:xfrm>
            <a:off x="5197642" y="2579571"/>
            <a:ext cx="5919537" cy="3773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08902A2-837F-4636-944D-220BAB365EFA}"/>
              </a:ext>
            </a:extLst>
          </p:cNvPr>
          <p:cNvSpPr/>
          <p:nvPr/>
        </p:nvSpPr>
        <p:spPr>
          <a:xfrm>
            <a:off x="4267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88E6E7-6A76-421B-9158-0531D6B85D60}"/>
              </a:ext>
            </a:extLst>
          </p:cNvPr>
          <p:cNvCxnSpPr>
            <a:cxnSpLocks/>
          </p:cNvCxnSpPr>
          <p:nvPr/>
        </p:nvCxnSpPr>
        <p:spPr>
          <a:xfrm>
            <a:off x="2667000" y="3755339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D1D473D-1839-4582-A76B-423EA06BA87F}"/>
              </a:ext>
            </a:extLst>
          </p:cNvPr>
          <p:cNvSpPr/>
          <p:nvPr/>
        </p:nvSpPr>
        <p:spPr>
          <a:xfrm>
            <a:off x="7696200" y="2877954"/>
            <a:ext cx="3089709" cy="29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Big Data | KI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D9546A-02AE-49FA-93C8-7BEC3D31C0A8}"/>
              </a:ext>
            </a:extLst>
          </p:cNvPr>
          <p:cNvSpPr/>
          <p:nvPr/>
        </p:nvSpPr>
        <p:spPr>
          <a:xfrm>
            <a:off x="8114898" y="4677878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Soziale Netzwerke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1358A1-A311-4A33-A087-460A26E03707}"/>
              </a:ext>
            </a:extLst>
          </p:cNvPr>
          <p:cNvSpPr/>
          <p:nvPr/>
        </p:nvSpPr>
        <p:spPr>
          <a:xfrm>
            <a:off x="8114898" y="4288055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6EA52A-19D9-47D2-A0E3-3881F9C0E0D4}"/>
              </a:ext>
            </a:extLst>
          </p:cNvPr>
          <p:cNvSpPr/>
          <p:nvPr/>
        </p:nvSpPr>
        <p:spPr>
          <a:xfrm>
            <a:off x="8114897" y="3852513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öffentliche Lebensläufe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1E2A3-FE7B-432F-A6B7-B5C3C33BBABB}"/>
              </a:ext>
            </a:extLst>
          </p:cNvPr>
          <p:cNvCxnSpPr/>
          <p:nvPr/>
        </p:nvCxnSpPr>
        <p:spPr>
          <a:xfrm>
            <a:off x="6096000" y="3782728"/>
            <a:ext cx="1710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48CF99-9FBE-4563-BA3B-EBDA8E66A6FE}"/>
              </a:ext>
            </a:extLst>
          </p:cNvPr>
          <p:cNvCxnSpPr/>
          <p:nvPr/>
        </p:nvCxnSpPr>
        <p:spPr>
          <a:xfrm flipH="1">
            <a:off x="6096000" y="4600876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D5821B-FE54-49F0-9D0A-1BA948D6B138}"/>
              </a:ext>
            </a:extLst>
          </p:cNvPr>
          <p:cNvSpPr txBox="1"/>
          <p:nvPr/>
        </p:nvSpPr>
        <p:spPr>
          <a:xfrm>
            <a:off x="6270171" y="3436218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77C4E2-45D0-4BC6-A29B-F3F281FC00C0}"/>
              </a:ext>
            </a:extLst>
          </p:cNvPr>
          <p:cNvSpPr txBox="1"/>
          <p:nvPr/>
        </p:nvSpPr>
        <p:spPr>
          <a:xfrm>
            <a:off x="6306613" y="4239756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Kandidat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9BA236C-5B4B-472C-8924-AAE9A025B38E}"/>
              </a:ext>
            </a:extLst>
          </p:cNvPr>
          <p:cNvSpPr txBox="1"/>
          <p:nvPr/>
        </p:nvSpPr>
        <p:spPr>
          <a:xfrm>
            <a:off x="2934471" y="3416785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FBB725-0DD1-4CDB-A9D1-8FA93D047573}"/>
              </a:ext>
            </a:extLst>
          </p:cNvPr>
          <p:cNvCxnSpPr/>
          <p:nvPr/>
        </p:nvCxnSpPr>
        <p:spPr>
          <a:xfrm flipH="1">
            <a:off x="2667000" y="4569285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64572A9-00B9-492D-BCB0-CF0B605BDA1E}"/>
              </a:ext>
            </a:extLst>
          </p:cNvPr>
          <p:cNvSpPr txBox="1"/>
          <p:nvPr/>
        </p:nvSpPr>
        <p:spPr>
          <a:xfrm>
            <a:off x="2849091" y="4274994"/>
            <a:ext cx="124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Liste von Kandidaten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6578EB-A1B6-4044-85D6-FD974566007E}"/>
              </a:ext>
            </a:extLst>
          </p:cNvPr>
          <p:cNvSpPr txBox="1"/>
          <p:nvPr/>
        </p:nvSpPr>
        <p:spPr>
          <a:xfrm>
            <a:off x="693018" y="6386658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eigene Darstellung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F652844-BCD8-42CF-BEFD-79A83E62E6D2}"/>
              </a:ext>
            </a:extLst>
          </p:cNvPr>
          <p:cNvSpPr/>
          <p:nvPr/>
        </p:nvSpPr>
        <p:spPr>
          <a:xfrm>
            <a:off x="8114897" y="3445847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8vance Profile</a:t>
            </a:r>
          </a:p>
        </p:txBody>
      </p:sp>
    </p:spTree>
    <p:extLst>
      <p:ext uri="{BB962C8B-B14F-4D97-AF65-F5344CB8AC3E}">
        <p14:creationId xmlns:p14="http://schemas.microsoft.com/office/powerpoint/2010/main" val="214647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56204-B35C-4A94-84E3-B23A01D1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9D33FE-A199-4AD1-806C-90BDCD42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1929378"/>
            <a:ext cx="10197232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33E977-A9B6-444F-8EF4-40324D71DE03}"/>
              </a:ext>
            </a:extLst>
          </p:cNvPr>
          <p:cNvSpPr txBox="1"/>
          <p:nvPr/>
        </p:nvSpPr>
        <p:spPr>
          <a:xfrm>
            <a:off x="997384" y="1607419"/>
            <a:ext cx="101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      Preis/Jahr: 1188 €	  	    Preis/Jahr: 1788 €		     Preis/Jahr: 2388 €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1700D-7228-44C1-B717-504F509D2EBE}"/>
              </a:ext>
            </a:extLst>
          </p:cNvPr>
          <p:cNvSpPr txBox="1"/>
          <p:nvPr/>
        </p:nvSpPr>
        <p:spPr>
          <a:xfrm>
            <a:off x="958665" y="6365517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https://8vance.com/de/what-we-do/#Lizenzgeb%C3%BChr</a:t>
            </a:r>
          </a:p>
        </p:txBody>
      </p:sp>
    </p:spTree>
    <p:extLst>
      <p:ext uri="{BB962C8B-B14F-4D97-AF65-F5344CB8AC3E}">
        <p14:creationId xmlns:p14="http://schemas.microsoft.com/office/powerpoint/2010/main" val="51186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9806-7702-43D5-96CC-0DC9F973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DE923-F746-4DF6-8737-FD8D056D40F0}"/>
              </a:ext>
            </a:extLst>
          </p:cNvPr>
          <p:cNvSpPr/>
          <p:nvPr/>
        </p:nvSpPr>
        <p:spPr>
          <a:xfrm>
            <a:off x="693019" y="2579571"/>
            <a:ext cx="2643739" cy="377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F7C24-AA8A-4335-B733-7D5B93B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 übernimmt die Suche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D4ADCD-38A3-47B8-98FC-81E638F99B3B}"/>
              </a:ext>
            </a:extLst>
          </p:cNvPr>
          <p:cNvSpPr/>
          <p:nvPr/>
        </p:nvSpPr>
        <p:spPr>
          <a:xfrm>
            <a:off x="838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Freie Stelle im 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5B4D61-088E-4017-BDB4-A197E6EEDCBE}"/>
              </a:ext>
            </a:extLst>
          </p:cNvPr>
          <p:cNvSpPr/>
          <p:nvPr/>
        </p:nvSpPr>
        <p:spPr>
          <a:xfrm>
            <a:off x="3336758" y="2579571"/>
            <a:ext cx="7780421" cy="3773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08902A2-837F-4636-944D-220BAB365EFA}"/>
              </a:ext>
            </a:extLst>
          </p:cNvPr>
          <p:cNvSpPr/>
          <p:nvPr/>
        </p:nvSpPr>
        <p:spPr>
          <a:xfrm>
            <a:off x="4267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88E6E7-6A76-421B-9158-0531D6B85D60}"/>
              </a:ext>
            </a:extLst>
          </p:cNvPr>
          <p:cNvCxnSpPr>
            <a:cxnSpLocks/>
          </p:cNvCxnSpPr>
          <p:nvPr/>
        </p:nvCxnSpPr>
        <p:spPr>
          <a:xfrm>
            <a:off x="2667000" y="3755339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D1D473D-1839-4582-A76B-423EA06BA87F}"/>
              </a:ext>
            </a:extLst>
          </p:cNvPr>
          <p:cNvSpPr/>
          <p:nvPr/>
        </p:nvSpPr>
        <p:spPr>
          <a:xfrm>
            <a:off x="7696200" y="2877954"/>
            <a:ext cx="3089709" cy="29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Big Data | KI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D9546A-02AE-49FA-93C8-7BEC3D31C0A8}"/>
              </a:ext>
            </a:extLst>
          </p:cNvPr>
          <p:cNvSpPr/>
          <p:nvPr/>
        </p:nvSpPr>
        <p:spPr>
          <a:xfrm>
            <a:off x="8114898" y="4677878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Soziale Netzwerke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1358A1-A311-4A33-A087-460A26E03707}"/>
              </a:ext>
            </a:extLst>
          </p:cNvPr>
          <p:cNvSpPr/>
          <p:nvPr/>
        </p:nvSpPr>
        <p:spPr>
          <a:xfrm>
            <a:off x="8114898" y="4288055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6EA52A-19D9-47D2-A0E3-3881F9C0E0D4}"/>
              </a:ext>
            </a:extLst>
          </p:cNvPr>
          <p:cNvSpPr/>
          <p:nvPr/>
        </p:nvSpPr>
        <p:spPr>
          <a:xfrm>
            <a:off x="8114897" y="3852513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öffentliche Lebensläufe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1E2A3-FE7B-432F-A6B7-B5C3C33BBABB}"/>
              </a:ext>
            </a:extLst>
          </p:cNvPr>
          <p:cNvCxnSpPr/>
          <p:nvPr/>
        </p:nvCxnSpPr>
        <p:spPr>
          <a:xfrm>
            <a:off x="6096000" y="3782728"/>
            <a:ext cx="1710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48CF99-9FBE-4563-BA3B-EBDA8E66A6FE}"/>
              </a:ext>
            </a:extLst>
          </p:cNvPr>
          <p:cNvCxnSpPr/>
          <p:nvPr/>
        </p:nvCxnSpPr>
        <p:spPr>
          <a:xfrm flipH="1">
            <a:off x="6096000" y="4600876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D5821B-FE54-49F0-9D0A-1BA948D6B138}"/>
              </a:ext>
            </a:extLst>
          </p:cNvPr>
          <p:cNvSpPr txBox="1"/>
          <p:nvPr/>
        </p:nvSpPr>
        <p:spPr>
          <a:xfrm>
            <a:off x="6270171" y="3436218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77C4E2-45D0-4BC6-A29B-F3F281FC00C0}"/>
              </a:ext>
            </a:extLst>
          </p:cNvPr>
          <p:cNvSpPr txBox="1"/>
          <p:nvPr/>
        </p:nvSpPr>
        <p:spPr>
          <a:xfrm>
            <a:off x="6306613" y="4239756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Kandidat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9BA236C-5B4B-472C-8924-AAE9A025B38E}"/>
              </a:ext>
            </a:extLst>
          </p:cNvPr>
          <p:cNvSpPr txBox="1"/>
          <p:nvPr/>
        </p:nvSpPr>
        <p:spPr>
          <a:xfrm>
            <a:off x="2934471" y="3416785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FBB725-0DD1-4CDB-A9D1-8FA93D047573}"/>
              </a:ext>
            </a:extLst>
          </p:cNvPr>
          <p:cNvCxnSpPr/>
          <p:nvPr/>
        </p:nvCxnSpPr>
        <p:spPr>
          <a:xfrm flipH="1">
            <a:off x="2667000" y="4569285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64572A9-00B9-492D-BCB0-CF0B605BDA1E}"/>
              </a:ext>
            </a:extLst>
          </p:cNvPr>
          <p:cNvSpPr txBox="1"/>
          <p:nvPr/>
        </p:nvSpPr>
        <p:spPr>
          <a:xfrm>
            <a:off x="2849091" y="4274994"/>
            <a:ext cx="124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Liste von Kandidaten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6578EB-A1B6-4044-85D6-FD974566007E}"/>
              </a:ext>
            </a:extLst>
          </p:cNvPr>
          <p:cNvSpPr txBox="1"/>
          <p:nvPr/>
        </p:nvSpPr>
        <p:spPr>
          <a:xfrm>
            <a:off x="693018" y="6386658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eigene Darstellung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F652844-BCD8-42CF-BEFD-79A83E62E6D2}"/>
              </a:ext>
            </a:extLst>
          </p:cNvPr>
          <p:cNvSpPr/>
          <p:nvPr/>
        </p:nvSpPr>
        <p:spPr>
          <a:xfrm>
            <a:off x="8114897" y="3445847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8vance Profile</a:t>
            </a:r>
          </a:p>
        </p:txBody>
      </p:sp>
    </p:spTree>
    <p:extLst>
      <p:ext uri="{BB962C8B-B14F-4D97-AF65-F5344CB8AC3E}">
        <p14:creationId xmlns:p14="http://schemas.microsoft.com/office/powerpoint/2010/main" val="23644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Breitbild</PresentationFormat>
  <Paragraphs>106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8vance</vt:lpstr>
      <vt:lpstr>Agenda</vt:lpstr>
      <vt:lpstr>Daten und Fakten</vt:lpstr>
      <vt:lpstr>Dienstleistungen</vt:lpstr>
      <vt:lpstr>Dienstleistungen</vt:lpstr>
      <vt:lpstr>Kern von 8vance</vt:lpstr>
      <vt:lpstr>Dienstleistungen</vt:lpstr>
      <vt:lpstr>Dienstleistungen</vt:lpstr>
      <vt:lpstr>Dienstleistungen</vt:lpstr>
      <vt:lpstr>Dienstleistungen</vt:lpstr>
      <vt:lpstr>Finanzierung</vt:lpstr>
      <vt:lpstr>„Klassisches“ Headhunting</vt:lpstr>
      <vt:lpstr>„Klassisches“ Headhunting</vt:lpstr>
      <vt:lpstr>Vergleich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Felix Waibel</cp:lastModifiedBy>
  <cp:revision>46</cp:revision>
  <dcterms:created xsi:type="dcterms:W3CDTF">2017-10-26T10:14:06Z</dcterms:created>
  <dcterms:modified xsi:type="dcterms:W3CDTF">2017-11-02T09:16:31Z</dcterms:modified>
</cp:coreProperties>
</file>