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66D11-094F-4180-AC54-A8D6E3977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F851B9-E3A9-4F9D-8E81-194718042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2E83E-B6A8-474B-997A-8C2A1E9B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DDC8B3-E804-42DB-926C-0F3F8D36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AD751-C90D-4B1D-B844-AE1DAE7E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6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6E1E4-11D5-4AF1-9944-72EE9F45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AD86A3-025E-4EE5-BE1B-6AE29D66B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B8534B-5DA6-4FB5-B5AF-206E34CC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46C9D-BFDB-470B-ACCB-AD38D375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819C5-F2E8-41BB-A321-062986CC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3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5E56E3-5D60-4394-BA29-5E6EC59BF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98C36E-5532-4A02-B998-693EA7CE9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CB8D1-777F-46AB-A428-478E8AA0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589A1-F04D-4D93-B3F6-395DACE4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35ABDB-5603-4AE1-BB45-454DF15C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56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04D1F-5662-4CAF-8E5B-8F7F6434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1E5CA-EB67-4123-A6CB-4DA7AA69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BFA53-55D1-4D3B-AC0B-C6CEB3F6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E52C6-76AD-4F68-B2BE-CCD0FB1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B9DB2-A1C1-41B1-988F-7ECD8CEB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67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809F3-6E08-4ABE-B4F7-1BD890E8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3CFD5B-EDB9-4110-B14D-E482B7639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038C08-17B4-4F21-9D80-8121CF3B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B27745-D7BF-4EBE-85E1-7896D700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9126-2A94-4AD8-AD8B-B6C5B889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30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1083F-51F5-402B-B3E1-FD874E6F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4EF29-AD2B-4838-9DA2-15C9A0D8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AEDE5E-CC32-4DF6-A91A-D6605F9E5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6F875E-F6E1-4EF7-813F-79A0B9EC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B4595-E465-4914-A3A5-04F5976B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7CB121-A5AA-49DD-B551-6748A9D0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7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6EA90-6246-4BCE-A65C-4186B9E5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E4EC30-6498-48BB-9A04-9D2578972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FBB474-4FF9-4F05-BEC2-07E72CC70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B2C1FE-6CB1-4C92-8A04-D44BC6BBE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06DDB6-C0A1-414E-93B9-45E86D09A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706A24-7280-4B8E-8AE0-458250D1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772503-46F9-4AFB-AA87-B2DB788D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DC5469-B5F9-4BDE-ABA1-47C42DD1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8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18969-88FF-461A-8651-20AE4F05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B6F44F-F8F9-45E1-A95C-648F6EB7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6AE576-896E-41DB-8234-AD14BF48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D8E2E5-F4D8-4240-BB99-1EB60761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4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13CEA4-4B41-4D00-B82B-F8EB501A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BD945B-5A98-4D67-B1B3-A79F53B1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8AC005-3340-49F6-BC09-BA0D3B1D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7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71AB1-AFA5-4A08-B621-1A12AF47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3044D-A4C1-4374-9160-31EF9643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4A31F2-1E13-42D2-9123-D81949A2C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198FEA-4C78-464B-87E3-DB6C9D2D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64DC7D-B03C-4039-9390-7DDE9396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218F8A-314F-4703-B07C-07176DA7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3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2FA07-E5D2-46F8-9A33-43858B2F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885677-4AFF-42A8-A15C-19219B92C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5E9297-7185-45B4-8F9F-1BBBA72B6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36E4AE-3D1F-4F77-9430-F2AD27F9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F95E17-0CDD-4611-A68F-B2910B56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6B1B1-CCC2-44B3-AC11-DB03E9D8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98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F89D3C-F9F0-499D-BC16-028AADAB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548899-FD67-41AD-BCE0-50963D5D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47D6A-C5B2-44F2-9C5B-6B53EFCB2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B625B-07BC-4D1D-8392-43F677406593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077B7E-BA7A-40F7-B85D-3536759CB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22B2E6-CC02-4B8D-AEAF-C37A80A85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0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03950-889F-4ECC-B2A2-FE9690853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8vance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472177-05BE-433A-959E-31E518B6D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Neuere Entwicklungen im Management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441B949-4E3C-4E94-8420-FC02E6D8B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040" y="228600"/>
            <a:ext cx="2854960" cy="285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7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EBA94-5978-426B-B092-DF8BAF1E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D44724-8B87-45BF-B4EA-7E4116550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Vorstellung 8vance (Fakten, Zahlen, Kurzbeschreibung, …)</a:t>
            </a:r>
          </a:p>
          <a:p>
            <a:r>
              <a:rPr lang="de-DE" dirty="0"/>
              <a:t>Headhunting Definition, Statistiken</a:t>
            </a:r>
          </a:p>
          <a:p>
            <a:r>
              <a:rPr lang="de-DE" dirty="0"/>
              <a:t>Unterschied Headhunting &amp; 8vance (Services, Mehrwert)</a:t>
            </a:r>
          </a:p>
          <a:p>
            <a:r>
              <a:rPr lang="de-DE" dirty="0"/>
              <a:t>Reflexion</a:t>
            </a:r>
          </a:p>
          <a:p>
            <a:r>
              <a:rPr lang="de-DE" dirty="0"/>
              <a:t>Fazit </a:t>
            </a:r>
            <a:r>
              <a:rPr lang="de-DE"/>
              <a:t>/ 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151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D8D968-9D2B-417F-9A67-7939B9F4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und Fakten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DEE3E3-AC19-4801-A930-1C2FE0B5C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deutsch-niederländisches Startup</a:t>
            </a:r>
          </a:p>
          <a:p>
            <a:r>
              <a:rPr lang="de-DE" dirty="0"/>
              <a:t>Gegründet 2012</a:t>
            </a:r>
          </a:p>
          <a:p>
            <a:r>
              <a:rPr lang="de-DE" dirty="0"/>
              <a:t>Ansässig in den Niederlanden</a:t>
            </a:r>
          </a:p>
          <a:p>
            <a:r>
              <a:rPr lang="de-DE" dirty="0"/>
              <a:t>CEO: Han Stoffels</a:t>
            </a:r>
          </a:p>
          <a:p>
            <a:r>
              <a:rPr lang="de-DE" dirty="0"/>
              <a:t>Beschäftigte: 11 – 50</a:t>
            </a:r>
          </a:p>
          <a:p>
            <a:endParaRPr lang="de-DE" dirty="0"/>
          </a:p>
          <a:p>
            <a:r>
              <a:rPr lang="de-DE" dirty="0"/>
              <a:t>Kerngeschäft: Personalvermittler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055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D7B75-020C-4B05-97F7-F79EA9E1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 von 8vance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ACF81-782C-4E7E-B636-B4D4A4B4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AIMA (</a:t>
            </a:r>
            <a:r>
              <a:rPr lang="de-DE" dirty="0" err="1"/>
              <a:t>Automatic</a:t>
            </a:r>
            <a:r>
              <a:rPr lang="de-DE" dirty="0"/>
              <a:t> Intelligent </a:t>
            </a:r>
            <a:r>
              <a:rPr lang="de-DE" dirty="0" err="1"/>
              <a:t>Matching</a:t>
            </a:r>
            <a:r>
              <a:rPr lang="de-DE" dirty="0"/>
              <a:t> Agent)</a:t>
            </a:r>
          </a:p>
          <a:p>
            <a:r>
              <a:rPr lang="de-DE" dirty="0"/>
              <a:t>Durchsucht das Internet nach passenden Kandidaten</a:t>
            </a:r>
          </a:p>
          <a:p>
            <a:r>
              <a:rPr lang="de-DE" dirty="0"/>
              <a:t>Verwendet Big Data und Künstliche Intelligenz</a:t>
            </a:r>
          </a:p>
          <a:p>
            <a:r>
              <a:rPr lang="de-DE" dirty="0"/>
              <a:t>Vergleicht auch Soft Skills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285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179806-7702-43D5-96CC-0DC9F973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Dienstleistungen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FDE923-F746-4DF6-8737-FD8D056D40F0}"/>
              </a:ext>
            </a:extLst>
          </p:cNvPr>
          <p:cNvSpPr/>
          <p:nvPr/>
        </p:nvSpPr>
        <p:spPr>
          <a:xfrm>
            <a:off x="693019" y="2579571"/>
            <a:ext cx="4504623" cy="37731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r"/>
            <a:r>
              <a:rPr lang="de-DE" dirty="0"/>
              <a:t>Eigenes Unternehmen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7F7C24-AA8A-4335-B733-7D5B93B1C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8979" cy="503689"/>
          </a:xfrm>
        </p:spPr>
        <p:txBody>
          <a:bodyPr/>
          <a:lstStyle/>
          <a:p>
            <a:r>
              <a:rPr lang="de-DE" dirty="0"/>
              <a:t>Lizenzgebühr für die Benutzung von AIMA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FD4ADCD-38A3-47B8-98FC-81E638F99B3B}"/>
              </a:ext>
            </a:extLst>
          </p:cNvPr>
          <p:cNvSpPr/>
          <p:nvPr/>
        </p:nvSpPr>
        <p:spPr>
          <a:xfrm>
            <a:off x="838200" y="3436218"/>
            <a:ext cx="1828800" cy="148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Freie Stelle im Unternehmen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B5B4D61-088E-4017-BDB4-A197E6EEDCBE}"/>
              </a:ext>
            </a:extLst>
          </p:cNvPr>
          <p:cNvSpPr/>
          <p:nvPr/>
        </p:nvSpPr>
        <p:spPr>
          <a:xfrm>
            <a:off x="5197642" y="2579571"/>
            <a:ext cx="5919537" cy="37731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r"/>
            <a:r>
              <a:rPr lang="de-DE" dirty="0"/>
              <a:t>8vance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08902A2-837F-4636-944D-220BAB365EFA}"/>
              </a:ext>
            </a:extLst>
          </p:cNvPr>
          <p:cNvSpPr/>
          <p:nvPr/>
        </p:nvSpPr>
        <p:spPr>
          <a:xfrm>
            <a:off x="4267200" y="3436218"/>
            <a:ext cx="1828800" cy="148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AIMA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F88E6E7-6A76-421B-9158-0531D6B85D60}"/>
              </a:ext>
            </a:extLst>
          </p:cNvPr>
          <p:cNvCxnSpPr>
            <a:cxnSpLocks/>
          </p:cNvCxnSpPr>
          <p:nvPr/>
        </p:nvCxnSpPr>
        <p:spPr>
          <a:xfrm>
            <a:off x="2667000" y="3755339"/>
            <a:ext cx="1600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D1D473D-1839-4582-A76B-423EA06BA87F}"/>
              </a:ext>
            </a:extLst>
          </p:cNvPr>
          <p:cNvSpPr/>
          <p:nvPr/>
        </p:nvSpPr>
        <p:spPr>
          <a:xfrm>
            <a:off x="7696200" y="2877954"/>
            <a:ext cx="3089709" cy="2906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/>
              <a:t>Big Data | KI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6D9546A-02AE-49FA-93C8-7BEC3D31C0A8}"/>
              </a:ext>
            </a:extLst>
          </p:cNvPr>
          <p:cNvSpPr/>
          <p:nvPr/>
        </p:nvSpPr>
        <p:spPr>
          <a:xfrm>
            <a:off x="8114898" y="4677878"/>
            <a:ext cx="2252312" cy="2406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Soziale Netzwerke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21358A1-A311-4A33-A087-460A26E03707}"/>
              </a:ext>
            </a:extLst>
          </p:cNvPr>
          <p:cNvSpPr/>
          <p:nvPr/>
        </p:nvSpPr>
        <p:spPr>
          <a:xfrm>
            <a:off x="8114898" y="4288055"/>
            <a:ext cx="2252312" cy="2406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6EA52A-19D9-47D2-A0E3-3881F9C0E0D4}"/>
              </a:ext>
            </a:extLst>
          </p:cNvPr>
          <p:cNvSpPr/>
          <p:nvPr/>
        </p:nvSpPr>
        <p:spPr>
          <a:xfrm>
            <a:off x="7998593" y="3852513"/>
            <a:ext cx="2476902" cy="2574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öffentliche Lebensläufe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4B1E2A3-FE7B-432F-A6B7-B5C3C33BBABB}"/>
              </a:ext>
            </a:extLst>
          </p:cNvPr>
          <p:cNvCxnSpPr/>
          <p:nvPr/>
        </p:nvCxnSpPr>
        <p:spPr>
          <a:xfrm>
            <a:off x="6096000" y="3782728"/>
            <a:ext cx="17100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048CF99-9FBE-4563-BA3B-EBDA8E66A6FE}"/>
              </a:ext>
            </a:extLst>
          </p:cNvPr>
          <p:cNvCxnSpPr/>
          <p:nvPr/>
        </p:nvCxnSpPr>
        <p:spPr>
          <a:xfrm flipH="1">
            <a:off x="6096000" y="4600876"/>
            <a:ext cx="1600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66D5821B-FE54-49F0-9D0A-1BA948D6B138}"/>
              </a:ext>
            </a:extLst>
          </p:cNvPr>
          <p:cNvSpPr txBox="1"/>
          <p:nvPr/>
        </p:nvSpPr>
        <p:spPr>
          <a:xfrm>
            <a:off x="6270171" y="3436218"/>
            <a:ext cx="12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Vakanz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A77C4E2-45D0-4BC6-A29B-F3F281FC00C0}"/>
              </a:ext>
            </a:extLst>
          </p:cNvPr>
          <p:cNvSpPr txBox="1"/>
          <p:nvPr/>
        </p:nvSpPr>
        <p:spPr>
          <a:xfrm>
            <a:off x="6306613" y="4239756"/>
            <a:ext cx="12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Kandidat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9BA236C-5B4B-472C-8924-AAE9A025B38E}"/>
              </a:ext>
            </a:extLst>
          </p:cNvPr>
          <p:cNvSpPr txBox="1"/>
          <p:nvPr/>
        </p:nvSpPr>
        <p:spPr>
          <a:xfrm>
            <a:off x="2702367" y="3386007"/>
            <a:ext cx="124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Vakanz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BFBB725-0DD1-4CDB-A9D1-8FA93D047573}"/>
              </a:ext>
            </a:extLst>
          </p:cNvPr>
          <p:cNvCxnSpPr/>
          <p:nvPr/>
        </p:nvCxnSpPr>
        <p:spPr>
          <a:xfrm flipH="1">
            <a:off x="2667000" y="4569285"/>
            <a:ext cx="1600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164572A9-00B9-492D-BCB0-CF0B605BDA1E}"/>
              </a:ext>
            </a:extLst>
          </p:cNvPr>
          <p:cNvSpPr txBox="1"/>
          <p:nvPr/>
        </p:nvSpPr>
        <p:spPr>
          <a:xfrm>
            <a:off x="2810591" y="4246119"/>
            <a:ext cx="124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Liste von Kandidaten</a:t>
            </a:r>
          </a:p>
        </p:txBody>
      </p:sp>
    </p:spTree>
    <p:extLst>
      <p:ext uri="{BB962C8B-B14F-4D97-AF65-F5344CB8AC3E}">
        <p14:creationId xmlns:p14="http://schemas.microsoft.com/office/powerpoint/2010/main" val="214647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Breitbild</PresentationFormat>
  <Paragraphs>35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8vance</vt:lpstr>
      <vt:lpstr>Agenda</vt:lpstr>
      <vt:lpstr>Daten und Fakten</vt:lpstr>
      <vt:lpstr>Kern von 8vance</vt:lpstr>
      <vt:lpstr>Dienstleistungen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8vance</dc:title>
  <dc:creator>Felix Waibel</dc:creator>
  <cp:lastModifiedBy>hoegerle@smart-it-gmbh.de</cp:lastModifiedBy>
  <cp:revision>13</cp:revision>
  <dcterms:created xsi:type="dcterms:W3CDTF">2017-10-26T10:14:06Z</dcterms:created>
  <dcterms:modified xsi:type="dcterms:W3CDTF">2017-10-26T19:52:43Z</dcterms:modified>
</cp:coreProperties>
</file>