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B66D11-094F-4180-AC54-A8D6E3977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F851B9-E3A9-4F9D-8E81-194718042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02E83E-B6A8-474B-997A-8C2A1E9B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625B-07BC-4D1D-8392-43F677406593}" type="datetimeFigureOut">
              <a:rPr lang="de-DE" smtClean="0"/>
              <a:t>26.10.2017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DDC8B3-E804-42DB-926C-0F3F8D36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2AD751-C90D-4B1D-B844-AE1DAE7E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6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B6E1E4-11D5-4AF1-9944-72EE9F45E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AD86A3-025E-4EE5-BE1B-6AE29D66B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B8534B-5DA6-4FB5-B5AF-206E34CCC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625B-07BC-4D1D-8392-43F677406593}" type="datetimeFigureOut">
              <a:rPr lang="de-DE" smtClean="0"/>
              <a:t>26.10.2017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146C9D-BFDB-470B-ACCB-AD38D375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819C5-F2E8-41BB-A321-062986CC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630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35E56E3-5D60-4394-BA29-5E6EC59BF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98C36E-5532-4A02-B998-693EA7CE9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1CB8D1-777F-46AB-A428-478E8AA0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625B-07BC-4D1D-8392-43F677406593}" type="datetimeFigureOut">
              <a:rPr lang="de-DE" smtClean="0"/>
              <a:t>26.10.2017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5589A1-F04D-4D93-B3F6-395DACE4F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35ABDB-5603-4AE1-BB45-454DF15C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56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204D1F-5662-4CAF-8E5B-8F7F6434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1E5CA-EB67-4123-A6CB-4DA7AA69A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BFA53-55D1-4D3B-AC0B-C6CEB3F66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625B-07BC-4D1D-8392-43F677406593}" type="datetimeFigureOut">
              <a:rPr lang="de-DE" smtClean="0"/>
              <a:t>26.10.2017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1E52C6-76AD-4F68-B2BE-CCD0FB1C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1B9DB2-A1C1-41B1-988F-7ECD8CEB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67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809F3-6E08-4ABE-B4F7-1BD890E81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3CFD5B-EDB9-4110-B14D-E482B7639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038C08-17B4-4F21-9D80-8121CF3B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625B-07BC-4D1D-8392-43F677406593}" type="datetimeFigureOut">
              <a:rPr lang="de-DE" smtClean="0"/>
              <a:t>26.10.2017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B27745-D7BF-4EBE-85E1-7896D7006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669126-2A94-4AD8-AD8B-B6C5B889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303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A1083F-51F5-402B-B3E1-FD874E6F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24EF29-AD2B-4838-9DA2-15C9A0D86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AEDE5E-CC32-4DF6-A91A-D6605F9E5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6F875E-F6E1-4EF7-813F-79A0B9EC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625B-07BC-4D1D-8392-43F677406593}" type="datetimeFigureOut">
              <a:rPr lang="de-DE" smtClean="0"/>
              <a:t>26.10.2017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EB4595-E465-4914-A3A5-04F5976BE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7CB121-A5AA-49DD-B551-6748A9D0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878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6EA90-6246-4BCE-A65C-4186B9E54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E4EC30-6498-48BB-9A04-9D2578972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FBB474-4FF9-4F05-BEC2-07E72CC70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0B2C1FE-6CB1-4C92-8A04-D44BC6BBED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06DDB6-C0A1-414E-93B9-45E86D09A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4706A24-7280-4B8E-8AE0-458250D14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625B-07BC-4D1D-8392-43F677406593}" type="datetimeFigureOut">
              <a:rPr lang="de-DE" smtClean="0"/>
              <a:t>26.10.2017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0772503-46F9-4AFB-AA87-B2DB788D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1DC5469-B5F9-4BDE-ABA1-47C42DD1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58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218969-88FF-461A-8651-20AE4F057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6B6F44F-F8F9-45E1-A95C-648F6EB7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625B-07BC-4D1D-8392-43F677406593}" type="datetimeFigureOut">
              <a:rPr lang="de-DE" smtClean="0"/>
              <a:t>26.10.2017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6AE576-896E-41DB-8234-AD14BF48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D8E2E5-F4D8-4240-BB99-1EB60761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4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13CEA4-4B41-4D00-B82B-F8EB501A8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625B-07BC-4D1D-8392-43F677406593}" type="datetimeFigureOut">
              <a:rPr lang="de-DE" smtClean="0"/>
              <a:t>26.10.2017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8BD945B-5A98-4D67-B1B3-A79F53B1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8AC005-3340-49F6-BC09-BA0D3B1D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74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371AB1-AFA5-4A08-B621-1A12AF479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23044D-A4C1-4374-9160-31EF9643D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4A31F2-1E13-42D2-9123-D81949A2C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198FEA-4C78-464B-87E3-DB6C9D2D2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625B-07BC-4D1D-8392-43F677406593}" type="datetimeFigureOut">
              <a:rPr lang="de-DE" smtClean="0"/>
              <a:t>26.10.2017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64DC7D-B03C-4039-9390-7DDE9396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218F8A-314F-4703-B07C-07176DA7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39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2FA07-E5D2-46F8-9A33-43858B2F0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8885677-4AFF-42A8-A15C-19219B92C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5E9297-7185-45B4-8F9F-1BBBA72B6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36E4AE-3D1F-4F77-9430-F2AD27F9F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625B-07BC-4D1D-8392-43F677406593}" type="datetimeFigureOut">
              <a:rPr lang="de-DE" smtClean="0"/>
              <a:t>26.10.2017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F95E17-0CDD-4611-A68F-B2910B56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36B1B1-CCC2-44B3-AC11-DB03E9D8C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98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1F89D3C-F9F0-499D-BC16-028AADABB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548899-FD67-41AD-BCE0-50963D5D2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947D6A-C5B2-44F2-9C5B-6B53EFCB2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B625B-07BC-4D1D-8392-43F677406593}" type="datetimeFigureOut">
              <a:rPr lang="de-DE" smtClean="0"/>
              <a:t>26.10.2017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077B7E-BA7A-40F7-B85D-3536759CB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22B2E6-CC02-4B8D-AEAF-C37A80A85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0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03950-889F-4ECC-B2A2-FE96908537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8vance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472177-05BE-433A-959E-31E518B6D7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Neuere Entwicklungen im Management</a:t>
            </a:r>
          </a:p>
        </p:txBody>
      </p:sp>
    </p:spTree>
    <p:extLst>
      <p:ext uri="{BB962C8B-B14F-4D97-AF65-F5344CB8AC3E}">
        <p14:creationId xmlns:p14="http://schemas.microsoft.com/office/powerpoint/2010/main" val="2379978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EBA94-5978-426B-B092-DF8BAF1E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D44724-8B87-45BF-B4EA-7E4116550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Vorstellung 8vance (Fakten, Zahlen, Kurzbeschreibung, …)</a:t>
            </a:r>
          </a:p>
          <a:p>
            <a:r>
              <a:rPr lang="de-DE" dirty="0"/>
              <a:t>Headhunting Definition, Statistiken</a:t>
            </a:r>
          </a:p>
          <a:p>
            <a:r>
              <a:rPr lang="de-DE" dirty="0"/>
              <a:t>Unterschied Headhunting &amp; 8vance (Services, Mehrwert)</a:t>
            </a:r>
          </a:p>
          <a:p>
            <a:r>
              <a:rPr lang="de-DE" dirty="0"/>
              <a:t>Reflexion</a:t>
            </a:r>
          </a:p>
          <a:p>
            <a:r>
              <a:rPr lang="de-DE" dirty="0"/>
              <a:t>Fazit </a:t>
            </a:r>
            <a:r>
              <a:rPr lang="de-DE"/>
              <a:t>/ Ausblick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1511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Breitbild</PresentationFormat>
  <Paragraphs>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8vance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8vance</dc:title>
  <dc:creator>Felix Waibel</dc:creator>
  <cp:lastModifiedBy>Felix Waibel</cp:lastModifiedBy>
  <cp:revision>4</cp:revision>
  <dcterms:created xsi:type="dcterms:W3CDTF">2017-10-26T10:14:06Z</dcterms:created>
  <dcterms:modified xsi:type="dcterms:W3CDTF">2017-10-26T10:19:17Z</dcterms:modified>
</cp:coreProperties>
</file>